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9" r:id="rId2"/>
    <p:sldId id="260" r:id="rId3"/>
    <p:sldId id="257" r:id="rId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7" autoAdjust="0"/>
    <p:restoredTop sz="94660"/>
  </p:normalViewPr>
  <p:slideViewPr>
    <p:cSldViewPr snapToGrid="0">
      <p:cViewPr varScale="1">
        <p:scale>
          <a:sx n="66" d="100"/>
          <a:sy n="66" d="100"/>
        </p:scale>
        <p:origin x="6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7096D1-0AF7-B9C2-F937-25CE3D4DA53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80A218B-0354-19F3-45E4-7EA079F074E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F8F14A8-1CCB-8503-599E-B1B7515D61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41601F-6C14-491A-8437-62102C6283C6}" type="datetimeFigureOut">
              <a:rPr lang="en-US" smtClean="0"/>
              <a:t>5/21/2024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76D3C58-088C-7B87-CEDB-088516A37E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0B2F224-493D-C106-3F56-B424C1CAB7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73DC79-C70B-43FE-9B2F-4BE973BF3A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76115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12FBC7-203B-8599-2F88-3099090B4B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78C7F79-E08D-7921-1B88-EF1DAF315FC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8EB5848-AB48-5EB9-9E54-D2F3FFF8B6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41601F-6C14-491A-8437-62102C6283C6}" type="datetimeFigureOut">
              <a:rPr lang="en-US" smtClean="0"/>
              <a:t>5/21/2024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D068BB4-19C7-4A42-F86C-BB6350F17E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9EC6218-FE8D-CBB0-ADC0-90B8319985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73DC79-C70B-43FE-9B2F-4BE973BF3A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46090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A827704-16DA-62BB-3457-7108246CBB5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62A6C5E-9A08-00FE-708E-C29D80946D8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2EA1BEE-DBB2-A35D-9467-BAE80BD6CB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41601F-6C14-491A-8437-62102C6283C6}" type="datetimeFigureOut">
              <a:rPr lang="en-US" smtClean="0"/>
              <a:t>5/21/2024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F389BF1-8E7D-A16A-D64D-6DCB69E4B7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5083BFE-16E0-C35D-F114-4279162472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73DC79-C70B-43FE-9B2F-4BE973BF3A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93565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7AF7E0-DD83-85E6-7ACC-3D9EB8156C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283B471-E7EA-DB40-EB73-E8CCF5A3F92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49F059A-75C1-404F-9AA1-43FA583C88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41601F-6C14-491A-8437-62102C6283C6}" type="datetimeFigureOut">
              <a:rPr lang="en-US" smtClean="0"/>
              <a:t>5/21/2024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9A5B8D1-9BFC-2E02-C506-83CDD3F88C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30C99CE-8FA8-BC8F-7048-F24EE175D0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73DC79-C70B-43FE-9B2F-4BE973BF3A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2207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94BD6B-4BE2-5F33-ED2D-EC9113CC99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08BBEB5-6D98-DD4B-73F6-F9C5B6F51C6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762203D-F710-B0AE-4C42-AC22F61FB6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41601F-6C14-491A-8437-62102C6283C6}" type="datetimeFigureOut">
              <a:rPr lang="en-US" smtClean="0"/>
              <a:t>5/21/2024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B04FA5D-4039-AFC2-BE88-7F895487E1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BF2D639-CF54-1963-2457-0AAB892452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73DC79-C70B-43FE-9B2F-4BE973BF3A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91646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09E690-2E00-601D-4DE9-B6E4CB188D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37BEB0E-BE2D-479D-78DF-3DA07F04E6E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285C341-9679-D36E-4A60-D35F5109874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9C072DB-0F36-FC56-6C46-21C26ECE2D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41601F-6C14-491A-8437-62102C6283C6}" type="datetimeFigureOut">
              <a:rPr lang="en-US" smtClean="0"/>
              <a:t>5/21/2024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B067A08-AEA0-9BDC-1CD9-4C28C18342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8D5C9AA-4F81-7703-B216-56C8FD0214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73DC79-C70B-43FE-9B2F-4BE973BF3A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21820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CD620B-8267-BA87-5E90-2DB28D1B02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4DC2394-5297-B54A-25FA-E4CBD08DDF6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4A29F03-53EF-DD75-6042-16A108E824A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69B14A4-618E-DC3F-8AED-DD15111DB10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05863E4-C122-1F68-4A34-D34C0FA17EF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8798530-A91A-56CD-FCC3-E08A7BBD5F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41601F-6C14-491A-8437-62102C6283C6}" type="datetimeFigureOut">
              <a:rPr lang="en-US" smtClean="0"/>
              <a:t>5/21/2024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F18BD9F-5DB2-CBDB-DE8C-60E7175C74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28DDE68-91DB-807F-D275-90AC9D5648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73DC79-C70B-43FE-9B2F-4BE973BF3A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32922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DDDDB7-7336-887C-F28D-8A799AB1EF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5551731-1642-BBD6-B757-EF5120723E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41601F-6C14-491A-8437-62102C6283C6}" type="datetimeFigureOut">
              <a:rPr lang="en-US" smtClean="0"/>
              <a:t>5/21/2024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9168FC9-27D1-5F43-72B3-EE414B77EE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1DADC36-AC69-D73C-5E3E-275D31E38D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73DC79-C70B-43FE-9B2F-4BE973BF3A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12438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3BFA1F7-C5F2-70B9-0F54-C386CEB67D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41601F-6C14-491A-8437-62102C6283C6}" type="datetimeFigureOut">
              <a:rPr lang="en-US" smtClean="0"/>
              <a:t>5/21/2024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C02C9C7-0445-DDD1-BFD8-CC5BF36D04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457267C-F3F8-2E04-6920-4A256AFF2F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73DC79-C70B-43FE-9B2F-4BE973BF3A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77491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4065DF-B74A-BDFA-0698-529DE4C711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06C041D-0DDF-958B-DC98-7DE0A91782B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ACB78F3-5D30-F6D7-149B-C2EEEBE50C3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70280EE-0AA8-FB60-9F72-D723ECCE50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41601F-6C14-491A-8437-62102C6283C6}" type="datetimeFigureOut">
              <a:rPr lang="en-US" smtClean="0"/>
              <a:t>5/21/2024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0959D31-86A7-D10E-4957-972540BA3A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F0FC4DB-5CB4-75E2-B306-38B265A8E3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73DC79-C70B-43FE-9B2F-4BE973BF3A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29535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E1BDBD-73C9-AFEE-CD90-3895DD261B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DEF0228-20B5-0F08-3782-D5F780124E7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65CB7D2-162B-E7AD-C9B6-5EB67470E78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5D64B81-2028-1335-234A-A24A4620EA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41601F-6C14-491A-8437-62102C6283C6}" type="datetimeFigureOut">
              <a:rPr lang="en-US" smtClean="0"/>
              <a:t>5/21/2024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E95AE3F-A424-287A-8A58-AA750E2F0F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DFCEE9B-3361-ED1C-6700-8C06F09D93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73DC79-C70B-43FE-9B2F-4BE973BF3A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03297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378BCE5-5FA0-3C2D-BF5C-1EB9B7FBD9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A51E128-D42A-BD38-B8A4-C029F3AB22B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CDD606A-D535-4A57-35C7-5BAA74264BB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BD41601F-6C14-491A-8437-62102C6283C6}" type="datetimeFigureOut">
              <a:rPr lang="en-US" smtClean="0"/>
              <a:t>5/21/2024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BA4AF85-AA26-4E23-3339-51508C7B8BF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B52FCFD-12AA-42A1-2DE3-4662A33E7B4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9A73DC79-C70B-43FE-9B2F-4BE973BF3A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70049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E4517CB-CA6F-A29F-A61E-C9BE82DB464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2134" y="0"/>
            <a:ext cx="10367732" cy="6858000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B6DCB5B0-613A-6CAE-E2F1-022FF89304C8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237332" y="685800"/>
            <a:ext cx="7717336" cy="548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9011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E4517CB-CA6F-A29F-A61E-C9BE82DB464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2134" y="0"/>
            <a:ext cx="1036773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240822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632365FA-CE25-DF34-CB22-AEE3313E924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5930" y="0"/>
            <a:ext cx="1040014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556929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</TotalTime>
  <Words>0</Words>
  <Application>Microsoft Office PowerPoint</Application>
  <PresentationFormat>Widescreen</PresentationFormat>
  <Paragraphs>0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7" baseType="lpstr">
      <vt:lpstr>Aptos</vt:lpstr>
      <vt:lpstr>Aptos Display</vt:lpstr>
      <vt:lpstr>Arial</vt:lpstr>
      <vt:lpstr>Office Theme</vt:lpstr>
      <vt:lpstr>PowerPoint Presentation</vt:lpstr>
      <vt:lpstr>PowerPoint Presentation</vt:lpstr>
      <vt:lpstr>PowerPoint Presentation</vt:lpstr>
    </vt:vector>
  </TitlesOfParts>
  <Company>Rochester Institute of Technology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David Brodhead</dc:creator>
  <cp:lastModifiedBy>David Brodhead</cp:lastModifiedBy>
  <cp:revision>3</cp:revision>
  <dcterms:created xsi:type="dcterms:W3CDTF">2024-05-21T17:56:41Z</dcterms:created>
  <dcterms:modified xsi:type="dcterms:W3CDTF">2024-05-21T18:38:29Z</dcterms:modified>
</cp:coreProperties>
</file>