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95" autoAdjust="0"/>
    <p:restoredTop sz="94660"/>
  </p:normalViewPr>
  <p:slideViewPr>
    <p:cSldViewPr snapToGrid="0">
      <p:cViewPr varScale="1">
        <p:scale>
          <a:sx n="89" d="100"/>
          <a:sy n="89" d="100"/>
        </p:scale>
        <p:origin x="130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1A328-7F79-43B7-AA52-52413DAFC115}" type="datetimeFigureOut">
              <a:rPr lang="en-US" smtClean="0"/>
              <a:t>9/25/2017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DB98F-B7A7-4376-A7E9-17674F74A4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55679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1A328-7F79-43B7-AA52-52413DAFC115}" type="datetimeFigureOut">
              <a:rPr lang="en-US" smtClean="0"/>
              <a:t>9/25/2017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DB98F-B7A7-4376-A7E9-17674F74A4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96075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1A328-7F79-43B7-AA52-52413DAFC115}" type="datetimeFigureOut">
              <a:rPr lang="en-US" smtClean="0"/>
              <a:t>9/25/2017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DB98F-B7A7-4376-A7E9-17674F74A4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64030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1A328-7F79-43B7-AA52-52413DAFC115}" type="datetimeFigureOut">
              <a:rPr lang="en-US" smtClean="0"/>
              <a:t>9/25/2017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DB98F-B7A7-4376-A7E9-17674F74A4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41850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1A328-7F79-43B7-AA52-52413DAFC115}" type="datetimeFigureOut">
              <a:rPr lang="en-US" smtClean="0"/>
              <a:t>9/25/2017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DB98F-B7A7-4376-A7E9-17674F74A4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08250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1A328-7F79-43B7-AA52-52413DAFC115}" type="datetimeFigureOut">
              <a:rPr lang="en-US" smtClean="0"/>
              <a:t>9/25/2017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DB98F-B7A7-4376-A7E9-17674F74A4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58256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1A328-7F79-43B7-AA52-52413DAFC115}" type="datetimeFigureOut">
              <a:rPr lang="en-US" smtClean="0"/>
              <a:t>9/25/2017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DB98F-B7A7-4376-A7E9-17674F74A4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28375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1A328-7F79-43B7-AA52-52413DAFC115}" type="datetimeFigureOut">
              <a:rPr lang="en-US" smtClean="0"/>
              <a:t>9/25/2017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DB98F-B7A7-4376-A7E9-17674F74A4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12356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1A328-7F79-43B7-AA52-52413DAFC115}" type="datetimeFigureOut">
              <a:rPr lang="en-US" smtClean="0"/>
              <a:t>9/25/2017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DB98F-B7A7-4376-A7E9-17674F74A4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8653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1A328-7F79-43B7-AA52-52413DAFC115}" type="datetimeFigureOut">
              <a:rPr lang="en-US" smtClean="0"/>
              <a:t>9/25/2017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DB98F-B7A7-4376-A7E9-17674F74A4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18049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1A328-7F79-43B7-AA52-52413DAFC115}" type="datetimeFigureOut">
              <a:rPr lang="en-US" smtClean="0"/>
              <a:t>9/25/2017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DB98F-B7A7-4376-A7E9-17674F74A4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0730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41A328-7F79-43B7-AA52-52413DAFC115}" type="datetimeFigureOut">
              <a:rPr lang="en-US" smtClean="0"/>
              <a:t>9/25/2017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6DB98F-B7A7-4376-A7E9-17674F74A4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62429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8692" y="437891"/>
            <a:ext cx="10058400" cy="57009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5508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Kaye, Stephen</dc:creator>
  <cp:lastModifiedBy>Kaye, Stephen</cp:lastModifiedBy>
  <cp:revision>1</cp:revision>
  <dcterms:created xsi:type="dcterms:W3CDTF">2017-09-25T14:08:04Z</dcterms:created>
  <dcterms:modified xsi:type="dcterms:W3CDTF">2017-09-25T14:08:32Z</dcterms:modified>
</cp:coreProperties>
</file>