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619E"/>
    <a:srgbClr val="A95D1F"/>
    <a:srgbClr val="993300"/>
    <a:srgbClr val="000066"/>
    <a:srgbClr val="3366CC"/>
    <a:srgbClr val="517A00"/>
    <a:srgbClr val="669900"/>
    <a:srgbClr val="339933"/>
    <a:srgbClr val="0099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0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5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6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6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5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23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9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2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80F51-B465-4035-9723-C52B7C0ABCF7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48AA-5F71-4893-BD82-4A52869F8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92032"/>
            <a:ext cx="9144001" cy="3918167"/>
          </a:xfrm>
          <a:prstGeom prst="rect">
            <a:avLst/>
          </a:prstGeom>
          <a:solidFill>
            <a:srgbClr val="2A6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4187"/>
            <a:ext cx="8880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School of Physics &amp; </a:t>
            </a:r>
            <a:r>
              <a:rPr lang="en-US" sz="2800" dirty="0" smtClean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Astronomy</a:t>
            </a:r>
          </a:p>
          <a:p>
            <a:r>
              <a:rPr lang="en-US" sz="2800" kern="800" dirty="0" smtClean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Center for Detectors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2895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26376" y="5715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  <a:latin typeface="Corbel"/>
              </a:rPr>
              <a:t>Friday </a:t>
            </a:r>
            <a:r>
              <a:rPr lang="en-US" sz="3200" dirty="0">
                <a:solidFill>
                  <a:srgbClr val="F0AD00"/>
                </a:solidFill>
                <a:latin typeface="Asia" pitchFamily="2" charset="0"/>
              </a:rPr>
              <a:t>•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February 13,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2015</a:t>
            </a:r>
            <a:r>
              <a:rPr lang="en-US" sz="3200" dirty="0" smtClean="0">
                <a:solidFill>
                  <a:srgbClr val="F0AD00"/>
                </a:solidFill>
                <a:latin typeface="Asia" pitchFamily="2" charset="0"/>
              </a:rPr>
              <a:t>•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1pm  </a:t>
            </a:r>
            <a:r>
              <a:rPr lang="en-US" sz="3200" dirty="0">
                <a:solidFill>
                  <a:srgbClr val="F0AD00"/>
                </a:solidFill>
                <a:latin typeface="Asia" pitchFamily="2" charset="0"/>
              </a:rPr>
              <a:t>• </a:t>
            </a:r>
            <a:r>
              <a:rPr lang="en-US" sz="3200" dirty="0">
                <a:solidFill>
                  <a:prstClr val="white"/>
                </a:solidFill>
                <a:latin typeface="Corbel"/>
              </a:rPr>
              <a:t>GOS </a:t>
            </a:r>
            <a:r>
              <a:rPr lang="en-US" sz="3200" dirty="0" smtClean="0">
                <a:solidFill>
                  <a:prstClr val="white"/>
                </a:solidFill>
                <a:latin typeface="Corbel"/>
              </a:rPr>
              <a:t>3365</a:t>
            </a:r>
            <a:endParaRPr lang="en-US" sz="3200" dirty="0">
              <a:solidFill>
                <a:prstClr val="white"/>
              </a:solidFill>
              <a:latin typeface="Corbel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4395387" y="1688667"/>
            <a:ext cx="4637629" cy="3536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3200" b="1" spc="-5" dirty="0">
                <a:solidFill>
                  <a:srgbClr val="FFFFFF"/>
                </a:solidFill>
                <a:latin typeface="Roboto"/>
                <a:cs typeface="Roboto"/>
              </a:rPr>
              <a:t>Moore’s law and astrophysics: detectors that teach us about physics beyond the standard </a:t>
            </a:r>
            <a:r>
              <a:rPr lang="en-US" sz="3200" b="1" spc="-5" dirty="0" smtClean="0">
                <a:solidFill>
                  <a:srgbClr val="FFFFFF"/>
                </a:solidFill>
                <a:latin typeface="Roboto"/>
                <a:cs typeface="Roboto"/>
              </a:rPr>
              <a:t>model</a:t>
            </a:r>
          </a:p>
          <a:p>
            <a:pPr marL="12700" marR="5080"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3000" b="1" spc="-5" dirty="0" smtClean="0">
                <a:solidFill>
                  <a:srgbClr val="FFFFFF"/>
                </a:solidFill>
                <a:latin typeface="Roboto"/>
                <a:cs typeface="Roboto"/>
              </a:rPr>
              <a:t>Roger O’Brient</a:t>
            </a:r>
            <a:endParaRPr sz="30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lang="en-US" sz="1400" b="1" spc="-5" dirty="0" smtClean="0">
                <a:solidFill>
                  <a:srgbClr val="FFFFFF"/>
                </a:solidFill>
                <a:latin typeface="Roboto"/>
                <a:cs typeface="Roboto"/>
              </a:rPr>
              <a:t>NASA JPL / California Institute of Technology</a:t>
            </a:r>
            <a:endParaRPr sz="1400" dirty="0">
              <a:latin typeface="Roboto"/>
              <a:cs typeface="Robot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12816"/>
            <a:ext cx="3868352" cy="307996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399" y="914400"/>
            <a:ext cx="2911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kern="800" dirty="0">
                <a:solidFill>
                  <a:prstClr val="white"/>
                </a:solidFill>
                <a:latin typeface="Adobe Gothic Std B" pitchFamily="34" charset="-128"/>
                <a:ea typeface="Adobe Gothic Std B" pitchFamily="34" charset="-128"/>
                <a:cs typeface="Arial Unicode MS" panose="020B0604020202020204" pitchFamily="34" charset="-128"/>
              </a:rPr>
              <a:t>Seminar</a:t>
            </a:r>
          </a:p>
        </p:txBody>
      </p:sp>
    </p:spTree>
    <p:extLst>
      <p:ext uri="{BB962C8B-B14F-4D97-AF65-F5344CB8AC3E}">
        <p14:creationId xmlns:p14="http://schemas.microsoft.com/office/powerpoint/2010/main" val="42476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44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 Hindman</dc:creator>
  <cp:lastModifiedBy>Cari Hindman</cp:lastModifiedBy>
  <cp:revision>130</cp:revision>
  <cp:lastPrinted>2013-09-27T19:46:36Z</cp:lastPrinted>
  <dcterms:created xsi:type="dcterms:W3CDTF">2013-09-09T16:24:04Z</dcterms:created>
  <dcterms:modified xsi:type="dcterms:W3CDTF">2015-02-10T20:43:11Z</dcterms:modified>
</cp:coreProperties>
</file>