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C7BDA0-DD54-4BB3-9CA4-6F7F3BBC7E00}">
          <p14:sldIdLst>
            <p14:sldId id="257"/>
            <p14:sldId id="258"/>
            <p14:sldId id="259"/>
            <p14:sldId id="262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3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3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6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6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6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CADE-295D-491F-9FD6-7558A5DC2F9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E8C4-B4F1-4C49-BEC3-D2810558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supergiant.bandcamp.com/track/pistol-st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pace.com/pistolsta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Pistol Star song by Supergiant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http://supergiant.bandcamp.com/track/pistol-star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Pistol Star the race horse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751470" cy="3468083"/>
          </a:xfrm>
        </p:spPr>
      </p:pic>
    </p:spTree>
    <p:extLst>
      <p:ext uri="{BB962C8B-B14F-4D97-AF65-F5344CB8AC3E}">
        <p14:creationId xmlns:p14="http://schemas.microsoft.com/office/powerpoint/2010/main" val="420590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Pistol Star tattoo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6" y="1600200"/>
            <a:ext cx="4925568" cy="4525963"/>
          </a:xfrm>
        </p:spPr>
      </p:pic>
    </p:spTree>
    <p:extLst>
      <p:ext uri="{BB962C8B-B14F-4D97-AF65-F5344CB8AC3E}">
        <p14:creationId xmlns:p14="http://schemas.microsoft.com/office/powerpoint/2010/main" val="207140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" y="1524000"/>
            <a:ext cx="3905795" cy="272453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4410691" cy="7906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Pistol Star, Inc.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48530"/>
            <a:ext cx="6373115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Pistol Star the band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3696216" cy="2810267"/>
          </a:xfrm>
        </p:spPr>
      </p:pic>
      <p:sp>
        <p:nvSpPr>
          <p:cNvPr id="5" name="TextBox 4"/>
          <p:cNvSpPr txBox="1"/>
          <p:nvPr/>
        </p:nvSpPr>
        <p:spPr>
          <a:xfrm>
            <a:off x="2819400" y="5134598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http://www.myspace.com/pistolstar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55" y="987109"/>
            <a:ext cx="2405367" cy="19579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Pistol Star clothing company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81086"/>
            <a:ext cx="2982255" cy="4058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45088"/>
            <a:ext cx="2038635" cy="28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32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Pistol Star song by Supergiant</vt:lpstr>
      <vt:lpstr>Pistol Star the race horse</vt:lpstr>
      <vt:lpstr>Pistol Star tattoo</vt:lpstr>
      <vt:lpstr>Pistol Star, Inc.</vt:lpstr>
      <vt:lpstr>Pistol Star the band</vt:lpstr>
      <vt:lpstr>Pistol Star clothing company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Anastasian Rzhevskay</dc:creator>
  <cp:lastModifiedBy>Anastasian Rzhevskay</cp:lastModifiedBy>
  <cp:revision>5</cp:revision>
  <dcterms:created xsi:type="dcterms:W3CDTF">2013-04-26T14:59:27Z</dcterms:created>
  <dcterms:modified xsi:type="dcterms:W3CDTF">2013-04-26T17:30:46Z</dcterms:modified>
</cp:coreProperties>
</file>