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442" r:id="rId2"/>
    <p:sldId id="443" r:id="rId3"/>
    <p:sldId id="464" r:id="rId4"/>
    <p:sldId id="465" r:id="rId5"/>
    <p:sldId id="466" r:id="rId6"/>
    <p:sldId id="467" r:id="rId7"/>
    <p:sldId id="468" r:id="rId8"/>
    <p:sldId id="469" r:id="rId9"/>
    <p:sldId id="471" r:id="rId10"/>
    <p:sldId id="472" r:id="rId11"/>
    <p:sldId id="470" r:id="rId12"/>
    <p:sldId id="445" r:id="rId13"/>
  </p:sldIdLst>
  <p:sldSz cx="9144000" cy="5143500" type="screen16x9"/>
  <p:notesSz cx="6881813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16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87400"/>
    <a:srgbClr val="F36E21"/>
    <a:srgbClr val="BD0000"/>
    <a:srgbClr val="BD0032"/>
    <a:srgbClr val="BD001E"/>
    <a:srgbClr val="BD0024"/>
    <a:srgbClr val="BD0028"/>
    <a:srgbClr val="BD1428"/>
    <a:srgbClr val="AA1021"/>
    <a:srgbClr val="BD10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286" autoAdjust="0"/>
    <p:restoredTop sz="94660"/>
  </p:normalViewPr>
  <p:slideViewPr>
    <p:cSldViewPr>
      <p:cViewPr varScale="1">
        <p:scale>
          <a:sx n="120" d="100"/>
          <a:sy n="120" d="100"/>
        </p:scale>
        <p:origin x="221" y="8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77" d="100"/>
          <a:sy n="77" d="100"/>
        </p:scale>
        <p:origin x="-1660" y="-76"/>
      </p:cViewPr>
      <p:guideLst>
        <p:guide orient="horz" pos="2928"/>
        <p:guide pos="216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98102" y="0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r">
              <a:defRPr sz="1200"/>
            </a:lvl1pPr>
          </a:lstStyle>
          <a:p>
            <a:fld id="{52CFCBAD-5749-4858-B5F2-6505AA3450DC}" type="datetimeFigureOut">
              <a:rPr lang="en-US" smtClean="0"/>
              <a:t>1/25/2019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98102" y="8829967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r">
              <a:defRPr sz="1200"/>
            </a:lvl1pPr>
          </a:lstStyle>
          <a:p>
            <a:fld id="{2512258E-D687-4182-809F-970479CB07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25058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913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7313" y="0"/>
            <a:ext cx="2982912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723486-EEDC-439C-B999-332F171B7DA4}" type="datetimeFigureOut">
              <a:rPr lang="en-US" smtClean="0"/>
              <a:t>1/25/2019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42900" y="696913"/>
            <a:ext cx="61976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975" y="4416425"/>
            <a:ext cx="5505450" cy="41830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2982913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7313" y="8829675"/>
            <a:ext cx="2982912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C4FBA4-7C2D-4910-899B-6A5043C626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30316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743200" y="1921669"/>
            <a:ext cx="5486400" cy="726281"/>
          </a:xfrm>
          <a:prstGeom prst="rect">
            <a:avLst/>
          </a:prstGeom>
        </p:spPr>
        <p:txBody>
          <a:bodyPr/>
          <a:lstStyle>
            <a:lvl1pPr algn="l">
              <a:defRPr>
                <a:latin typeface="Helvetica LT Std Black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43200" y="2647950"/>
            <a:ext cx="5486400" cy="131445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>
                <a:solidFill>
                  <a:schemeClr val="bg1"/>
                </a:solidFill>
                <a:latin typeface="Helvetica LT Std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7703" y="285750"/>
            <a:ext cx="6197600" cy="147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775859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d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53478" y="2187702"/>
            <a:ext cx="3231300" cy="7680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48569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53478" y="2187702"/>
            <a:ext cx="3231300" cy="768096"/>
          </a:xfrm>
          <a:prstGeom prst="rect">
            <a:avLst/>
          </a:prstGeom>
        </p:spPr>
      </p:pic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2716696" y="3028950"/>
            <a:ext cx="5893904" cy="9144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>
                <a:solidFill>
                  <a:schemeClr val="bg1"/>
                </a:solidFill>
                <a:latin typeface="Helvetica LT Std Black" pitchFamily="34" charset="0"/>
              </a:defRPr>
            </a:lvl1pPr>
            <a:lvl2pPr marL="457200" indent="0">
              <a:buNone/>
              <a:defRPr sz="3600">
                <a:solidFill>
                  <a:schemeClr val="bg1"/>
                </a:solidFill>
                <a:latin typeface="Helvetica LT Std Black" pitchFamily="34" charset="0"/>
              </a:defRPr>
            </a:lvl2pPr>
            <a:lvl3pPr marL="914400" indent="0">
              <a:buNone/>
              <a:defRPr sz="3600">
                <a:solidFill>
                  <a:schemeClr val="bg1"/>
                </a:solidFill>
                <a:latin typeface="Helvetica LT Std Black" pitchFamily="34" charset="0"/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37162837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 userDrawn="1"/>
        </p:nvCxnSpPr>
        <p:spPr>
          <a:xfrm>
            <a:off x="-24064" y="1076826"/>
            <a:ext cx="9235440" cy="0"/>
          </a:xfrm>
          <a:prstGeom prst="line">
            <a:avLst/>
          </a:prstGeom>
          <a:ln w="5715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 userDrawn="1"/>
        </p:nvCxnSpPr>
        <p:spPr>
          <a:xfrm>
            <a:off x="0" y="1200150"/>
            <a:ext cx="9144000" cy="0"/>
          </a:xfrm>
          <a:prstGeom prst="line">
            <a:avLst/>
          </a:prstGeom>
          <a:ln>
            <a:solidFill>
              <a:srgbClr val="54301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 Placeholder 22"/>
          <p:cNvSpPr>
            <a:spLocks noGrp="1"/>
          </p:cNvSpPr>
          <p:nvPr>
            <p:ph type="body" sz="quarter" idx="10"/>
          </p:nvPr>
        </p:nvSpPr>
        <p:spPr>
          <a:xfrm>
            <a:off x="914400" y="1371600"/>
            <a:ext cx="7848600" cy="33147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Title Placeholder 4"/>
          <p:cNvSpPr>
            <a:spLocks noGrp="1"/>
          </p:cNvSpPr>
          <p:nvPr>
            <p:ph type="title"/>
          </p:nvPr>
        </p:nvSpPr>
        <p:spPr>
          <a:xfrm>
            <a:off x="914400" y="205979"/>
            <a:ext cx="70104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79405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ual Conten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0"/>
          </p:nvPr>
        </p:nvSpPr>
        <p:spPr>
          <a:xfrm>
            <a:off x="457200" y="1314450"/>
            <a:ext cx="4038600" cy="325755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cxnSp>
        <p:nvCxnSpPr>
          <p:cNvPr id="6" name="Straight Connector 5"/>
          <p:cNvCxnSpPr/>
          <p:nvPr userDrawn="1"/>
        </p:nvCxnSpPr>
        <p:spPr>
          <a:xfrm>
            <a:off x="-24064" y="1076826"/>
            <a:ext cx="9235440" cy="0"/>
          </a:xfrm>
          <a:prstGeom prst="line">
            <a:avLst/>
          </a:prstGeom>
          <a:ln w="5715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 userDrawn="1"/>
        </p:nvCxnSpPr>
        <p:spPr>
          <a:xfrm>
            <a:off x="0" y="1191126"/>
            <a:ext cx="9144000" cy="0"/>
          </a:xfrm>
          <a:prstGeom prst="line">
            <a:avLst/>
          </a:prstGeom>
          <a:ln>
            <a:solidFill>
              <a:srgbClr val="54301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 Placeholder 7"/>
          <p:cNvSpPr>
            <a:spLocks noGrp="1"/>
          </p:cNvSpPr>
          <p:nvPr>
            <p:ph type="body" sz="quarter" idx="13" hasCustomPrompt="1"/>
          </p:nvPr>
        </p:nvSpPr>
        <p:spPr>
          <a:xfrm>
            <a:off x="4648200" y="1314450"/>
            <a:ext cx="4038600" cy="3257550"/>
          </a:xfrm>
          <a:prstGeom prst="rect">
            <a:avLst/>
          </a:prstGeom>
        </p:spPr>
        <p:txBody>
          <a:bodyPr/>
          <a:lstStyle>
            <a:lvl1pPr>
              <a:defRPr baseline="0"/>
            </a:lvl1pPr>
          </a:lstStyle>
          <a:p>
            <a:pPr lvl="0"/>
            <a:r>
              <a:rPr lang="en-US" dirty="0" smtClean="0"/>
              <a:t>Click to add text or delete text box to insert picture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0" name="Title Placeholder 4"/>
          <p:cNvSpPr>
            <a:spLocks noGrp="1"/>
          </p:cNvSpPr>
          <p:nvPr>
            <p:ph type="title"/>
          </p:nvPr>
        </p:nvSpPr>
        <p:spPr>
          <a:xfrm>
            <a:off x="914400" y="205979"/>
            <a:ext cx="70104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60490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818388"/>
            <a:ext cx="9144000" cy="4325112"/>
          </a:xfrm>
          <a:prstGeom prst="rect">
            <a:avLst/>
          </a:prstGeom>
          <a:gradFill flip="none" rotWithShape="1">
            <a:gsLst>
              <a:gs pos="50000">
                <a:srgbClr val="D6D6D6"/>
              </a:gs>
              <a:gs pos="0">
                <a:schemeClr val="bg1"/>
              </a:gs>
              <a:gs pos="100000">
                <a:schemeClr val="bg1">
                  <a:lumMod val="60000"/>
                </a:schemeClr>
              </a:gs>
            </a:gsLst>
            <a:lin ang="63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Helvetica LT Std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4600" y="1047750"/>
            <a:ext cx="5715000" cy="3546873"/>
          </a:xfrm>
          <a:prstGeom prst="rect">
            <a:avLst/>
          </a:prstGeom>
        </p:spPr>
        <p:txBody>
          <a:bodyPr>
            <a:normAutofit/>
          </a:bodyPr>
          <a:lstStyle>
            <a:lvl1pPr marL="230188" indent="-230188">
              <a:spcBef>
                <a:spcPts val="1000"/>
              </a:spcBef>
              <a:buSzPct val="75000"/>
              <a:defRPr sz="1800">
                <a:solidFill>
                  <a:schemeClr val="tx1"/>
                </a:solidFill>
                <a:latin typeface="Helvetica LT Std" pitchFamily="34" charset="0"/>
              </a:defRPr>
            </a:lvl1pPr>
            <a:lvl2pPr marL="457200" indent="-227013">
              <a:spcBef>
                <a:spcPts val="0"/>
              </a:spcBef>
              <a:buFont typeface="Helvetica LT Std" pitchFamily="34" charset="0"/>
              <a:buChar char="–"/>
              <a:defRPr sz="1200">
                <a:solidFill>
                  <a:schemeClr val="tx1"/>
                </a:solidFill>
                <a:latin typeface="Helvetica LT Std" pitchFamily="34" charset="0"/>
              </a:defRPr>
            </a:lvl2pPr>
            <a:lvl3pPr marL="687388" indent="-230188">
              <a:buFont typeface="Wingdings" panose="05000000000000000000" pitchFamily="2" charset="2"/>
              <a:buChar char="§"/>
              <a:defRPr sz="1000">
                <a:solidFill>
                  <a:schemeClr val="tx1"/>
                </a:solidFill>
                <a:latin typeface="Helvetica LT Std" pitchFamily="34" charset="0"/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2743200" y="0"/>
            <a:ext cx="5486400" cy="822960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defRPr sz="2400">
                <a:latin typeface="Helvetica LT Std Black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5098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with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818388"/>
            <a:ext cx="9144000" cy="4325112"/>
          </a:xfrm>
          <a:prstGeom prst="rect">
            <a:avLst/>
          </a:prstGeom>
          <a:gradFill flip="none" rotWithShape="1">
            <a:gsLst>
              <a:gs pos="50000">
                <a:srgbClr val="D6D6D6"/>
              </a:gs>
              <a:gs pos="0">
                <a:schemeClr val="bg1"/>
              </a:gs>
              <a:gs pos="100000">
                <a:schemeClr val="bg1">
                  <a:lumMod val="60000"/>
                </a:schemeClr>
              </a:gs>
            </a:gsLst>
            <a:lin ang="63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Helvetica LT Std" pitchFamily="34" charset="0"/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2743200" y="0"/>
            <a:ext cx="5486400" cy="822960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defRPr sz="2400">
                <a:latin typeface="Helvetica LT Std Black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24864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with Large Centered Fig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818388"/>
            <a:ext cx="9144000" cy="4325112"/>
          </a:xfrm>
          <a:prstGeom prst="rect">
            <a:avLst/>
          </a:prstGeom>
          <a:gradFill flip="none" rotWithShape="1">
            <a:gsLst>
              <a:gs pos="50000">
                <a:srgbClr val="D6D6D6"/>
              </a:gs>
              <a:gs pos="0">
                <a:schemeClr val="bg1"/>
              </a:gs>
              <a:gs pos="100000">
                <a:schemeClr val="bg1">
                  <a:lumMod val="60000"/>
                </a:schemeClr>
              </a:gs>
            </a:gsLst>
            <a:lin ang="63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Helvetica LT Std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1925" y="819150"/>
            <a:ext cx="8820150" cy="4343400"/>
          </a:xfrm>
          <a:prstGeom prst="rect">
            <a:avLst/>
          </a:prstGeom>
        </p:spPr>
        <p:txBody>
          <a:bodyPr>
            <a:normAutofit/>
          </a:bodyPr>
          <a:lstStyle>
            <a:lvl1pPr marL="230188" indent="-230188">
              <a:spcBef>
                <a:spcPts val="1000"/>
              </a:spcBef>
              <a:buSzPct val="75000"/>
              <a:defRPr sz="1800">
                <a:solidFill>
                  <a:schemeClr val="tx1"/>
                </a:solidFill>
                <a:latin typeface="Helvetica LT Std" pitchFamily="34" charset="0"/>
              </a:defRPr>
            </a:lvl1pPr>
            <a:lvl2pPr marL="457200" indent="-227013">
              <a:spcBef>
                <a:spcPts val="0"/>
              </a:spcBef>
              <a:buFont typeface="Helvetica LT Std" pitchFamily="34" charset="0"/>
              <a:buChar char="–"/>
              <a:defRPr sz="1200">
                <a:solidFill>
                  <a:schemeClr val="tx1"/>
                </a:solidFill>
                <a:latin typeface="Helvetica LT Std" pitchFamily="34" charset="0"/>
              </a:defRPr>
            </a:lvl2pPr>
            <a:lvl3pPr marL="687388" indent="-230188">
              <a:buFont typeface="Wingdings" panose="05000000000000000000" pitchFamily="2" charset="2"/>
              <a:buChar char="§"/>
              <a:defRPr sz="1000">
                <a:solidFill>
                  <a:schemeClr val="tx1"/>
                </a:solidFill>
                <a:latin typeface="Helvetica LT Std" pitchFamily="34" charset="0"/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2743200" y="0"/>
            <a:ext cx="5486400" cy="822960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defRPr sz="2400">
                <a:latin typeface="Helvetica LT Std Black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08954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with Fig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818388"/>
            <a:ext cx="9144000" cy="4325112"/>
          </a:xfrm>
          <a:prstGeom prst="rect">
            <a:avLst/>
          </a:prstGeom>
          <a:gradFill flip="none" rotWithShape="1">
            <a:gsLst>
              <a:gs pos="50000">
                <a:srgbClr val="D6D6D6"/>
              </a:gs>
              <a:gs pos="0">
                <a:schemeClr val="bg1"/>
              </a:gs>
              <a:gs pos="100000">
                <a:schemeClr val="bg1">
                  <a:lumMod val="60000"/>
                </a:schemeClr>
              </a:gs>
            </a:gsLst>
            <a:lin ang="63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Helvetica LT Std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4600" y="1047750"/>
            <a:ext cx="5715000" cy="3546873"/>
          </a:xfrm>
          <a:prstGeom prst="rect">
            <a:avLst/>
          </a:prstGeom>
        </p:spPr>
        <p:txBody>
          <a:bodyPr>
            <a:normAutofit/>
          </a:bodyPr>
          <a:lstStyle>
            <a:lvl1pPr marL="230188" indent="-230188">
              <a:spcBef>
                <a:spcPts val="1000"/>
              </a:spcBef>
              <a:buSzPct val="75000"/>
              <a:defRPr sz="1800">
                <a:solidFill>
                  <a:schemeClr val="tx1"/>
                </a:solidFill>
                <a:latin typeface="Helvetica LT Std" pitchFamily="34" charset="0"/>
              </a:defRPr>
            </a:lvl1pPr>
            <a:lvl2pPr marL="457200" indent="-227013">
              <a:spcBef>
                <a:spcPts val="0"/>
              </a:spcBef>
              <a:buFont typeface="Helvetica LT Std" pitchFamily="34" charset="0"/>
              <a:buChar char="–"/>
              <a:defRPr sz="1200">
                <a:solidFill>
                  <a:schemeClr val="tx1"/>
                </a:solidFill>
                <a:latin typeface="Helvetica LT Std" pitchFamily="34" charset="0"/>
              </a:defRPr>
            </a:lvl2pPr>
            <a:lvl3pPr marL="687388" indent="-230188">
              <a:buFont typeface="Wingdings" panose="05000000000000000000" pitchFamily="2" charset="2"/>
              <a:buChar char="§"/>
              <a:defRPr sz="1000">
                <a:solidFill>
                  <a:schemeClr val="tx1"/>
                </a:solidFill>
                <a:latin typeface="Helvetica LT Std" pitchFamily="34" charset="0"/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2743200" y="0"/>
            <a:ext cx="5486400" cy="822960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defRPr sz="2400">
                <a:latin typeface="Helvetica LT Std Black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idx="10"/>
          </p:nvPr>
        </p:nvSpPr>
        <p:spPr>
          <a:xfrm>
            <a:off x="76200" y="1047750"/>
            <a:ext cx="2362200" cy="3546873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spcBef>
                <a:spcPts val="1000"/>
              </a:spcBef>
              <a:buSzPct val="75000"/>
              <a:buNone/>
              <a:defRPr sz="1800">
                <a:solidFill>
                  <a:schemeClr val="tx1"/>
                </a:solidFill>
                <a:latin typeface="Helvetica LT Std" pitchFamily="34" charset="0"/>
              </a:defRPr>
            </a:lvl1pPr>
            <a:lvl2pPr marL="230187" indent="0">
              <a:spcBef>
                <a:spcPts val="0"/>
              </a:spcBef>
              <a:buFont typeface="Helvetica LT Std" pitchFamily="34" charset="0"/>
              <a:buNone/>
              <a:defRPr sz="1200">
                <a:solidFill>
                  <a:schemeClr val="tx1"/>
                </a:solidFill>
                <a:latin typeface="Helvetica LT Std" pitchFamily="34" charset="0"/>
              </a:defRPr>
            </a:lvl2pPr>
            <a:lvl3pPr marL="457200" indent="0">
              <a:buFont typeface="Wingdings" panose="05000000000000000000" pitchFamily="2" charset="2"/>
              <a:buNone/>
              <a:defRPr sz="1000">
                <a:solidFill>
                  <a:schemeClr val="tx1"/>
                </a:solidFill>
                <a:latin typeface="Helvetica LT Std" pitchFamily="34" charset="0"/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10687780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 without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818388"/>
            <a:ext cx="9144000" cy="4325112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65000"/>
                </a:schemeClr>
              </a:gs>
              <a:gs pos="100000">
                <a:schemeClr val="bg1">
                  <a:lumMod val="0"/>
                  <a:lumOff val="100000"/>
                </a:schemeClr>
              </a:gs>
            </a:gsLst>
            <a:lin ang="189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43200" y="1051560"/>
            <a:ext cx="5486400" cy="354787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  <a:latin typeface="Helvetica LT Std" pitchFamily="34" charset="0"/>
              </a:defRPr>
            </a:lvl1pPr>
            <a:lvl2pPr marL="457200" indent="0">
              <a:buNone/>
              <a:defRPr sz="1200">
                <a:solidFill>
                  <a:schemeClr val="tx1"/>
                </a:solidFill>
                <a:latin typeface="Helvetica LT Std" pitchFamily="34" charset="0"/>
              </a:defRPr>
            </a:lvl2pPr>
            <a:lvl3pPr marL="914400" indent="0">
              <a:buNone/>
              <a:defRPr sz="1000">
                <a:solidFill>
                  <a:schemeClr val="tx1"/>
                </a:solidFill>
                <a:latin typeface="Helvetica LT Std" pitchFamily="34" charset="0"/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2743200" y="0"/>
            <a:ext cx="5486400" cy="822960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defRPr sz="2400">
                <a:latin typeface="Helvetica LT Std Black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97229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 without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818388"/>
            <a:ext cx="9144000" cy="4325112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65000"/>
                </a:schemeClr>
              </a:gs>
              <a:gs pos="100000">
                <a:schemeClr val="bg1">
                  <a:lumMod val="0"/>
                  <a:lumOff val="100000"/>
                </a:schemeClr>
              </a:gs>
            </a:gsLst>
            <a:lin ang="189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43200" y="1051560"/>
            <a:ext cx="2651760" cy="354787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  <a:latin typeface="Helvetica LT Std" pitchFamily="34" charset="0"/>
              </a:defRPr>
            </a:lvl1pPr>
            <a:lvl2pPr marL="457200" indent="0">
              <a:buNone/>
              <a:defRPr sz="1200">
                <a:solidFill>
                  <a:schemeClr val="tx1"/>
                </a:solidFill>
                <a:latin typeface="Helvetica LT Std" pitchFamily="34" charset="0"/>
              </a:defRPr>
            </a:lvl2pPr>
            <a:lvl3pPr marL="914400" indent="0">
              <a:buNone/>
              <a:defRPr sz="1000">
                <a:solidFill>
                  <a:schemeClr val="tx1"/>
                </a:solidFill>
                <a:latin typeface="Helvetica LT Std" pitchFamily="34" charset="0"/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2743200" y="0"/>
            <a:ext cx="5486400" cy="822960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defRPr sz="2400">
                <a:latin typeface="Helvetica LT Std Black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7" name="Content Placeholder 2"/>
          <p:cNvSpPr>
            <a:spLocks noGrp="1"/>
          </p:cNvSpPr>
          <p:nvPr>
            <p:ph idx="10"/>
          </p:nvPr>
        </p:nvSpPr>
        <p:spPr>
          <a:xfrm>
            <a:off x="5574072" y="1051560"/>
            <a:ext cx="2651760" cy="354787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  <a:latin typeface="Helvetica LT Std" pitchFamily="34" charset="0"/>
              </a:defRPr>
            </a:lvl1pPr>
            <a:lvl2pPr marL="457200" indent="0">
              <a:buNone/>
              <a:defRPr sz="1200">
                <a:solidFill>
                  <a:schemeClr val="tx1"/>
                </a:solidFill>
                <a:latin typeface="Helvetica LT Std" pitchFamily="34" charset="0"/>
              </a:defRPr>
            </a:lvl2pPr>
            <a:lvl3pPr marL="914400" indent="0">
              <a:buNone/>
              <a:defRPr sz="1000">
                <a:solidFill>
                  <a:schemeClr val="tx1"/>
                </a:solidFill>
                <a:latin typeface="Helvetica LT Std" pitchFamily="34" charset="0"/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8909606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818388"/>
            <a:ext cx="9144000" cy="4325112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65000"/>
                </a:schemeClr>
              </a:gs>
              <a:gs pos="100000">
                <a:schemeClr val="bg1">
                  <a:lumMod val="0"/>
                  <a:lumOff val="100000"/>
                </a:schemeClr>
              </a:gs>
            </a:gsLst>
            <a:lin ang="189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2743200" y="0"/>
            <a:ext cx="5486400" cy="822960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defRPr sz="2400">
                <a:latin typeface="Helvetica LT Std Black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90392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514350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>
                <a:solidFill>
                  <a:srgbClr val="E87400"/>
                </a:solidFill>
                <a:latin typeface="Helvetica LT Std Black" pitchFamily="34" charset="0"/>
              </a:defRPr>
            </a:lvl1pPr>
            <a:lvl2pPr marL="457200" indent="0" algn="ctr">
              <a:buNone/>
              <a:defRPr sz="3600">
                <a:solidFill>
                  <a:schemeClr val="bg1"/>
                </a:solidFill>
                <a:latin typeface="Helvetica LT Std Black" pitchFamily="34" charset="0"/>
              </a:defRPr>
            </a:lvl2pPr>
            <a:lvl3pPr marL="914400" indent="0" algn="ctr">
              <a:buNone/>
              <a:defRPr sz="3600">
                <a:solidFill>
                  <a:schemeClr val="bg1"/>
                </a:solidFill>
                <a:latin typeface="Helvetica LT Std Black" pitchFamily="34" charset="0"/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2619231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914964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7" r:id="rId3"/>
    <p:sldLayoutId id="2147483666" r:id="rId4"/>
    <p:sldLayoutId id="2147483665" r:id="rId5"/>
    <p:sldLayoutId id="2147483661" r:id="rId6"/>
    <p:sldLayoutId id="2147483663" r:id="rId7"/>
    <p:sldLayoutId id="2147483660" r:id="rId8"/>
    <p:sldLayoutId id="2147483655" r:id="rId9"/>
    <p:sldLayoutId id="2147483662" r:id="rId10"/>
    <p:sldLayoutId id="2147483664" r:id="rId11"/>
    <p:sldLayoutId id="2147483668" r:id="rId12"/>
    <p:sldLayoutId id="2147483669" r:id="rId13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9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3" Type="http://schemas.openxmlformats.org/officeDocument/2006/relationships/image" Target="../media/image4.png"/><Relationship Id="rId7" Type="http://schemas.openxmlformats.org/officeDocument/2006/relationships/image" Target="../media/image8.jpe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10" Type="http://schemas.openxmlformats.org/officeDocument/2006/relationships/image" Target="../media/image11.png"/><Relationship Id="rId4" Type="http://schemas.openxmlformats.org/officeDocument/2006/relationships/image" Target="../media/image5.png"/><Relationship Id="rId9" Type="http://schemas.openxmlformats.org/officeDocument/2006/relationships/image" Target="../media/image10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www.rit.edu/fpi/sites/rit.edu.fpi/files/images/PfQ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1543050"/>
            <a:ext cx="5486400" cy="2057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18855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RIT’s Quantum Technology Initiative Wants You!</a:t>
            </a:r>
          </a:p>
          <a:p>
            <a:r>
              <a:rPr lang="en-US" sz="1600" b="1" dirty="0" smtClean="0">
                <a:solidFill>
                  <a:schemeClr val="tx1"/>
                </a:solidFill>
              </a:rPr>
              <a:t>collaborators</a:t>
            </a:r>
          </a:p>
          <a:p>
            <a:r>
              <a:rPr lang="en-US" sz="1600" b="1" dirty="0" smtClean="0">
                <a:solidFill>
                  <a:schemeClr val="tx1"/>
                </a:solidFill>
              </a:rPr>
              <a:t>visiting scientists</a:t>
            </a:r>
          </a:p>
          <a:p>
            <a:r>
              <a:rPr lang="en-US" sz="1600" b="1" dirty="0" smtClean="0">
                <a:solidFill>
                  <a:schemeClr val="tx1"/>
                </a:solidFill>
              </a:rPr>
              <a:t>graduate students</a:t>
            </a:r>
          </a:p>
          <a:p>
            <a:r>
              <a:rPr lang="en-US" sz="1600" b="1" dirty="0" smtClean="0">
                <a:solidFill>
                  <a:schemeClr val="tx1"/>
                </a:solidFill>
              </a:rPr>
              <a:t>undergraduate REUs</a:t>
            </a:r>
          </a:p>
          <a:p>
            <a:r>
              <a:rPr lang="en-US" sz="1600" b="1" dirty="0" smtClean="0">
                <a:solidFill>
                  <a:schemeClr val="tx1"/>
                </a:solidFill>
              </a:rPr>
              <a:t>post-docs</a:t>
            </a:r>
          </a:p>
          <a:p>
            <a:r>
              <a:rPr lang="en-US" sz="1600" b="1" dirty="0" smtClean="0">
                <a:solidFill>
                  <a:schemeClr val="tx1"/>
                </a:solidFill>
              </a:rPr>
              <a:t>assistant professors</a:t>
            </a:r>
          </a:p>
          <a:p>
            <a:r>
              <a:rPr lang="en-US" sz="1600" b="1" dirty="0" smtClean="0">
                <a:solidFill>
                  <a:schemeClr val="tx1"/>
                </a:solidFill>
              </a:rPr>
              <a:t>associate/ful</a:t>
            </a:r>
            <a:r>
              <a:rPr lang="en-US" sz="1600" b="1" dirty="0" smtClean="0">
                <a:solidFill>
                  <a:schemeClr val="tx1"/>
                </a:solidFill>
              </a:rPr>
              <a:t>l professors</a:t>
            </a:r>
            <a:endParaRPr lang="en-US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0907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In the year 2020</a:t>
            </a:r>
          </a:p>
          <a:p>
            <a:r>
              <a:rPr lang="en-US" b="1" dirty="0" smtClean="0"/>
              <a:t>We will have photons aplenty</a:t>
            </a:r>
          </a:p>
          <a:p>
            <a:r>
              <a:rPr lang="en-US" b="1" dirty="0" smtClean="0"/>
              <a:t>There will be lots to do</a:t>
            </a:r>
          </a:p>
          <a:p>
            <a:r>
              <a:rPr lang="en-US" b="1" dirty="0" err="1" smtClean="0"/>
              <a:t>Gonna</a:t>
            </a:r>
            <a:r>
              <a:rPr lang="en-US" b="1" dirty="0" smtClean="0"/>
              <a:t> have another </a:t>
            </a:r>
            <a:r>
              <a:rPr lang="en-US" b="1" dirty="0" err="1" smtClean="0"/>
              <a:t>PfQ</a:t>
            </a:r>
            <a:r>
              <a:rPr lang="en-US" b="1" dirty="0" smtClean="0"/>
              <a:t>!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(in summer) </a:t>
            </a:r>
          </a:p>
        </p:txBody>
      </p:sp>
    </p:spTree>
    <p:extLst>
      <p:ext uri="{BB962C8B-B14F-4D97-AF65-F5344CB8AC3E}">
        <p14:creationId xmlns:p14="http://schemas.microsoft.com/office/powerpoint/2010/main" val="16953062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s://www.rit.edu/fpi/sites/rit.edu.fpi/files/images/IDQuantiqueLogo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902" y="700370"/>
            <a:ext cx="1423807" cy="8229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https://www.rit.edu/fpi/sites/rit.edu.fpi/files/photonspot-logo-1024x352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00996" y="700370"/>
            <a:ext cx="2394065" cy="8229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https://www.rit.edu/fpi/sites/rit.edu.fpi/files/images/PI_logo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77350" y="768950"/>
            <a:ext cx="2571749" cy="685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 descr="https://www.rit.edu/fpi/sites/rit.edu.fpi/files/QDlogo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902" y="2274945"/>
            <a:ext cx="3306533" cy="8229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8" name="Picture 10" descr="https://www.rit.edu/fpi/sites/rit.edu.fpi/files/QO5_renders_color_large_transparentSM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8165" y="2206365"/>
            <a:ext cx="1342322" cy="960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0" name="Picture 12" descr="https://www.rit.edu/fpi/sites/rit.edu.fpi/files/Logo_Single%20Quantum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7216" y="2343525"/>
            <a:ext cx="2791883" cy="685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2" name="Picture 14" descr="https://www.rit.edu/fpi/sites/rit.edu.fpi/files/SPIE%20logo-cmyk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902" y="3825910"/>
            <a:ext cx="1802673" cy="5486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4" name="Picture 16" descr="https://www.rit.edu/fpi/sites/rit.edu.fpi/files/images/Toptica.jp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2860" y="3757330"/>
            <a:ext cx="1732547" cy="685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6" name="Picture 18" descr="https://www.rit.edu/fpi/sites/rit.edu.fpi/files/Thorlabs_Logo_Red.png"/>
          <p:cNvPicPr>
            <a:picLocks noChangeAspect="1" noChangeArrowheads="1"/>
          </p:cNvPicPr>
          <p:nvPr/>
        </p:nvPicPr>
        <p:blipFill rotWithShape="1"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5895"/>
          <a:stretch/>
        </p:blipFill>
        <p:spPr bwMode="auto">
          <a:xfrm>
            <a:off x="5480692" y="3846124"/>
            <a:ext cx="2968407" cy="5082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05978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 txBox="1"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I Learned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666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solidFill>
                  <a:srgbClr val="E87400"/>
                </a:solidFill>
              </a:rPr>
              <a:t>The First Rule of </a:t>
            </a:r>
            <a:endParaRPr lang="en-US" b="1" dirty="0" smtClean="0">
              <a:solidFill>
                <a:srgbClr val="E87400"/>
              </a:solidFill>
            </a:endParaRPr>
          </a:p>
          <a:p>
            <a:r>
              <a:rPr lang="en-US" b="1" dirty="0" smtClean="0">
                <a:solidFill>
                  <a:srgbClr val="E87400"/>
                </a:solidFill>
              </a:rPr>
              <a:t>Quantum Mechanics</a:t>
            </a:r>
            <a:endParaRPr lang="en-US" b="1" dirty="0">
              <a:solidFill>
                <a:srgbClr val="E874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5391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E87400"/>
                </a:solidFill>
              </a:rPr>
              <a:t>You Do Not Understand </a:t>
            </a:r>
          </a:p>
          <a:p>
            <a:r>
              <a:rPr lang="en-US" b="1" dirty="0" smtClean="0">
                <a:solidFill>
                  <a:srgbClr val="E87400"/>
                </a:solidFill>
              </a:rPr>
              <a:t>Quantum Mechanics</a:t>
            </a:r>
            <a:endParaRPr lang="en-US" b="1" dirty="0">
              <a:solidFill>
                <a:srgbClr val="E874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3006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solidFill>
                  <a:srgbClr val="E87400"/>
                </a:solidFill>
              </a:rPr>
              <a:t>The </a:t>
            </a:r>
            <a:r>
              <a:rPr lang="en-US" b="1" dirty="0" smtClean="0">
                <a:solidFill>
                  <a:srgbClr val="E87400"/>
                </a:solidFill>
              </a:rPr>
              <a:t>Second Rule </a:t>
            </a:r>
            <a:r>
              <a:rPr lang="en-US" b="1" dirty="0">
                <a:solidFill>
                  <a:srgbClr val="E87400"/>
                </a:solidFill>
              </a:rPr>
              <a:t>of </a:t>
            </a:r>
            <a:endParaRPr lang="en-US" b="1" dirty="0" smtClean="0">
              <a:solidFill>
                <a:srgbClr val="E87400"/>
              </a:solidFill>
            </a:endParaRPr>
          </a:p>
          <a:p>
            <a:r>
              <a:rPr lang="en-US" b="1" dirty="0" smtClean="0">
                <a:solidFill>
                  <a:srgbClr val="E87400"/>
                </a:solidFill>
              </a:rPr>
              <a:t>Quantum Mechanics</a:t>
            </a:r>
            <a:endParaRPr lang="en-US" b="1" dirty="0">
              <a:solidFill>
                <a:srgbClr val="E874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6666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E87400"/>
                </a:solidFill>
              </a:rPr>
              <a:t>You DO NOT UNDERSTAND </a:t>
            </a:r>
          </a:p>
          <a:p>
            <a:r>
              <a:rPr lang="en-US" b="1" dirty="0" smtClean="0">
                <a:solidFill>
                  <a:srgbClr val="E87400"/>
                </a:solidFill>
              </a:rPr>
              <a:t>QUANTUM MECHANICS</a:t>
            </a:r>
          </a:p>
        </p:txBody>
      </p:sp>
    </p:spTree>
    <p:extLst>
      <p:ext uri="{BB962C8B-B14F-4D97-AF65-F5344CB8AC3E}">
        <p14:creationId xmlns:p14="http://schemas.microsoft.com/office/powerpoint/2010/main" val="1967208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E87400"/>
                </a:solidFill>
              </a:rPr>
              <a:t>E field bad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9831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D and B</a:t>
            </a:r>
            <a:r>
              <a:rPr lang="en-US" b="1" dirty="0" smtClean="0">
                <a:solidFill>
                  <a:srgbClr val="E87400"/>
                </a:solidFill>
              </a:rPr>
              <a:t> field good!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“The </a:t>
            </a:r>
            <a:r>
              <a:rPr lang="en-US" b="1" dirty="0" smtClean="0"/>
              <a:t>D</a:t>
            </a:r>
            <a:r>
              <a:rPr lang="en-US" b="1" dirty="0" smtClean="0">
                <a:solidFill>
                  <a:schemeClr val="tx1"/>
                </a:solidFill>
              </a:rPr>
              <a:t>ave and </a:t>
            </a:r>
            <a:r>
              <a:rPr lang="en-US" b="1" dirty="0" smtClean="0"/>
              <a:t>B</a:t>
            </a:r>
            <a:r>
              <a:rPr lang="en-US" b="1" dirty="0" smtClean="0">
                <a:solidFill>
                  <a:schemeClr val="tx1"/>
                </a:solidFill>
              </a:rPr>
              <a:t>usters Theorem”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68582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Send Comments About </a:t>
            </a:r>
            <a:r>
              <a:rPr lang="en-US" b="1" dirty="0" err="1" smtClean="0"/>
              <a:t>PfQ</a:t>
            </a:r>
            <a:r>
              <a:rPr lang="en-US" b="1" dirty="0" smtClean="0"/>
              <a:t> to: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admin@cfd.rit.edu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90707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1531</TotalTime>
  <Words>93</Words>
  <Application>Microsoft Office PowerPoint</Application>
  <PresentationFormat>On-screen Show (16:9)</PresentationFormat>
  <Paragraphs>27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Calibri</vt:lpstr>
      <vt:lpstr>Helvetica LT Std</vt:lpstr>
      <vt:lpstr>Helvetica LT Std Black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Future Photon Initiative</dc:title>
  <dc:creator>dffpci</dc:creator>
  <cp:lastModifiedBy>Don Figer</cp:lastModifiedBy>
  <cp:revision>205</cp:revision>
  <cp:lastPrinted>2016-06-27T14:29:42Z</cp:lastPrinted>
  <dcterms:created xsi:type="dcterms:W3CDTF">2016-04-07T15:09:33Z</dcterms:created>
  <dcterms:modified xsi:type="dcterms:W3CDTF">2019-01-25T20:53:42Z</dcterms:modified>
</cp:coreProperties>
</file>