
<file path=[Content_Types].xml><?xml version="1.0" encoding="utf-8"?>
<Types xmlns="http://schemas.openxmlformats.org/package/2006/content-types">
  <Override PartName="/ppt/notesSlides/notesSlide20.xml" ContentType="application/vnd.openxmlformats-officedocument.presentationml.notesSlide+xml"/>
  <Override PartName="/ppt/theme/theme35.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111.xml" ContentType="application/vnd.openxmlformats-officedocument.presentationml.slideLayout+xml"/>
  <Override PartName="/ppt/slideLayouts/slideLayout208.xml" ContentType="application/vnd.openxmlformats-officedocument.presentationml.slideLayout+xml"/>
  <Override PartName="/ppt/slideLayouts/slideLayout423.xml" ContentType="application/vnd.openxmlformats-officedocument.presentationml.slideLayout+xml"/>
  <Override PartName="/ppt/slideLayouts/slideLayout139.xml" ContentType="application/vnd.openxmlformats-officedocument.presentationml.slideLayout+xml"/>
  <Override PartName="/ppt/slideLayouts/slideLayout354.xml" ContentType="application/vnd.openxmlformats-officedocument.presentationml.slideLayout+xml"/>
  <Override PartName="/ppt/slideLayouts/slideLayout285.xml" ContentType="application/vnd.openxmlformats-officedocument.presentationml.slideLayout+xml"/>
  <Override PartName="/ppt/slideLayouts/slideLayout172.xml" ContentType="application/vnd.openxmlformats-officedocument.presentationml.slideLayout+xml"/>
  <Override PartName="/ppt/theme/theme41.xml" ContentType="application/vnd.openxmlformats-officedocument.theme+xml"/>
  <Override PartName="/ppt/slideLayouts/slideLayout269.xml" ContentType="application/vnd.openxmlformats-officedocument.presentationml.slideLayout+xml"/>
  <Override PartName="/ppt/theme/theme25.xml" ContentType="application/vnd.openxmlformats-officedocument.theme+xml"/>
  <Override PartName="/ppt/slides/slide3.xml" ContentType="application/vnd.openxmlformats-officedocument.presentationml.slide+xml"/>
  <Override PartName="/ppt/slideLayouts/slideLayout101.xml" ContentType="application/vnd.openxmlformats-officedocument.presentationml.slideLayout+xml"/>
  <Override PartName="/ppt/slideLayouts/slideLayout214.xml" ContentType="application/vnd.openxmlformats-officedocument.presentationml.slideLayout+xml"/>
  <Override PartName="/ppt/slideLayouts/slideLayout145.xml" ContentType="application/vnd.openxmlformats-officedocument.presentationml.slideLayout+xml"/>
  <Override PartName="/ppt/slideMasters/slideMaster17.xml" ContentType="application/vnd.openxmlformats-officedocument.presentationml.slideMaster+xml"/>
  <Override PartName="/ppt/slideLayouts/slideLayout360.xml" ContentType="application/vnd.openxmlformats-officedocument.presentationml.slideLayout+xml"/>
  <Override PartName="/ppt/slideLayouts/slideLayout36.xml" ContentType="application/vnd.openxmlformats-officedocument.presentationml.slideLayout+xml"/>
  <Override PartName="/ppt/notesMasters/notesMaster1.xml" ContentType="application/vnd.openxmlformats-officedocument.presentationml.notesMaster+xml"/>
  <Override PartName="/ppt/slideLayouts/slideLayout129.xml" ContentType="application/vnd.openxmlformats-officedocument.presentationml.slideLayout+xml"/>
  <Override PartName="/ppt/slideLayouts/slideLayout344.xml" ContentType="application/vnd.openxmlformats-officedocument.presentationml.slideLayout+xml"/>
  <Override PartName="/ppt/slideLayouts/slideLayout275.xml" ContentType="application/vnd.openxmlformats-officedocument.presentationml.slideLayout+xml"/>
  <Override PartName="/ppt/theme/theme31.xml" ContentType="application/vnd.openxmlformats-officedocument.theme+xml"/>
  <Override PartName="/ppt/slideLayouts/slideLayout1.xml" ContentType="application/vnd.openxmlformats-officedocument.presentationml.slideLayout+xml"/>
  <Override PartName="/ppt/slideLayouts/slideLayout97.xml" ContentType="application/vnd.openxmlformats-officedocument.presentationml.slideLayout+xml"/>
  <Override PartName="/ppt/slideLayouts/slideLayout204.xml" ContentType="application/vnd.openxmlformats-officedocument.presentationml.slideLayout+xml"/>
  <Override PartName="/ppt/slideLayouts/slideLayout317.xml" ContentType="application/vnd.openxmlformats-officedocument.presentationml.slideLayout+xml"/>
  <Override PartName="/ppt/slideLayouts/slideLayout135.xml" ContentType="application/vnd.openxmlformats-officedocument.presentationml.slideLayout+xml"/>
  <Override PartName="/ppt/slideLayouts/slideLayout350.xml" ContentType="application/vnd.openxmlformats-officedocument.presentationml.slideLayout+xml"/>
  <Override PartName="/ppt/slideLayouts/slideLayout281.xml" ContentType="application/vnd.openxmlformats-officedocument.presentationml.slideLayout+xml"/>
  <Override PartName="/ppt/slideMasters/slideMaster40.xml" ContentType="application/vnd.openxmlformats-officedocument.presentationml.slideMaster+xml"/>
  <Override PartName="/ppt/slideLayouts/slideLayout26.xml" ContentType="application/vnd.openxmlformats-officedocument.presentationml.slideLayout+xml"/>
  <Override PartName="/ppt/slideLayouts/slideLayout378.xml" ContentType="application/vnd.openxmlformats-officedocument.presentationml.slideLayout+xml"/>
  <Default Extension="xml" ContentType="application/xml"/>
  <Override PartName="/ppt/theme/theme21.xml" ContentType="application/vnd.openxmlformats-officedocument.theme+xml"/>
  <Override PartName="/ppt/slideLayouts/slideLayout196.xml" ContentType="application/vnd.openxmlformats-officedocument.presentationml.slideLayout+xml"/>
  <Override PartName="/docProps/app.xml" ContentType="application/vnd.openxmlformats-officedocument.extended-properties+xml"/>
  <Override PartName="/ppt/slideLayouts/slideLayout210.xml" ContentType="application/vnd.openxmlformats-officedocument.presentationml.slideLayout+xml"/>
  <Override PartName="/ppt/slideLayouts/slideLayout141.xml" ContentType="application/vnd.openxmlformats-officedocument.presentationml.slideLayout+xml"/>
  <Override PartName="/ppt/slideMasters/slideMaster13.xml" ContentType="application/vnd.openxmlformats-officedocument.presentationml.slideMaster+xml"/>
  <Default Extension="png" ContentType="image/png"/>
  <Override PartName="/ppt/slideLayouts/slideLayout307.xml" ContentType="application/vnd.openxmlformats-officedocument.presentationml.slideLayout+xml"/>
  <Override PartName="/ppt/slideLayouts/slideLayout32.xml" ContentType="application/vnd.openxmlformats-officedocument.presentationml.slideLayout+xml"/>
  <Override PartName="/ppt/slideLayouts/slideLayout125.xml" ContentType="application/vnd.openxmlformats-officedocument.presentationml.slideLayout+xml"/>
  <Override PartName="/ppt/slideLayouts/slideLayout238.xml" ContentType="application/vnd.openxmlformats-officedocument.presentationml.slideLayout+xml"/>
  <Override PartName="/ppt/slideLayouts/slideLayout340.xml" ContentType="application/vnd.openxmlformats-officedocument.presentationml.slideLayout+xml"/>
  <Override PartName="/ppt/slideLayouts/slideLayout169.xml" ContentType="application/vnd.openxmlformats-officedocument.presentationml.slideLayout+xml"/>
  <Override PartName="/ppt/slideLayouts/slideLayout271.xml" ContentType="application/vnd.openxmlformats-officedocument.presentationml.slideLayout+xml"/>
  <Override PartName="/ppt/slideLayouts/slideLayout384.xml" ContentType="application/vnd.openxmlformats-officedocument.presentationml.slideLayout+xml"/>
  <Override PartName="/ppt/slideLayouts/slideLayout368.xml" ContentType="application/vnd.openxmlformats-officedocument.presentationml.slideLayout+xml"/>
  <Override PartName="/ppt/slideLayouts/slideLayout93.xml" ContentType="application/vnd.openxmlformats-officedocument.presentationml.slideLayout+xml"/>
  <Override PartName="/ppt/slideLayouts/slideLayout299.xml" ContentType="application/vnd.openxmlformats-officedocument.presentationml.slideLayout+xml"/>
  <Override PartName="/ppt/slideLayouts/slideLayout200.xml" ContentType="application/vnd.openxmlformats-officedocument.presentationml.slideLayout+xml"/>
  <Override PartName="/ppt/slideLayouts/slideLayout313.xml" ContentType="application/vnd.openxmlformats-officedocument.presentationml.slideLayout+xml"/>
  <Override PartName="/ppt/slideLayouts/slideLayout131.xml" ContentType="application/vnd.openxmlformats-officedocument.presentationml.slideLayout+xml"/>
  <Override PartName="/ppt/slideLayouts/slideLayout22.xml" ContentType="application/vnd.openxmlformats-officedocument.presentationml.slideLayout+xml"/>
  <Override PartName="/ppt/slideLayouts/slideLayout228.xml" ContentType="application/vnd.openxmlformats-officedocument.presentationml.slideLayout+xml"/>
  <Override PartName="/ppt/slideLayouts/slideLayout159.xml" ContentType="application/vnd.openxmlformats-officedocument.presentationml.slideLayout+xml"/>
  <Override PartName="/ppt/slideLayouts/slideLayout374.xml" ContentType="application/vnd.openxmlformats-officedocument.presentationml.slideLayout+xml"/>
  <Override PartName="/ppt/notesSlides/notesSlide4.xml" ContentType="application/vnd.openxmlformats-officedocument.presentationml.notesSlide+xml"/>
  <Override PartName="/ppt/slideLayouts/slideLayout192.xml" ContentType="application/vnd.openxmlformats-officedocument.presentationml.slideLayout+xml"/>
  <Override PartName="/ppt/slideLayouts/slideLayout303.xml" ContentType="application/vnd.openxmlformats-officedocument.presentationml.slideLayout+xml"/>
  <Override PartName="/ppt/slideLayouts/slideLayout234.xml" ContentType="application/vnd.openxmlformats-officedocument.presentationml.slideLayout+xml"/>
  <Override PartName="/ppt/slideLayouts/slideLayout165.xml" ContentType="application/vnd.openxmlformats-officedocument.presentationml.slideLayout+xml"/>
  <Override PartName="/ppt/slideMasters/slideMaster37.xml" ContentType="application/vnd.openxmlformats-officedocument.presentationml.slideMaster+xml"/>
  <Override PartName="/ppt/slideLayouts/slideLayout380.xml" ContentType="application/vnd.openxmlformats-officedocument.presentationml.slideLayout+xml"/>
  <Override PartName="/ppt/slideLayouts/slideLayout56.xml" ContentType="application/vnd.openxmlformats-officedocument.presentationml.slideLayout+xml"/>
  <Override PartName="/ppt/slideLayouts/slideLayout149.xml" ContentType="application/vnd.openxmlformats-officedocument.presentationml.slideLayout+xml"/>
  <Override PartName="/ppt/slideLayouts/slideLayout364.xml" ContentType="application/vnd.openxmlformats-officedocument.presentationml.slideLayout+xml"/>
  <Override PartName="/ppt/theme/theme18.xml" ContentType="application/vnd.openxmlformats-officedocument.theme+xml"/>
  <Override PartName="/ppt/slideLayouts/slideLayout295.xml" ContentType="application/vnd.openxmlformats-officedocument.presentationml.slideLayout+xml"/>
  <Override PartName="/ppt/slideLayouts/slideLayout240.xml" ContentType="application/vnd.openxmlformats-officedocument.presentationml.slideLayout+xml"/>
  <Override PartName="/ppt/slideLayouts/slideLayout406.xml" ContentType="application/vnd.openxmlformats-officedocument.presentationml.slideLayout+xml"/>
  <Override PartName="/ppt/slideMasters/slideMaster9.xml" ContentType="application/vnd.openxmlformats-officedocument.presentationml.slideMaster+xml"/>
  <Override PartName="/ppt/slideLayouts/slideLayout224.xml" ContentType="application/vnd.openxmlformats-officedocument.presentationml.slideLayout+xml"/>
  <Override PartName="/ppt/slideLayouts/slideLayout337.xml" ContentType="application/vnd.openxmlformats-officedocument.presentationml.slideLayout+xml"/>
  <Override PartName="/ppt/slideLayouts/slideLayout62.xml" ContentType="application/vnd.openxmlformats-officedocument.presentationml.slideLayout+xml"/>
  <Override PartName="/ppt/slideLayouts/slideLayout155.xml" ContentType="application/vnd.openxmlformats-officedocument.presentationml.slideLayout+xml"/>
  <Override PartName="/ppt/slideMasters/slideMaster27.xml" ContentType="application/vnd.openxmlformats-officedocument.presentationml.slideMaster+xml"/>
  <Override PartName="/ppt/slides/slide28.xml" ContentType="application/vnd.openxmlformats-officedocument.presentationml.slide+xml"/>
  <Override PartName="/ppt/slideLayouts/slideLayout370.xml" ContentType="application/vnd.openxmlformats-officedocument.presentationml.slideLayout+xml"/>
  <Override PartName="/ppt/slideLayouts/slideLayout46.xml" ContentType="application/vnd.openxmlformats-officedocument.presentationml.slideLayout+xml"/>
  <Override PartName="/ppt/handoutMasters/handoutMaster1.xml" ContentType="application/vnd.openxmlformats-officedocument.presentationml.handoutMaster+xml"/>
  <Override PartName="/ppt/slideLayouts/slideLayout398.xml" ContentType="application/vnd.openxmlformats-officedocument.presentationml.slideLayout+xml"/>
  <Override PartName="/ppt/slideLayouts/slideLayout412.xml" ContentType="application/vnd.openxmlformats-officedocument.presentationml.slideLayout+xml"/>
  <Override PartName="/ppt/slideLayouts/slideLayout230.xml" ContentType="application/vnd.openxmlformats-officedocument.presentationml.slideLayout+xml"/>
  <Override PartName="/ppt/slideLayouts/slideLayout161.xml" ContentType="application/vnd.openxmlformats-officedocument.presentationml.slideLayout+xml"/>
  <Override PartName="/ppt/slideMasters/slideMaster33.xml" ContentType="application/vnd.openxmlformats-officedocument.presentationml.slideMaster+xml"/>
  <Override PartName="/ppt/slideLayouts/slideLayout19.xml" ContentType="application/vnd.openxmlformats-officedocument.presentationml.slideLayout+xml"/>
  <Override PartName="/ppt/slideLayouts/slideLayout327.xml" ContentType="application/vnd.openxmlformats-officedocument.presentationml.slideLayout+xml"/>
  <Override PartName="/ppt/slideLayouts/slideLayout52.xml" ContentType="application/vnd.openxmlformats-officedocument.presentationml.slideLayout+xml"/>
  <Override PartName="/ppt/slides/slide18.xml" ContentType="application/vnd.openxmlformats-officedocument.presentationml.slide+xml"/>
  <Override PartName="/ppt/slideLayouts/slideLayout258.xml" ContentType="application/vnd.openxmlformats-officedocument.presentationml.slideLayout+xml"/>
  <Override PartName="/ppt/theme/theme14.xml" ContentType="application/vnd.openxmlformats-officedocument.theme+xml"/>
  <Override PartName="/ppt/slideLayouts/slideLayout189.xml" ContentType="application/vnd.openxmlformats-officedocument.presentationml.slideLayout+xml"/>
  <Override PartName="/ppt/slideLayouts/slideLayout291.xml" ContentType="application/vnd.openxmlformats-officedocument.presentationml.slideLayout+xml"/>
  <Override PartName="/ppt/slideLayouts/slideLayout388.xml" ContentType="application/vnd.openxmlformats-officedocument.presentationml.slideLayout+xml"/>
  <Override PartName="/ppt/notesSlides/notesSlide27.xml" ContentType="application/vnd.openxmlformats-officedocument.presentationml.notesSlide+xml"/>
  <Override PartName="/ppt/slideLayouts/slideLayout402.xml" ContentType="application/vnd.openxmlformats-officedocument.presentationml.slideLayout+xml"/>
  <Override PartName="/ppt/slideMasters/slideMaster5.xml" ContentType="application/vnd.openxmlformats-officedocument.presentationml.slideMaster+xml"/>
  <Override PartName="/ppt/slideLayouts/slideLayout118.xml" ContentType="application/vnd.openxmlformats-officedocument.presentationml.slideLayout+xml"/>
  <Override PartName="/ppt/slideLayouts/slideLayout220.xml" ContentType="application/vnd.openxmlformats-officedocument.presentationml.slideLayout+xml"/>
  <Override PartName="/ppt/slides/slide24.xml" ContentType="application/vnd.openxmlformats-officedocument.presentationml.slide+xml"/>
  <Override PartName="/ppt/slideLayouts/slideLayout264.xml" ContentType="application/vnd.openxmlformats-officedocument.presentationml.slideLayout+xml"/>
  <Override PartName="/ppt/slideLayouts/slideLayout151.xml" ContentType="application/vnd.openxmlformats-officedocument.presentationml.slideLayout+xml"/>
  <Override PartName="/ppt/slideMasters/slideMaster23.xml" ContentType="application/vnd.openxmlformats-officedocument.presentationml.slideMaster+xml"/>
  <Override PartName="/ppt/slideLayouts/slideLayout333.xml" ContentType="application/vnd.openxmlformats-officedocument.presentationml.slideLayout+xml"/>
  <Override PartName="/ppt/slideLayouts/slideLayout42.xml" ContentType="application/vnd.openxmlformats-officedocument.presentationml.slideLayout+xml"/>
  <Override PartName="/ppt/slideLayouts/slideLayout248.xml" ContentType="application/vnd.openxmlformats-officedocument.presentationml.slideLayout+xml"/>
  <Override PartName="/ppt/slideLayouts/slideLayout86.xml" ContentType="application/vnd.openxmlformats-officedocument.presentationml.slideLayout+xml"/>
  <Override PartName="/ppt/slideLayouts/slideLayout179.xml" ContentType="application/vnd.openxmlformats-officedocument.presentationml.slideLayout+xml"/>
  <Override PartName="/ppt/slideLayouts/slideLayout394.xml" ContentType="application/vnd.openxmlformats-officedocument.presentationml.slideLayout+xml"/>
  <Override PartName="/ppt/notesSlides/notesSlide17.xml" ContentType="application/vnd.openxmlformats-officedocument.presentationml.notesSlide+xml"/>
  <Override PartName="/ppt/notesSlides/notesSlide8.xml" ContentType="application/vnd.openxmlformats-officedocument.presentationml.notesSlide+xml"/>
  <Override PartName="/ppt/slideLayouts/slideLayout124.xml" ContentType="application/vnd.openxmlformats-officedocument.presentationml.slideLayout+xml"/>
  <Override PartName="/ppt/slideLayouts/slideLayout15.xml" ContentType="application/vnd.openxmlformats-officedocument.presentationml.slideLayout+xml"/>
  <Override PartName="/ppt/slideLayouts/slideLayout108.xml" ContentType="application/vnd.openxmlformats-officedocument.presentationml.slideLayout+xml"/>
  <Override PartName="/ppt/slideLayouts/slideLayout323.xml" ContentType="application/vnd.openxmlformats-officedocument.presentationml.slideLayout+xml"/>
  <Override PartName="/ppt/slides/slide14.xml" ContentType="application/vnd.openxmlformats-officedocument.presentationml.slide+xml"/>
  <Override PartName="/ppt/slideLayouts/slideLayout254.xml" ContentType="application/vnd.openxmlformats-officedocument.presentationml.slideLayout+xml"/>
  <Override PartName="/ppt/slideLayouts/slideLayout436.xml" ContentType="application/vnd.openxmlformats-officedocument.presentationml.slideLayout+xml"/>
  <Override PartName="/ppt/theme/theme10.xml" ContentType="application/vnd.openxmlformats-officedocument.theme+xml"/>
  <Override PartName="/ppt/slideLayouts/slideLayout185.xml" ContentType="application/vnd.openxmlformats-officedocument.presentationml.slideLayout+xml"/>
  <Override PartName="/ppt/slideLayouts/slideLayout76.xml" ContentType="application/vnd.openxmlformats-officedocument.presentationml.slideLayout+xml"/>
  <Override PartName="/ppt/notesSlides/notesSlide23.xml" ContentType="application/vnd.openxmlformats-officedocument.presentationml.notesSlide+xml"/>
  <Override PartName="/ppt/theme/theme38.xml" ContentType="application/vnd.openxmlformats-officedocument.theme+xml"/>
  <Override PartName="/ppt/slideLayouts/slideLayout8.xml" ContentType="application/vnd.openxmlformats-officedocument.presentationml.slideLayout+xml"/>
  <Override PartName="/ppt/theme/theme7.xml" ContentType="application/vnd.openxmlformats-officedocument.theme+xml"/>
  <Override PartName="/ppt/slideMasters/slideMaster1.xml" ContentType="application/vnd.openxmlformats-officedocument.presentationml.slideMaster+xml"/>
  <Override PartName="/ppt/slideLayouts/slideLayout114.xml" ContentType="application/vnd.openxmlformats-officedocument.presentationml.slideLayout+xml"/>
  <Override PartName="/ppt/slides/slide20.xml" ContentType="application/vnd.openxmlformats-officedocument.presentationml.slide+xml"/>
  <Override PartName="/ppt/slideLayouts/slideLayout260.xml" ContentType="application/vnd.openxmlformats-officedocument.presentationml.slideLayout+xml"/>
  <Override PartName="/ppt/slideLayouts/slideLayout426.xml" ContentType="application/vnd.openxmlformats-officedocument.presentationml.slideLayout+xml"/>
  <Override PartName="/ppt/slideLayouts/slideLayout244.xml" ContentType="application/vnd.openxmlformats-officedocument.presentationml.slideLayout+xml"/>
  <Default Extension="bin" ContentType="application/vnd.openxmlformats-officedocument.presentationml.printerSettings"/>
  <Override PartName="/ppt/slideLayouts/slideLayout82.xml" ContentType="application/vnd.openxmlformats-officedocument.presentationml.slideLayout+xml"/>
  <Override PartName="/ppt/slideLayouts/slideLayout175.xml" ContentType="application/vnd.openxmlformats-officedocument.presentationml.slideLayout+xml"/>
  <Override PartName="/ppt/slideLayouts/slideLayout288.xml" ContentType="application/vnd.openxmlformats-officedocument.presentationml.slideLayout+xml"/>
  <Override PartName="/ppt/slideLayouts/slideLayout357.xml" ContentType="application/vnd.openxmlformats-officedocument.presentationml.slideLayout+xml"/>
  <Override PartName="/ppt/slideLayouts/slideLayout390.xml" ContentType="application/vnd.openxmlformats-officedocument.presentationml.slideLayout+xml"/>
  <Override PartName="/ppt/slideLayouts/slideLayout66.xml" ContentType="application/vnd.openxmlformats-officedocument.presentationml.slideLayout+xml"/>
  <Override PartName="/ppt/notesSlides/notesSlide13.xml" ContentType="application/vnd.openxmlformats-officedocument.presentationml.notesSlide+xml"/>
  <Override PartName="/ppt/theme/theme28.xml" ContentType="application/vnd.openxmlformats-officedocument.theme+xml"/>
  <Override PartName="/ppt/slideLayouts/slideLayout120.xml" ContentType="application/vnd.openxmlformats-officedocument.presentationml.slideLayout+xml"/>
  <Override PartName="/ppt/slideLayouts/slideLayout11.xml" ContentType="application/vnd.openxmlformats-officedocument.presentationml.slideLayout+xml"/>
  <Override PartName="/ppt/slideLayouts/slideLayout217.xml" ContentType="application/vnd.openxmlformats-officedocument.presentationml.slideLayout+xml"/>
  <Override PartName="/ppt/slideLayouts/slideLayout104.xml" ContentType="application/vnd.openxmlformats-officedocument.presentationml.slideLayout+xml"/>
  <Override PartName="/ppt/slides/slide6.xml" ContentType="application/vnd.openxmlformats-officedocument.presentationml.slide+xml"/>
  <Override PartName="/ppt/slideLayouts/slideLayout250.xml" ContentType="application/vnd.openxmlformats-officedocument.presentationml.slideLayout+xml"/>
  <Override PartName="/ppt/slideLayouts/slideLayout148.xml" ContentType="application/vnd.openxmlformats-officedocument.presentationml.slideLayout+xml"/>
  <Override PartName="/ppt/slides/slide10.xml" ContentType="application/vnd.openxmlformats-officedocument.presentationml.slide+xml"/>
  <Override PartName="/ppt/slideLayouts/slideLayout181.xml" ContentType="application/vnd.openxmlformats-officedocument.presentationml.slideLayout+xml"/>
  <Override PartName="/ppt/slideLayouts/slideLayout39.xml" ContentType="application/vnd.openxmlformats-officedocument.presentationml.slideLayout+xml"/>
  <Override PartName="/ppt/slideLayouts/slideLayout347.xml" ContentType="application/vnd.openxmlformats-officedocument.presentationml.slideLayout+xml"/>
  <Override PartName="/ppt/slideLayouts/slideLayout416.xml" ContentType="application/vnd.openxmlformats-officedocument.presentationml.slideLayout+xml"/>
  <Override PartName="/ppt/slideLayouts/slideLayout72.xml" ContentType="application/vnd.openxmlformats-officedocument.presentationml.slideLayout+xml"/>
  <Override PartName="/ppt/slideLayouts/slideLayout278.xml" ContentType="application/vnd.openxmlformats-officedocument.presentationml.slideLayout+xml"/>
  <Override PartName="/ppt/slideLayouts/slideLayout432.xml" ContentType="application/vnd.openxmlformats-officedocument.presentationml.slideLayout+xml"/>
  <Override PartName="/ppt/theme/theme34.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110.xml" ContentType="application/vnd.openxmlformats-officedocument.presentationml.slideLayout+xml"/>
  <Override PartName="/ppt/slideLayouts/slideLayout207.xml" ContentType="application/vnd.openxmlformats-officedocument.presentationml.slideLayout+xml"/>
  <Override PartName="/ppt/slideLayouts/slideLayout422.xml" ContentType="application/vnd.openxmlformats-officedocument.presentationml.slideLayout+xml"/>
  <Override PartName="/ppt/slideLayouts/slideLayout138.xml" ContentType="application/vnd.openxmlformats-officedocument.presentationml.slideLayout+xml"/>
  <Override PartName="/ppt/slideLayouts/slideLayout353.xml" ContentType="application/vnd.openxmlformats-officedocument.presentationml.slideLayout+xml"/>
  <Override PartName="/ppt/slideLayouts/slideLayout284.xml" ContentType="application/vnd.openxmlformats-officedocument.presentationml.slideLayout+xml"/>
  <Override PartName="/ppt/slideLayouts/slideLayout171.xml" ContentType="application/vnd.openxmlformats-officedocument.presentationml.slideLayout+xml"/>
  <Override PartName="/ppt/slideLayouts/slideLayout29.xml" ContentType="application/vnd.openxmlformats-officedocument.presentationml.slideLayout+xml"/>
  <Override PartName="/ppt/theme/theme40.xml" ContentType="application/vnd.openxmlformats-officedocument.theme+xml"/>
  <Override PartName="/ppt/slideLayouts/slideLayout268.xml" ContentType="application/vnd.openxmlformats-officedocument.presentationml.slideLayout+xml"/>
  <Override PartName="/ppt/theme/theme24.xml" ContentType="application/vnd.openxmlformats-officedocument.theme+xml"/>
  <Override PartName="/ppt/slideLayouts/slideLayout199.xml" ContentType="application/vnd.openxmlformats-officedocument.presentationml.slideLayout+xml"/>
  <Override PartName="/ppt/slides/slide2.xml" ContentType="application/vnd.openxmlformats-officedocument.presentationml.slide+xml"/>
  <Override PartName="/ppt/slideLayouts/slideLayout213.xml" ContentType="application/vnd.openxmlformats-officedocument.presentationml.slideLayout+xml"/>
  <Override PartName="/ppt/slideLayouts/slideLayout100.xml" ContentType="application/vnd.openxmlformats-officedocument.presentationml.slideLayout+xml"/>
  <Override PartName="/ppt/slideLayouts/slideLayout144.xml" ContentType="application/vnd.openxmlformats-officedocument.presentationml.slideLayout+xml"/>
  <Override PartName="/ppt/slideMasters/slideMaster16.xml" ContentType="application/vnd.openxmlformats-officedocument.presentationml.slideMaster+xml"/>
  <Override PartName="/ppt/slideLayouts/slideLayout35.xml" ContentType="application/vnd.openxmlformats-officedocument.presentationml.slideLayout+xml"/>
  <Override PartName="/ppt/slideLayouts/slideLayout128.xml" ContentType="application/vnd.openxmlformats-officedocument.presentationml.slideLayout+xml"/>
  <Override PartName="/ppt/slideLayouts/slideLayout343.xml" ContentType="application/vnd.openxmlformats-officedocument.presentationml.slideLayout+xml"/>
  <Override PartName="/ppt/slideLayouts/slideLayout274.xml" ContentType="application/vnd.openxmlformats-officedocument.presentationml.slideLayout+xml"/>
  <Override PartName="/ppt/theme/theme30.xml" ContentType="application/vnd.openxmlformats-officedocument.theme+xml"/>
  <Override PartName="/ppt/slideLayouts/slideLayout96.xml" ContentType="application/vnd.openxmlformats-officedocument.presentationml.slideLayout+xml"/>
  <Override PartName="/ppt/slideLayouts/slideLayout203.xml" ContentType="application/vnd.openxmlformats-officedocument.presentationml.slideLayout+xml"/>
  <Override PartName="/ppt/slideLayouts/slideLayout316.xml" ContentType="application/vnd.openxmlformats-officedocument.presentationml.slideLayout+xml"/>
  <Override PartName="/ppt/slideLayouts/slideLayout134.xml" ContentType="application/vnd.openxmlformats-officedocument.presentationml.slideLayout+xml"/>
  <Override PartName="/ppt/slideLayouts/slideLayout280.xml" ContentType="application/vnd.openxmlformats-officedocument.presentationml.slideLayout+xml"/>
  <Override PartName="/ppt/slideLayouts/slideLayout25.xml" ContentType="application/vnd.openxmlformats-officedocument.presentationml.slideLayout+xml"/>
  <Override PartName="/ppt/slideLayouts/slideLayout377.xml" ContentType="application/vnd.openxmlformats-officedocument.presentationml.slideLayout+xml"/>
  <Override PartName="/ppt/theme/theme20.xml" ContentType="application/vnd.openxmlformats-officedocument.theme+xml"/>
  <Default Extension="jpeg" ContentType="image/jpeg"/>
  <Override PartName="/ppt/slideLayouts/slideLayout195.xml" ContentType="application/vnd.openxmlformats-officedocument.presentationml.slideLayout+xml"/>
  <Override PartName="/ppt/notesSlides/notesSlide7.xml" ContentType="application/vnd.openxmlformats-officedocument.presentationml.notesSlide+xml"/>
  <Override PartName="/ppt/slideLayouts/slideLayout140.xml" ContentType="application/vnd.openxmlformats-officedocument.presentationml.slideLayout+xml"/>
  <Override PartName="/ppt/slideMasters/slideMaster12.xml" ContentType="application/vnd.openxmlformats-officedocument.presentationml.slideMaster+xml"/>
  <Override PartName="/ppt/slideLayouts/slideLayout306.xml" ContentType="application/vnd.openxmlformats-officedocument.presentationml.slideLayout+xml"/>
  <Override PartName="/ppt/slideLayouts/slideLayout31.xml" ContentType="application/vnd.openxmlformats-officedocument.presentationml.slideLayout+xml"/>
  <Override PartName="/ppt/slideLayouts/slideLayout237.xml" ContentType="application/vnd.openxmlformats-officedocument.presentationml.slideLayout+xml"/>
  <Override PartName="/ppt/slideLayouts/slideLayout270.xml" ContentType="application/vnd.openxmlformats-officedocument.presentationml.slideLayout+xml"/>
  <Override PartName="/ppt/slideLayouts/slideLayout168.xml" ContentType="application/vnd.openxmlformats-officedocument.presentationml.slideLayout+xml"/>
  <Override PartName="/ppt/slideLayouts/slideLayout383.xml" ContentType="application/vnd.openxmlformats-officedocument.presentationml.slideLayout+xml"/>
  <Override PartName="/ppt/slideLayouts/slideLayout59.xml" ContentType="application/vnd.openxmlformats-officedocument.presentationml.slideLayout+xml"/>
  <Override PartName="/ppt/slideLayouts/slideLayout367.xml" ContentType="application/vnd.openxmlformats-officedocument.presentationml.slideLayout+xml"/>
  <Override PartName="/ppt/slideLayouts/slideLayout92.xml" ContentType="application/vnd.openxmlformats-officedocument.presentationml.slideLayout+xml"/>
  <Override PartName="/ppt/slideLayouts/slideLayout298.xml" ContentType="application/vnd.openxmlformats-officedocument.presentationml.slideLayout+xml"/>
  <Override PartName="/ppt/slideLayouts/slideLayout312.xml" ContentType="application/vnd.openxmlformats-officedocument.presentationml.slideLayout+xml"/>
  <Override PartName="/ppt/slideLayouts/slideLayout130.xml" ContentType="application/vnd.openxmlformats-officedocument.presentationml.slideLayout+xml"/>
  <Override PartName="/ppt/slideLayouts/slideLayout409.xml" ContentType="application/vnd.openxmlformats-officedocument.presentationml.slideLayout+xml"/>
  <Override PartName="/ppt/slideLayouts/slideLayout21.xml" ContentType="application/vnd.openxmlformats-officedocument.presentationml.slideLayout+xml"/>
  <Override PartName="/ppt/slideLayouts/slideLayout227.xml" ContentType="application/vnd.openxmlformats-officedocument.presentationml.slideLayout+xml"/>
  <Override PartName="/ppt/slideLayouts/slideLayout442.xml" ContentType="application/vnd.openxmlformats-officedocument.presentationml.slideLayout+xml"/>
  <Override PartName="/ppt/slideLayouts/slideLayout158.xml" ContentType="application/vnd.openxmlformats-officedocument.presentationml.slideLayout+xml"/>
  <Override PartName="/ppt/slideLayouts/slideLayout373.xml" ContentType="application/vnd.openxmlformats-officedocument.presentationml.slideLayout+xml"/>
  <Override PartName="/ppt/notesSlides/notesSlide3.xml" ContentType="application/vnd.openxmlformats-officedocument.presentationml.notesSlide+xml"/>
  <Override PartName="/ppt/slideLayouts/slideLayout191.xml" ContentType="application/vnd.openxmlformats-officedocument.presentationml.slideLayout+xml"/>
  <Override PartName="/ppt/slideLayouts/slideLayout49.xml" ContentType="application/vnd.openxmlformats-officedocument.presentationml.slideLayout+xml"/>
  <Override PartName="/ppt/slideLayouts/slideLayout302.xml" ContentType="application/vnd.openxmlformats-officedocument.presentationml.slideLayout+xml"/>
  <Override PartName="/ppt/slideLayouts/slideLayout233.xml" ContentType="application/vnd.openxmlformats-officedocument.presentationml.slideLayout+xml"/>
  <Override PartName="/ppt/slideLayouts/slideLayout164.xml" ContentType="application/vnd.openxmlformats-officedocument.presentationml.slideLayout+xml"/>
  <Override PartName="/ppt/slideMasters/slideMaster36.xml" ContentType="application/vnd.openxmlformats-officedocument.presentationml.slideMaster+xml"/>
  <Override PartName="/ppt/slideLayouts/slideLayout55.xml" ContentType="application/vnd.openxmlformats-officedocument.presentationml.slideLayout+xml"/>
  <Override PartName="/ppt/slideLayouts/slideLayout363.xml" ContentType="application/vnd.openxmlformats-officedocument.presentationml.slideLayout+xml"/>
  <Override PartName="/ppt/theme/theme17.xml" ContentType="application/vnd.openxmlformats-officedocument.theme+xml"/>
  <Override PartName="/ppt/slideLayouts/slideLayout294.xml" ContentType="application/vnd.openxmlformats-officedocument.presentationml.slideLayout+xml"/>
  <Override PartName="/ppt/slideLayouts/slideLayout405.xml" ContentType="application/vnd.openxmlformats-officedocument.presentationml.slideLayout+xml"/>
  <Override PartName="/ppt/slideMasters/slideMaster8.xml" ContentType="application/vnd.openxmlformats-officedocument.presentationml.slideMaster+xml"/>
  <Override PartName="/ppt/slideLayouts/slideLayout223.xml" ContentType="application/vnd.openxmlformats-officedocument.presentationml.slideLayout+xml"/>
  <Override PartName="/ppt/slideLayouts/slideLayout336.xml" ContentType="application/vnd.openxmlformats-officedocument.presentationml.slideLayout+xml"/>
  <Override PartName="/ppt/slideLayouts/slideLayout61.xml" ContentType="application/vnd.openxmlformats-officedocument.presentationml.slideLayout+xml"/>
  <Override PartName="/ppt/slides/slide27.xml" ContentType="application/vnd.openxmlformats-officedocument.presentationml.slide+xml"/>
  <Override PartName="/ppt/slideMasters/slideMaster26.xml" ContentType="application/vnd.openxmlformats-officedocument.presentationml.slideMaster+xml"/>
  <Override PartName="/ppt/slideLayouts/slideLayout154.xml" ContentType="application/vnd.openxmlformats-officedocument.presentationml.slideLayout+xml"/>
  <Override PartName="/ppt/slideLayouts/slideLayout45.xml" ContentType="application/vnd.openxmlformats-officedocument.presentationml.slideLayout+xml"/>
  <Override PartName="/ppt/slideLayouts/slideLayout397.xml" ContentType="application/vnd.openxmlformats-officedocument.presentationml.slideLayout+xml"/>
  <Override PartName="/ppt/slideLayouts/slideLayout411.xml" ContentType="application/vnd.openxmlformats-officedocument.presentationml.slideLayout+xml"/>
  <Override PartName="/ppt/slideLayouts/slideLayout160.xml" ContentType="application/vnd.openxmlformats-officedocument.presentationml.slideLayout+xml"/>
  <Override PartName="/ppt/slideMasters/slideMaster32.xml" ContentType="application/vnd.openxmlformats-officedocument.presentationml.slideMaster+xml"/>
  <Override PartName="/ppt/slideLayouts/slideLayout18.xml" ContentType="application/vnd.openxmlformats-officedocument.presentationml.slideLayout+xml"/>
  <Override PartName="/ppt/slideLayouts/slideLayout326.xml" ContentType="application/vnd.openxmlformats-officedocument.presentationml.slideLayout+xml"/>
  <Override PartName="/ppt/slideLayouts/slideLayout51.xml" ContentType="application/vnd.openxmlformats-officedocument.presentationml.slideLayout+xml"/>
  <Override PartName="/ppt/slides/slide17.xml" ContentType="application/vnd.openxmlformats-officedocument.presentationml.slide+xml"/>
  <Override PartName="/ppt/slideLayouts/slideLayout257.xml" ContentType="application/vnd.openxmlformats-officedocument.presentationml.slideLayout+xml"/>
  <Override PartName="/ppt/theme/theme13.xml" ContentType="application/vnd.openxmlformats-officedocument.theme+xml"/>
  <Override PartName="/ppt/slideLayouts/slideLayout188.xml" ContentType="application/vnd.openxmlformats-officedocument.presentationml.slideLayout+xml"/>
  <Override PartName="/ppt/slideLayouts/slideLayout290.xml" ContentType="application/vnd.openxmlformats-officedocument.presentationml.slideLayout+xml"/>
  <Override PartName="/ppt/slideLayouts/slideLayout79.xml" ContentType="application/vnd.openxmlformats-officedocument.presentationml.slideLayout+xml"/>
  <Override PartName="/ppt/slideLayouts/slideLayout387.xml" ContentType="application/vnd.openxmlformats-officedocument.presentationml.slideLayout+xml"/>
  <Override PartName="/ppt/notesSlides/notesSlide26.xml" ContentType="application/vnd.openxmlformats-officedocument.presentationml.notesSlide+xml"/>
  <Override PartName="/ppt/slideLayouts/slideLayout401.xml" ContentType="application/vnd.openxmlformats-officedocument.presentationml.slideLayout+xml"/>
  <Override PartName="/ppt/slideMasters/slideMaster4.xml" ContentType="application/vnd.openxmlformats-officedocument.presentationml.slideMaster+xml"/>
  <Override PartName="/ppt/slideLayouts/slideLayout117.xml" ContentType="application/vnd.openxmlformats-officedocument.presentationml.slideLayout+xml"/>
  <Override PartName="/ppt/slideLayouts/slideLayout332.xml" ContentType="application/vnd.openxmlformats-officedocument.presentationml.slideLayout+xml"/>
  <Override PartName="/ppt/slides/slide23.xml" ContentType="application/vnd.openxmlformats-officedocument.presentationml.slide+xml"/>
  <Override PartName="/ppt/slideLayouts/slideLayout263.xml" ContentType="application/vnd.openxmlformats-officedocument.presentationml.slideLayout+xml"/>
  <Override PartName="/ppt/slideMasters/slideMaster22.xml" ContentType="application/vnd.openxmlformats-officedocument.presentationml.slideMaster+xml"/>
  <Override PartName="/ppt/slideLayouts/slideLayout150.xml" ContentType="application/vnd.openxmlformats-officedocument.presentationml.slideLayout+xml"/>
  <Override PartName="/ppt/slideLayouts/slideLayout429.xml" ContentType="application/vnd.openxmlformats-officedocument.presentationml.slideLayout+xml"/>
  <Override PartName="/ppt/slideLayouts/slideLayout41.xml" ContentType="application/vnd.openxmlformats-officedocument.presentationml.slideLayout+xml"/>
  <Override PartName="/ppt/slideLayouts/slideLayout247.xml" ContentType="application/vnd.openxmlformats-officedocument.presentationml.slideLayout+xml"/>
  <Override PartName="/ppt/slideLayouts/slideLayout85.xml" ContentType="application/vnd.openxmlformats-officedocument.presentationml.slideLayout+xml"/>
  <Override PartName="/ppt/slideLayouts/slideLayout178.xml" ContentType="application/vnd.openxmlformats-officedocument.presentationml.slideLayout+xml"/>
  <Override PartName="/ppt/slideLayouts/slideLayout393.xml" ContentType="application/vnd.openxmlformats-officedocument.presentationml.slideLayout+xml"/>
  <Override PartName="/ppt/slideLayouts/slideLayout69.xml" ContentType="application/vnd.openxmlformats-officedocument.presentationml.slideLayout+xml"/>
  <Override PartName="/ppt/presProps.xml" ContentType="application/vnd.openxmlformats-officedocument.presentationml.presProps+xml"/>
  <Override PartName="/ppt/notesSlides/notesSlide16.xml" ContentType="application/vnd.openxmlformats-officedocument.presentationml.notesSlide+xml"/>
  <Override PartName="/ppt/slideLayouts/slideLayout123.xml" ContentType="application/vnd.openxmlformats-officedocument.presentationml.slideLayout+xml"/>
  <Override PartName="/ppt/slides/slide9.xml" ContentType="application/vnd.openxmlformats-officedocument.presentationml.slide+xml"/>
  <Override PartName="/ppt/slideLayouts/slideLayout14.xml" ContentType="application/vnd.openxmlformats-officedocument.presentationml.slideLayout+xml"/>
  <Override PartName="/ppt/slideLayouts/slideLayout107.xml" ContentType="application/vnd.openxmlformats-officedocument.presentationml.slideLayout+xml"/>
  <Override PartName="/ppt/slides/slide13.xml" ContentType="application/vnd.openxmlformats-officedocument.presentationml.slide+xml"/>
  <Override PartName="/ppt/slideLayouts/slideLayout253.xml" ContentType="application/vnd.openxmlformats-officedocument.presentationml.slideLayout+xml"/>
  <Override PartName="/ppt/slideLayouts/slideLayout322.xml" ContentType="application/vnd.openxmlformats-officedocument.presentationml.slideLayout+xml"/>
  <Override PartName="/ppt/slideLayouts/slideLayout419.xml" ContentType="application/vnd.openxmlformats-officedocument.presentationml.slideLayout+xml"/>
  <Override PartName="/ppt/slideLayouts/slideLayout184.xml" ContentType="application/vnd.openxmlformats-officedocument.presentationml.slideLayout+xml"/>
  <Override PartName="/ppt/slideLayouts/slideLayout435.xml" ContentType="application/vnd.openxmlformats-officedocument.presentationml.slideLayout+xml"/>
  <Default Extension="rels" ContentType="application/vnd.openxmlformats-package.relationships+xml"/>
  <Override PartName="/ppt/slideLayouts/slideLayout75.xml" ContentType="application/vnd.openxmlformats-officedocument.presentationml.slideLayout+xml"/>
  <Override PartName="/ppt/notesSlides/notesSlide22.xml" ContentType="application/vnd.openxmlformats-officedocument.presentationml.notesSlide+xml"/>
  <Override PartName="/ppt/theme/theme37.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slideLayouts/slideLayout113.xml" ContentType="application/vnd.openxmlformats-officedocument.presentationml.slideLayout+xml"/>
  <Override PartName="/ppt/slideLayouts/slideLayout425.xml" ContentType="application/vnd.openxmlformats-officedocument.presentationml.slideLayout+xml"/>
  <Override PartName="/ppt/slideLayouts/slideLayout243.xml" ContentType="application/vnd.openxmlformats-officedocument.presentationml.slideLayout+xml"/>
  <Override PartName="/ppt/slideLayouts/slideLayout356.xml" ContentType="application/vnd.openxmlformats-officedocument.presentationml.slideLayout+xml"/>
  <Override PartName="/ppt/slideLayouts/slideLayout81.xml" ContentType="application/vnd.openxmlformats-officedocument.presentationml.slideLayout+xml"/>
  <Override PartName="/ppt/slideLayouts/slideLayout174.xml" ContentType="application/vnd.openxmlformats-officedocument.presentationml.slideLayout+xml"/>
  <Override PartName="/ppt/slideLayouts/slideLayout287.xml" ContentType="application/vnd.openxmlformats-officedocument.presentationml.slideLayout+xml"/>
  <Override PartName="/ppt/slideLayouts/slideLayout65.xml" ContentType="application/vnd.openxmlformats-officedocument.presentationml.slideLayout+xml"/>
  <Override PartName="/ppt/notesSlides/notesSlide12.xml" ContentType="application/vnd.openxmlformats-officedocument.presentationml.notesSlide+xml"/>
  <Override PartName="/ppt/theme/theme27.xml" ContentType="application/vnd.openxmlformats-officedocument.theme+xml"/>
  <Override PartName="/ppt/slides/slide5.xml" ContentType="application/vnd.openxmlformats-officedocument.presentationml.slide+xml"/>
  <Override PartName="/ppt/slideLayouts/slideLayout103.xml" ContentType="application/vnd.openxmlformats-officedocument.presentationml.slideLayout+xml"/>
  <Override PartName="/ppt/slideLayouts/slideLayout10.xml" ContentType="application/vnd.openxmlformats-officedocument.presentationml.slideLayout+xml"/>
  <Override PartName="/ppt/slideLayouts/slideLayout216.xml" ContentType="application/vnd.openxmlformats-officedocument.presentationml.slideLayout+xml"/>
  <Override PartName="/ppt/slideLayouts/slideLayout147.xml" ContentType="application/vnd.openxmlformats-officedocument.presentationml.slideLayout+xml"/>
  <Override PartName="/ppt/slideMasters/slideMaster19.xml" ContentType="application/vnd.openxmlformats-officedocument.presentationml.slideMaster+xml"/>
  <Override PartName="/ppt/slideLayouts/slideLayout415.xml" ContentType="application/vnd.openxmlformats-officedocument.presentationml.slideLayout+xml"/>
  <Override PartName="/ppt/slideLayouts/slideLayout180.xml" ContentType="application/vnd.openxmlformats-officedocument.presentationml.slideLayout+xml"/>
  <Override PartName="/ppt/slideLayouts/slideLayout38.xml" ContentType="application/vnd.openxmlformats-officedocument.presentationml.slideLayout+xml"/>
  <Override PartName="/ppt/slideLayouts/slideLayout346.xml" ContentType="application/vnd.openxmlformats-officedocument.presentationml.slideLayout+xml"/>
  <Override PartName="/ppt/slideLayouts/slideLayout431.xml" ContentType="application/vnd.openxmlformats-officedocument.presentationml.slideLayout+xml"/>
  <Override PartName="/ppt/slideLayouts/slideLayout71.xml" ContentType="application/vnd.openxmlformats-officedocument.presentationml.slideLayout+xml"/>
  <Override PartName="/ppt/slideLayouts/slideLayout277.xml" ContentType="application/vnd.openxmlformats-officedocument.presentationml.slideLayout+xml"/>
  <Override PartName="/ppt/theme/theme33.xml" ContentType="application/vnd.openxmlformats-officedocument.theme+xml"/>
  <Override PartName="/ppt/slideLayouts/slideLayout3.xml" ContentType="application/vnd.openxmlformats-officedocument.presentationml.slideLayout+xml"/>
  <Override PartName="/ppt/theme/theme2.xml" ContentType="application/vnd.openxmlformats-officedocument.theme+xml"/>
  <Override PartName="/ppt/slideLayouts/slideLayout99.xml" ContentType="application/vnd.openxmlformats-officedocument.presentationml.slideLayout+xml"/>
  <Override PartName="/ppt/slideLayouts/slideLayout206.xml" ContentType="application/vnd.openxmlformats-officedocument.presentationml.slideLayout+xml"/>
  <Override PartName="/ppt/slideLayouts/slideLayout319.xml" ContentType="application/vnd.openxmlformats-officedocument.presentationml.slideLayout+xml"/>
  <Override PartName="/ppt/slideLayouts/slideLayout421.xml" ContentType="application/vnd.openxmlformats-officedocument.presentationml.slideLayout+xml"/>
  <Override PartName="/ppt/slideLayouts/slideLayout137.xml" ContentType="application/vnd.openxmlformats-officedocument.presentationml.slideLayout+xml"/>
  <Override PartName="/ppt/slideLayouts/slideLayout352.xml" ContentType="application/vnd.openxmlformats-officedocument.presentationml.slideLayout+xml"/>
  <Override PartName="/ppt/slideLayouts/slideLayout283.xml" ContentType="application/vnd.openxmlformats-officedocument.presentationml.slideLayout+xml"/>
  <Override PartName="/ppt/slideLayouts/slideLayout28.xml" ContentType="application/vnd.openxmlformats-officedocument.presentationml.slideLayout+xml"/>
  <Override PartName="/ppt/slideLayouts/slideLayout170.xml" ContentType="application/vnd.openxmlformats-officedocument.presentationml.slideLayout+xml"/>
  <Override PartName="/ppt/slideLayouts/slideLayout267.xml" ContentType="application/vnd.openxmlformats-officedocument.presentationml.slideLayout+xml"/>
  <Override PartName="/ppt/theme/theme23.xml" ContentType="application/vnd.openxmlformats-officedocument.theme+xml"/>
  <Override PartName="/ppt/slideLayouts/slideLayout198.xml" ContentType="application/vnd.openxmlformats-officedocument.presentationml.slideLayout+xml"/>
  <Override PartName="/ppt/slideLayouts/slideLayout89.xml" ContentType="application/vnd.openxmlformats-officedocument.presentationml.slideLayout+xml"/>
  <Override PartName="/ppt/slides/slide1.xml" ContentType="application/vnd.openxmlformats-officedocument.presentationml.slide+xml"/>
  <Override PartName="/ppt/slideLayouts/slideLayout212.xml" ContentType="application/vnd.openxmlformats-officedocument.presentationml.slideLayout+xml"/>
  <Override PartName="/ppt/slideLayouts/slideLayout143.xml" ContentType="application/vnd.openxmlformats-officedocument.presentationml.slideLayout+xml"/>
  <Override PartName="/ppt/slideMasters/slideMaster15.xml" ContentType="application/vnd.openxmlformats-officedocument.presentationml.slideMaster+xml"/>
  <Override PartName="/ppt/slideLayouts/slideLayout309.xml" ContentType="application/vnd.openxmlformats-officedocument.presentationml.slideLayout+xml"/>
  <Override PartName="/ppt/slideLayouts/slideLayout34.xml" ContentType="application/vnd.openxmlformats-officedocument.presentationml.slideLayout+xml"/>
  <Override PartName="/ppt/slideLayouts/slideLayout127.xml" ContentType="application/vnd.openxmlformats-officedocument.presentationml.slideLayout+xml"/>
  <Override PartName="/ppt/slideLayouts/slideLayout342.xml" ContentType="application/vnd.openxmlformats-officedocument.presentationml.slideLayout+xml"/>
  <Override PartName="/ppt/slideLayouts/slideLayout273.xml" ContentType="application/vnd.openxmlformats-officedocument.presentationml.slideLayout+xml"/>
  <Override PartName="/ppt/slideLayouts/slideLayout439.xml" ContentType="application/vnd.openxmlformats-officedocument.presentationml.slideLayout+xml"/>
  <Override PartName="/ppt/slideLayouts/slideLayout95.xml" ContentType="application/vnd.openxmlformats-officedocument.presentationml.slideLayout+xml"/>
  <Override PartName="/ppt/slideLayouts/slideLayout202.xml" ContentType="application/vnd.openxmlformats-officedocument.presentationml.slideLayout+xml"/>
  <Override PartName="/ppt/slideLayouts/slideLayout315.xml" ContentType="application/vnd.openxmlformats-officedocument.presentationml.slideLayout+xml"/>
  <Override PartName="/ppt/slideLayouts/slideLayout133.xml" ContentType="application/vnd.openxmlformats-officedocument.presentationml.slideLayout+xml"/>
  <Override PartName="/ppt/slideLayouts/slideLayout24.xml" ContentType="application/vnd.openxmlformats-officedocument.presentationml.slideLayout+xml"/>
  <Override PartName="/ppt/slideLayouts/slideLayout376.xml" ContentType="application/vnd.openxmlformats-officedocument.presentationml.slideLayout+xml"/>
  <Override PartName="/ppt/notesSlides/notesSlide6.xml" ContentType="application/vnd.openxmlformats-officedocument.presentationml.notesSlide+xml"/>
  <Override PartName="/ppt/slideLayouts/slideLayout194.xml" ContentType="application/vnd.openxmlformats-officedocument.presentationml.slideLayout+xml"/>
  <Override PartName="/ppt/slideMasters/slideMaster11.xml" ContentType="application/vnd.openxmlformats-officedocument.presentationml.slideMaster+xml"/>
  <Override PartName="/ppt/slideLayouts/slideLayout305.xml" ContentType="application/vnd.openxmlformats-officedocument.presentationml.slideLayout+xml"/>
  <Override PartName="/ppt/slideLayouts/slideLayout30.xml" ContentType="application/vnd.openxmlformats-officedocument.presentationml.slideLayout+xml"/>
  <Override PartName="/ppt/slideLayouts/slideLayout236.xml" ContentType="application/vnd.openxmlformats-officedocument.presentationml.slideLayout+xml"/>
  <Override PartName="/ppt/tableStyles.xml" ContentType="application/vnd.openxmlformats-officedocument.presentationml.tableStyles+xml"/>
  <Override PartName="/ppt/slideLayouts/slideLayout167.xml" ContentType="application/vnd.openxmlformats-officedocument.presentationml.slideLayout+xml"/>
  <Override PartName="/ppt/slideMasters/slideMaster39.xml" ContentType="application/vnd.openxmlformats-officedocument.presentationml.slideMaster+xml"/>
  <Override PartName="/ppt/slideLayouts/slideLayout382.xml" ContentType="application/vnd.openxmlformats-officedocument.presentationml.slideLayout+xml"/>
  <Override PartName="/ppt/slideLayouts/slideLayout58.xml" ContentType="application/vnd.openxmlformats-officedocument.presentationml.slideLayout+xml"/>
  <Override PartName="/ppt/slideLayouts/slideLayout366.xml" ContentType="application/vnd.openxmlformats-officedocument.presentationml.slideLayout+xml"/>
  <Override PartName="/ppt/slideLayouts/slideLayout91.xml" ContentType="application/vnd.openxmlformats-officedocument.presentationml.slideLayout+xml"/>
  <Override PartName="/ppt/slideLayouts/slideLayout297.xml" ContentType="application/vnd.openxmlformats-officedocument.presentationml.slideLayout+xml"/>
  <Override PartName="/ppt/slideLayouts/slideLayout311.xml" ContentType="application/vnd.openxmlformats-officedocument.presentationml.slideLayout+xml"/>
  <Override PartName="/ppt/slideLayouts/slideLayout242.xml" ContentType="application/vnd.openxmlformats-officedocument.presentationml.slideLayout+xml"/>
  <Override PartName="/ppt/slideLayouts/slideLayout408.xml" ContentType="application/vnd.openxmlformats-officedocument.presentationml.slideLayout+xml"/>
  <Override PartName="/ppt/slideLayouts/slideLayout20.xml" ContentType="application/vnd.openxmlformats-officedocument.presentationml.slideLayout+xml"/>
  <Override PartName="/ppt/slideLayouts/slideLayout226.xml" ContentType="application/vnd.openxmlformats-officedocument.presentationml.slideLayout+xml"/>
  <Override PartName="/ppt/slideLayouts/slideLayout339.xml" ContentType="application/vnd.openxmlformats-officedocument.presentationml.slideLayout+xml"/>
  <Override PartName="/ppt/slideLayouts/slideLayout64.xml" ContentType="application/vnd.openxmlformats-officedocument.presentationml.slideLayout+xml"/>
  <Override PartName="/ppt/slideLayouts/slideLayout157.xml" ContentType="application/vnd.openxmlformats-officedocument.presentationml.slideLayout+xml"/>
  <Override PartName="/ppt/slideMasters/slideMaster29.xml" ContentType="application/vnd.openxmlformats-officedocument.presentationml.slideMaster+xml"/>
  <Override PartName="/ppt/slideLayouts/slideLayout372.xml" ContentType="application/vnd.openxmlformats-officedocument.presentationml.slideLayout+xml"/>
  <Override PartName="/ppt/slideLayouts/slideLayout190.xml" ContentType="application/vnd.openxmlformats-officedocument.presentationml.slideLayout+xml"/>
  <Override PartName="/ppt/slideLayouts/slideLayout48.xml" ContentType="application/vnd.openxmlformats-officedocument.presentationml.slideLayout+xml"/>
  <Override PartName="/ppt/slideLayouts/slideLayout441.xml" ContentType="application/vnd.openxmlformats-officedocument.presentationml.slideLayout+xml"/>
  <Override PartName="/ppt/notesSlides/notesSlide2.xml" ContentType="application/vnd.openxmlformats-officedocument.presentationml.notesSlide+xml"/>
  <Override PartName="/ppt/viewProps.xml" ContentType="application/vnd.openxmlformats-officedocument.presentationml.viewProps+xml"/>
  <Override PartName="/ppt/slideLayouts/slideLayout301.xml" ContentType="application/vnd.openxmlformats-officedocument.presentationml.slideLayout+xml"/>
  <Override PartName="/ppt/slideLayouts/slideLayout232.xml" ContentType="application/vnd.openxmlformats-officedocument.presentationml.slideLayout+xml"/>
  <Override PartName="/ppt/slideLayouts/slideLayout163.xml" ContentType="application/vnd.openxmlformats-officedocument.presentationml.slideLayout+xml"/>
  <Override PartName="/ppt/slideMasters/slideMaster35.xml" ContentType="application/vnd.openxmlformats-officedocument.presentationml.slideMaster+xml"/>
  <Override PartName="/ppt/slideLayouts/slideLayout329.xml" ContentType="application/vnd.openxmlformats-officedocument.presentationml.slideLayout+xml"/>
  <Override PartName="/ppt/slideLayouts/slideLayout54.xml" ContentType="application/vnd.openxmlformats-officedocument.presentationml.slideLayout+xml"/>
  <Override PartName="/ppt/slideLayouts/slideLayout362.xml" ContentType="application/vnd.openxmlformats-officedocument.presentationml.slideLayout+xml"/>
  <Override PartName="/ppt/theme/theme16.xml" ContentType="application/vnd.openxmlformats-officedocument.theme+xml"/>
  <Override PartName="/ppt/slideLayouts/slideLayout293.xml" ContentType="application/vnd.openxmlformats-officedocument.presentationml.slideLayout+xml"/>
  <Override PartName="/ppt/slideLayouts/slideLayout404.xml" ContentType="application/vnd.openxmlformats-officedocument.presentationml.slideLayout+xml"/>
  <Override PartName="/ppt/slideMasters/slideMaster7.xml" ContentType="application/vnd.openxmlformats-officedocument.presentationml.slideMaster+xml"/>
  <Override PartName="/ppt/slideLayouts/slideLayout222.xml" ContentType="application/vnd.openxmlformats-officedocument.presentationml.slideLayout+xml"/>
  <Override PartName="/ppt/slideLayouts/slideLayout335.xml" ContentType="application/vnd.openxmlformats-officedocument.presentationml.slideLayout+xml"/>
  <Override PartName="/ppt/slideLayouts/slideLayout60.xml" ContentType="application/vnd.openxmlformats-officedocument.presentationml.slideLayout+xml"/>
  <Override PartName="/ppt/slideLayouts/slideLayout266.xml" ContentType="application/vnd.openxmlformats-officedocument.presentationml.slideLayout+xml"/>
  <Override PartName="/ppt/slideLayouts/slideLayout153.xml" ContentType="application/vnd.openxmlformats-officedocument.presentationml.slideLayout+xml"/>
  <Override PartName="/ppt/slideMasters/slideMaster25.xml" ContentType="application/vnd.openxmlformats-officedocument.presentationml.slideMaster+xml"/>
  <Override PartName="/ppt/slides/slide26.xml" ContentType="application/vnd.openxmlformats-officedocument.presentationml.slide+xml"/>
  <Override PartName="/ppt/slideLayouts/slideLayout44.xml" ContentType="application/vnd.openxmlformats-officedocument.presentationml.slideLayout+xml"/>
  <Override PartName="/ppt/slideLayouts/slideLayout88.xml" ContentType="application/vnd.openxmlformats-officedocument.presentationml.slideLayout+xml"/>
  <Override PartName="/ppt/slideLayouts/slideLayout396.xml" ContentType="application/vnd.openxmlformats-officedocument.presentationml.slideLayout+xml"/>
  <Override PartName="/docProps/core.xml" ContentType="application/vnd.openxmlformats-package.core-properties+xml"/>
  <Override PartName="/ppt/slideLayouts/slideLayout410.xml" ContentType="application/vnd.openxmlformats-officedocument.presentationml.slideLayout+xml"/>
  <Override PartName="/ppt/notesSlides/notesSlide19.xml" ContentType="application/vnd.openxmlformats-officedocument.presentationml.notesSlide+xml"/>
  <Override PartName="/ppt/slideMasters/slideMaster31.xml" ContentType="application/vnd.openxmlformats-officedocument.presentationml.slideMaster+xml"/>
  <Override PartName="/ppt/slideLayouts/slideLayout17.xml" ContentType="application/vnd.openxmlformats-officedocument.presentationml.slideLayout+xml"/>
  <Override PartName="/ppt/slideLayouts/slideLayout325.xml" ContentType="application/vnd.openxmlformats-officedocument.presentationml.slideLayout+xml"/>
  <Override PartName="/ppt/slideLayouts/slideLayout50.xml" ContentType="application/vnd.openxmlformats-officedocument.presentationml.slideLayout+xml"/>
  <Override PartName="/ppt/slideLayouts/slideLayout256.xml" ContentType="application/vnd.openxmlformats-officedocument.presentationml.slideLayout+xml"/>
  <Override PartName="/ppt/slides/slide16.xml" ContentType="application/vnd.openxmlformats-officedocument.presentationml.slide+xml"/>
  <Override PartName="/ppt/theme/theme12.xml" ContentType="application/vnd.openxmlformats-officedocument.theme+xml"/>
  <Override PartName="/ppt/slideLayouts/slideLayout187.xml" ContentType="application/vnd.openxmlformats-officedocument.presentationml.slideLayout+xml"/>
  <Override PartName="/ppt/slideLayouts/slideLayout78.xml" ContentType="application/vnd.openxmlformats-officedocument.presentationml.slideLayout+xml"/>
  <Override PartName="/ppt/slideLayouts/slideLayout386.xml" ContentType="application/vnd.openxmlformats-officedocument.presentationml.slideLayout+xml"/>
  <Override PartName="/ppt/notesSlides/notesSlide25.xml" ContentType="application/vnd.openxmlformats-officedocument.presentationml.notesSlide+xml"/>
  <Override PartName="/ppt/theme/theme9.xml" ContentType="application/vnd.openxmlformats-officedocument.theme+xml"/>
  <Override PartName="/ppt/slideLayouts/slideLayout400.xml" ContentType="application/vnd.openxmlformats-officedocument.presentationml.slideLayout+xml"/>
  <Override PartName="/ppt/slideMasters/slideMaster3.xml" ContentType="application/vnd.openxmlformats-officedocument.presentationml.slideMaster+xml"/>
  <Override PartName="/ppt/slideLayouts/slideLayout116.xml" ContentType="application/vnd.openxmlformats-officedocument.presentationml.slideLayout+xml"/>
  <Override PartName="/ppt/slideLayouts/slideLayout331.xml" ContentType="application/vnd.openxmlformats-officedocument.presentationml.slideLayout+xml"/>
  <Override PartName="/ppt/slides/slide22.xml" ContentType="application/vnd.openxmlformats-officedocument.presentationml.slide+xml"/>
  <Override PartName="/ppt/slideLayouts/slideLayout262.xml" ContentType="application/vnd.openxmlformats-officedocument.presentationml.slideLayout+xml"/>
  <Override PartName="/ppt/slideMasters/slideMaster21.xml" ContentType="application/vnd.openxmlformats-officedocument.presentationml.slideMaster+xml"/>
  <Override PartName="/ppt/slideLayouts/slideLayout428.xml" ContentType="application/vnd.openxmlformats-officedocument.presentationml.slideLayout+xml"/>
  <Override PartName="/ppt/slideLayouts/slideLayout40.xml" ContentType="application/vnd.openxmlformats-officedocument.presentationml.slideLayout+xml"/>
  <Override PartName="/ppt/slideLayouts/slideLayout246.xml" ContentType="application/vnd.openxmlformats-officedocument.presentationml.slideLayout+xml"/>
  <Override PartName="/ppt/slideLayouts/slideLayout359.xml" ContentType="application/vnd.openxmlformats-officedocument.presentationml.slideLayout+xml"/>
  <Override PartName="/ppt/slideLayouts/slideLayout84.xml" ContentType="application/vnd.openxmlformats-officedocument.presentationml.slideLayout+xml"/>
  <Override PartName="/ppt/slideLayouts/slideLayout177.xml" ContentType="application/vnd.openxmlformats-officedocument.presentationml.slideLayout+xml"/>
  <Override PartName="/ppt/slideLayouts/slideLayout392.xml" ContentType="application/vnd.openxmlformats-officedocument.presentationml.slideLayout+xml"/>
  <Override PartName="/ppt/slideLayouts/slideLayout68.xml" ContentType="application/vnd.openxmlformats-officedocument.presentationml.slideLayout+xml"/>
  <Override PartName="/ppt/notesSlides/notesSlide15.xml" ContentType="application/vnd.openxmlformats-officedocument.presentationml.notesSlide+xml"/>
  <Override PartName="/ppt/slideLayouts/slideLayout122.xml" ContentType="application/vnd.openxmlformats-officedocument.presentationml.slideLayout+xml"/>
  <Override PartName="/ppt/slideLayouts/slideLayout13.xml" ContentType="application/vnd.openxmlformats-officedocument.presentationml.slideLayout+xml"/>
  <Override PartName="/ppt/slideLayouts/slideLayout219.xml" ContentType="application/vnd.openxmlformats-officedocument.presentationml.slideLayout+xml"/>
  <Override PartName="/ppt/slideLayouts/slideLayout106.xml" ContentType="application/vnd.openxmlformats-officedocument.presentationml.slideLayout+xml"/>
  <Override PartName="/ppt/slides/slide8.xml" ContentType="application/vnd.openxmlformats-officedocument.presentationml.slide+xml"/>
  <Override PartName="/ppt/slideLayouts/slideLayout252.xml" ContentType="application/vnd.openxmlformats-officedocument.presentationml.slideLayout+xml"/>
  <Override PartName="/ppt/slides/slide12.xml" ContentType="application/vnd.openxmlformats-officedocument.presentationml.slide+xml"/>
  <Override PartName="/ppt/slideLayouts/slideLayout321.xml" ContentType="application/vnd.openxmlformats-officedocument.presentationml.slideLayout+xml"/>
  <Override PartName="/ppt/slideLayouts/slideLayout183.xml" ContentType="application/vnd.openxmlformats-officedocument.presentationml.slideLayout+xml"/>
  <Override PartName="/ppt/slideLayouts/slideLayout418.xml" ContentType="application/vnd.openxmlformats-officedocument.presentationml.slideLayout+xml"/>
  <Override PartName="/ppt/slideLayouts/slideLayout349.xml" ContentType="application/vnd.openxmlformats-officedocument.presentationml.slideLayout+xml"/>
  <Override PartName="/ppt/slideLayouts/slideLayout434.xml" ContentType="application/vnd.openxmlformats-officedocument.presentationml.slideLayout+xml"/>
  <Override PartName="/ppt/slideLayouts/slideLayout74.xml" ContentType="application/vnd.openxmlformats-officedocument.presentationml.slideLayout+xml"/>
  <Override PartName="/ppt/notesSlides/notesSlide21.xml" ContentType="application/vnd.openxmlformats-officedocument.presentationml.notesSlide+xml"/>
  <Override PartName="/ppt/theme/theme36.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112.xml" ContentType="application/vnd.openxmlformats-officedocument.presentationml.slideLayout+xml"/>
  <Override PartName="/ppt/slideLayouts/slideLayout209.xml" ContentType="application/vnd.openxmlformats-officedocument.presentationml.slideLayout+xml"/>
  <Override PartName="/ppt/slideLayouts/slideLayout424.xml" ContentType="application/vnd.openxmlformats-officedocument.presentationml.slideLayout+xml"/>
  <Override PartName="/ppt/slideLayouts/slideLayout355.xml" ContentType="application/vnd.openxmlformats-officedocument.presentationml.slideLayout+xml"/>
  <Override PartName="/ppt/slideLayouts/slideLayout80.xml" ContentType="application/vnd.openxmlformats-officedocument.presentationml.slideLayout+xml"/>
  <Override PartName="/ppt/slideLayouts/slideLayout286.xml" ContentType="application/vnd.openxmlformats-officedocument.presentationml.slideLayout+xml"/>
  <Override PartName="/ppt/slideLayouts/slideLayout173.xml" ContentType="application/vnd.openxmlformats-officedocument.presentationml.slideLayout+xml"/>
  <Override PartName="/ppt/notesSlides/notesSlide11.xml" ContentType="application/vnd.openxmlformats-officedocument.presentationml.notesSlide+xml"/>
  <Override PartName="/ppt/theme/theme26.xml" ContentType="application/vnd.openxmlformats-officedocument.theme+xml"/>
  <Override PartName="/ppt/slides/slide4.xml" ContentType="application/vnd.openxmlformats-officedocument.presentationml.slide+xml"/>
  <Override PartName="/ppt/slideLayouts/slideLayout215.xml" ContentType="application/vnd.openxmlformats-officedocument.presentationml.slideLayout+xml"/>
  <Override PartName="/ppt/slideLayouts/slideLayout102.xml" ContentType="application/vnd.openxmlformats-officedocument.presentationml.slideLayout+xml"/>
  <Override PartName="/ppt/slideLayouts/slideLayout430.xml" ContentType="application/vnd.openxmlformats-officedocument.presentationml.slideLayout+xml"/>
  <Override PartName="/ppt/slideLayouts/slideLayout146.xml" ContentType="application/vnd.openxmlformats-officedocument.presentationml.slideLayout+xml"/>
  <Override PartName="/ppt/slideMasters/slideMaster18.xml" ContentType="application/vnd.openxmlformats-officedocument.presentationml.slideMaster+xml"/>
  <Override PartName="/ppt/slideLayouts/slideLayout414.xml" ContentType="application/vnd.openxmlformats-officedocument.presentationml.slideLayout+xml"/>
  <Override PartName="/ppt/slideLayouts/slideLayout37.xml" ContentType="application/vnd.openxmlformats-officedocument.presentationml.slideLayout+xml"/>
  <Override PartName="/ppt/slideLayouts/slideLayout345.xml" ContentType="application/vnd.openxmlformats-officedocument.presentationml.slideLayout+xml"/>
  <Override PartName="/ppt/slideLayouts/slideLayout70.xml" ContentType="application/vnd.openxmlformats-officedocument.presentationml.slideLayout+xml"/>
  <Override PartName="/ppt/slideLayouts/slideLayout276.xml" ContentType="application/vnd.openxmlformats-officedocument.presentationml.slideLayout+xml"/>
  <Override PartName="/ppt/theme/theme32.xml" ContentType="application/vnd.openxmlformats-officedocument.theme+xml"/>
  <Override PartName="/ppt/slideLayouts/slideLayout2.xml" ContentType="application/vnd.openxmlformats-officedocument.presentationml.slideLayout+xml"/>
  <Override PartName="/ppt/theme/theme1.xml" ContentType="application/vnd.openxmlformats-officedocument.theme+xml"/>
  <Override PartName="/ppt/slideLayouts/slideLayout98.xml" ContentType="application/vnd.openxmlformats-officedocument.presentationml.slideLayout+xml"/>
  <Override PartName="/ppt/slideLayouts/slideLayout205.xml" ContentType="application/vnd.openxmlformats-officedocument.presentationml.slideLayout+xml"/>
  <Override PartName="/ppt/slideLayouts/slideLayout318.xml" ContentType="application/vnd.openxmlformats-officedocument.presentationml.slideLayout+xml"/>
  <Override PartName="/ppt/slideLayouts/slideLayout420.xml" ContentType="application/vnd.openxmlformats-officedocument.presentationml.slideLayout+xml"/>
  <Override PartName="/ppt/slideLayouts/slideLayout136.xml" ContentType="application/vnd.openxmlformats-officedocument.presentationml.slideLayout+xml"/>
  <Override PartName="/ppt/slideLayouts/slideLayout351.xml" ContentType="application/vnd.openxmlformats-officedocument.presentationml.slideLayout+xml"/>
  <Override PartName="/ppt/slideLayouts/slideLayout282.xml" ContentType="application/vnd.openxmlformats-officedocument.presentationml.slideLayout+xml"/>
  <Override PartName="/ppt/slideLayouts/slideLayout27.xml" ContentType="application/vnd.openxmlformats-officedocument.presentationml.slideLayout+xml"/>
  <Override PartName="/ppt/slideLayouts/slideLayout379.xml" ContentType="application/vnd.openxmlformats-officedocument.presentationml.slideLayout+xml"/>
  <Override PartName="/ppt/theme/theme22.xml" ContentType="application/vnd.openxmlformats-officedocument.theme+xml"/>
  <Override PartName="/ppt/slideLayouts/slideLayout197.xml" ContentType="application/vnd.openxmlformats-officedocument.presentationml.slideLayout+xml"/>
  <Override PartName="/ppt/slideLayouts/slideLayout211.xml" ContentType="application/vnd.openxmlformats-officedocument.presentationml.slideLayout+xml"/>
  <Override PartName="/ppt/slideLayouts/slideLayout142.xml" ContentType="application/vnd.openxmlformats-officedocument.presentationml.slideLayout+xml"/>
  <Override PartName="/ppt/slideMasters/slideMaster14.xml" ContentType="application/vnd.openxmlformats-officedocument.presentationml.slideMaster+xml"/>
  <Override PartName="/ppt/slideLayouts/slideLayout308.xml" ContentType="application/vnd.openxmlformats-officedocument.presentationml.slideLayout+xml"/>
  <Override PartName="/ppt/slideLayouts/slideLayout33.xml" ContentType="application/vnd.openxmlformats-officedocument.presentationml.slideLayout+xml"/>
  <Override PartName="/ppt/slideLayouts/slideLayout239.xml" ContentType="application/vnd.openxmlformats-officedocument.presentationml.slideLayout+xml"/>
  <Override PartName="/ppt/slideLayouts/slideLayout126.xml" ContentType="application/vnd.openxmlformats-officedocument.presentationml.slideLayout+xml"/>
  <Override PartName="/ppt/slideLayouts/slideLayout341.xml" ContentType="application/vnd.openxmlformats-officedocument.presentationml.slideLayout+xml"/>
  <Override PartName="/ppt/slideLayouts/slideLayout272.xml" ContentType="application/vnd.openxmlformats-officedocument.presentationml.slideLayout+xml"/>
  <Override PartName="/ppt/slideLayouts/slideLayout438.xml" ContentType="application/vnd.openxmlformats-officedocument.presentationml.slideLayout+xml"/>
  <Override PartName="/ppt/slideLayouts/slideLayout369.xml" ContentType="application/vnd.openxmlformats-officedocument.presentationml.slideLayout+xml"/>
  <Override PartName="/ppt/slideLayouts/slideLayout94.xml" ContentType="application/vnd.openxmlformats-officedocument.presentationml.slideLayout+xml"/>
  <Override PartName="/ppt/slideLayouts/slideLayout201.xml" ContentType="application/vnd.openxmlformats-officedocument.presentationml.slideLayout+xml"/>
  <Override PartName="/ppt/slideLayouts/slideLayout314.xml" ContentType="application/vnd.openxmlformats-officedocument.presentationml.slideLayout+xml"/>
  <Override PartName="/ppt/slideLayouts/slideLayout132.xml" ContentType="application/vnd.openxmlformats-officedocument.presentationml.slideLayout+xml"/>
  <Override PartName="/ppt/slideLayouts/slideLayout23.xml" ContentType="application/vnd.openxmlformats-officedocument.presentationml.slideLayout+xml"/>
  <Override PartName="/ppt/slideLayouts/slideLayout229.xml" ContentType="application/vnd.openxmlformats-officedocument.presentationml.slideLayout+xml"/>
  <Override PartName="/ppt/slideLayouts/slideLayout375.xml" ContentType="application/vnd.openxmlformats-officedocument.presentationml.slideLayout+xml"/>
  <Override PartName="/ppt/notesSlides/notesSlide5.xml" ContentType="application/vnd.openxmlformats-officedocument.presentationml.notesSlide+xml"/>
  <Override PartName="/ppt/slideLayouts/slideLayout193.xml" ContentType="application/vnd.openxmlformats-officedocument.presentationml.slideLayout+xml"/>
  <Override PartName="/ppt/slideMasters/slideMaster10.xml" ContentType="application/vnd.openxmlformats-officedocument.presentationml.slideMaster+xml"/>
  <Override PartName="/ppt/slideLayouts/slideLayout304.xml" ContentType="application/vnd.openxmlformats-officedocument.presentationml.slideLayout+xml"/>
  <Override PartName="/ppt/slideLayouts/slideLayout235.xml" ContentType="application/vnd.openxmlformats-officedocument.presentationml.slideLayout+xml"/>
  <Override PartName="/ppt/slideLayouts/slideLayout166.xml" ContentType="application/vnd.openxmlformats-officedocument.presentationml.slideLayout+xml"/>
  <Override PartName="/ppt/slideMasters/slideMaster38.xml" ContentType="application/vnd.openxmlformats-officedocument.presentationml.slideMaster+xml"/>
  <Override PartName="/ppt/slideLayouts/slideLayout381.xml" ContentType="application/vnd.openxmlformats-officedocument.presentationml.slideLayout+xml"/>
  <Override PartName="/ppt/slideLayouts/slideLayout57.xml" ContentType="application/vnd.openxmlformats-officedocument.presentationml.slideLayout+xml"/>
  <Override PartName="/ppt/slideLayouts/slideLayout365.xml" ContentType="application/vnd.openxmlformats-officedocument.presentationml.slideLayout+xml"/>
  <Override PartName="/ppt/theme/theme19.xml" ContentType="application/vnd.openxmlformats-officedocument.theme+xml"/>
  <Override PartName="/ppt/slideLayouts/slideLayout90.xml" ContentType="application/vnd.openxmlformats-officedocument.presentationml.slideLayout+xml"/>
  <Override PartName="/ppt/slideLayouts/slideLayout296.xml" ContentType="application/vnd.openxmlformats-officedocument.presentationml.slideLayout+xml"/>
  <Override PartName="/ppt/slideLayouts/slideLayout310.xml" ContentType="application/vnd.openxmlformats-officedocument.presentationml.slideLayout+xml"/>
  <Override PartName="/ppt/slideLayouts/slideLayout241.xml" ContentType="application/vnd.openxmlformats-officedocument.presentationml.slideLayout+xml"/>
  <Override PartName="/ppt/slideLayouts/slideLayout407.xml" ContentType="application/vnd.openxmlformats-officedocument.presentationml.slideLayout+xml"/>
  <Override PartName="/docProps/custom.xml" ContentType="application/vnd.openxmlformats-officedocument.custom-properties+xml"/>
  <Override PartName="/ppt/slideLayouts/slideLayout225.xml" ContentType="application/vnd.openxmlformats-officedocument.presentationml.slideLayout+xml"/>
  <Override PartName="/ppt/slideLayouts/slideLayout338.xml" ContentType="application/vnd.openxmlformats-officedocument.presentationml.slideLayout+xml"/>
  <Override PartName="/ppt/slideLayouts/slideLayout63.xml" ContentType="application/vnd.openxmlformats-officedocument.presentationml.slideLayout+xml"/>
  <Override PartName="/ppt/slideLayouts/slideLayout156.xml" ContentType="application/vnd.openxmlformats-officedocument.presentationml.slideLayout+xml"/>
  <Override PartName="/ppt/slideMasters/slideMaster28.xml" ContentType="application/vnd.openxmlformats-officedocument.presentationml.slideMaster+xml"/>
  <Override PartName="/ppt/slideLayouts/slideLayout371.xml" ContentType="application/vnd.openxmlformats-officedocument.presentationml.slideLayout+xml"/>
  <Override PartName="/ppt/slideLayouts/slideLayout440.xml" ContentType="application/vnd.openxmlformats-officedocument.presentationml.slideLayout+xml"/>
  <Override PartName="/ppt/slideLayouts/slideLayout47.xml" ContentType="application/vnd.openxmlformats-officedocument.presentationml.slideLayout+xml"/>
  <Override PartName="/ppt/notesSlides/notesSlide1.xml" ContentType="application/vnd.openxmlformats-officedocument.presentationml.notesSlide+xml"/>
  <Override PartName="/ppt/notesSlides/notesSlide10.xml" ContentType="application/vnd.openxmlformats-officedocument.presentationml.notesSlide+xml"/>
  <Override PartName="/ppt/slideLayouts/slideLayout399.xml" ContentType="application/vnd.openxmlformats-officedocument.presentationml.slideLayout+xml"/>
  <Override PartName="/ppt/theme/theme42.xml" ContentType="application/vnd.openxmlformats-officedocument.theme+xml"/>
  <Override PartName="/ppt/slideLayouts/slideLayout300.xml" ContentType="application/vnd.openxmlformats-officedocument.presentationml.slideLayout+xml"/>
  <Override PartName="/ppt/slideLayouts/slideLayout413.xml" ContentType="application/vnd.openxmlformats-officedocument.presentationml.slideLayout+xml"/>
  <Override PartName="/ppt/slideLayouts/slideLayout231.xml" ContentType="application/vnd.openxmlformats-officedocument.presentationml.slideLayout+xml"/>
  <Override PartName="/ppt/slideLayouts/slideLayout162.xml" ContentType="application/vnd.openxmlformats-officedocument.presentationml.slideLayout+xml"/>
  <Override PartName="/ppt/slideMasters/slideMaster34.xml" ContentType="application/vnd.openxmlformats-officedocument.presentationml.slideMaster+xml"/>
  <Override PartName="/ppt/presentation.xml" ContentType="application/vnd.openxmlformats-officedocument.presentationml.presentation.main+xml"/>
  <Override PartName="/ppt/slideLayouts/slideLayout328.xml" ContentType="application/vnd.openxmlformats-officedocument.presentationml.slideLayout+xml"/>
  <Override PartName="/ppt/slideLayouts/slideLayout53.xml" ContentType="application/vnd.openxmlformats-officedocument.presentationml.slideLayout+xml"/>
  <Override PartName="/ppt/slides/slide19.xml" ContentType="application/vnd.openxmlformats-officedocument.presentationml.slide+xml"/>
  <Override PartName="/ppt/slideLayouts/slideLayout259.xml" ContentType="application/vnd.openxmlformats-officedocument.presentationml.slideLayout+xml"/>
  <Override PartName="/ppt/theme/theme15.xml" ContentType="application/vnd.openxmlformats-officedocument.theme+xml"/>
  <Override PartName="/ppt/slideLayouts/slideLayout292.xml" ContentType="application/vnd.openxmlformats-officedocument.presentationml.slideLayout+xml"/>
  <Override PartName="/ppt/slideLayouts/slideLayout361.xml" ContentType="application/vnd.openxmlformats-officedocument.presentationml.slideLayout+xml"/>
  <Override PartName="/ppt/slideLayouts/slideLayout389.xml" ContentType="application/vnd.openxmlformats-officedocument.presentationml.slideLayout+xml"/>
  <Override PartName="/ppt/notesSlides/notesSlide28.xml" ContentType="application/vnd.openxmlformats-officedocument.presentationml.notesSlide+xml"/>
  <Override PartName="/ppt/slideLayouts/slideLayout403.xml" ContentType="application/vnd.openxmlformats-officedocument.presentationml.slideLayout+xml"/>
  <Override PartName="/ppt/slideMasters/slideMaster6.xml" ContentType="application/vnd.openxmlformats-officedocument.presentationml.slideMaster+xml"/>
  <Override PartName="/ppt/slideLayouts/slideLayout119.xml" ContentType="application/vnd.openxmlformats-officedocument.presentationml.slideLayout+xml"/>
  <Override PartName="/ppt/slideLayouts/slideLayout221.xml" ContentType="application/vnd.openxmlformats-officedocument.presentationml.slideLayout+xml"/>
  <Override PartName="/ppt/slides/slide25.xml" ContentType="application/vnd.openxmlformats-officedocument.presentationml.slide+xml"/>
  <Override PartName="/ppt/slideLayouts/slideLayout265.xml" ContentType="application/vnd.openxmlformats-officedocument.presentationml.slideLayout+xml"/>
  <Override PartName="/ppt/slideMasters/slideMaster24.xml" ContentType="application/vnd.openxmlformats-officedocument.presentationml.slideMaster+xml"/>
  <Override PartName="/ppt/slideLayouts/slideLayout152.xml" ContentType="application/vnd.openxmlformats-officedocument.presentationml.slideLayout+xml"/>
  <Override PartName="/ppt/slideLayouts/slideLayout334.xml" ContentType="application/vnd.openxmlformats-officedocument.presentationml.slideLayout+xml"/>
  <Override PartName="/ppt/slideLayouts/slideLayout43.xml" ContentType="application/vnd.openxmlformats-officedocument.presentationml.slideLayout+xml"/>
  <Override PartName="/ppt/slideLayouts/slideLayout249.xml" ContentType="application/vnd.openxmlformats-officedocument.presentationml.slideLayout+xml"/>
  <Override PartName="/ppt/slideLayouts/slideLayout87.xml" ContentType="application/vnd.openxmlformats-officedocument.presentationml.slideLayout+xml"/>
  <Override PartName="/ppt/slideLayouts/slideLayout395.xml" ContentType="application/vnd.openxmlformats-officedocument.presentationml.slideLayout+xml"/>
  <Override PartName="/ppt/notesSlides/notesSlide18.xml" ContentType="application/vnd.openxmlformats-officedocument.presentationml.notesSlide+xml"/>
  <Override PartName="/ppt/notesSlides/notesSlide9.xml" ContentType="application/vnd.openxmlformats-officedocument.presentationml.notesSlide+xml"/>
  <Override PartName="/ppt/slideMasters/slideMaster30.xml" ContentType="application/vnd.openxmlformats-officedocument.presentationml.slideMaster+xml"/>
  <Override PartName="/ppt/slideLayouts/slideLayout16.xml" ContentType="application/vnd.openxmlformats-officedocument.presentationml.slideLayout+xml"/>
  <Override PartName="/ppt/slideLayouts/slideLayout109.xml" ContentType="application/vnd.openxmlformats-officedocument.presentationml.slideLayout+xml"/>
  <Override PartName="/ppt/slides/slide15.xml" ContentType="application/vnd.openxmlformats-officedocument.presentationml.slide+xml"/>
  <Override PartName="/ppt/slideLayouts/slideLayout255.xml" ContentType="application/vnd.openxmlformats-officedocument.presentationml.slideLayout+xml"/>
  <Override PartName="/ppt/slideLayouts/slideLayout324.xml" ContentType="application/vnd.openxmlformats-officedocument.presentationml.slideLayout+xml"/>
  <Override PartName="/ppt/theme/theme11.xml" ContentType="application/vnd.openxmlformats-officedocument.theme+xml"/>
  <Override PartName="/ppt/slideLayouts/slideLayout186.xml" ContentType="application/vnd.openxmlformats-officedocument.presentationml.slideLayout+xml"/>
  <Override PartName="/ppt/slideLayouts/slideLayout437.xml" ContentType="application/vnd.openxmlformats-officedocument.presentationml.slideLayout+xml"/>
  <Override PartName="/ppt/slideLayouts/slideLayout77.xml" ContentType="application/vnd.openxmlformats-officedocument.presentationml.slideLayout+xml"/>
  <Override PartName="/ppt/slideLayouts/slideLayout385.xml" ContentType="application/vnd.openxmlformats-officedocument.presentationml.slideLayout+xml"/>
  <Override PartName="/ppt/notesSlides/notesSlide24.xml" ContentType="application/vnd.openxmlformats-officedocument.presentationml.notesSlide+xml"/>
  <Override PartName="/ppt/theme/theme39.xml" ContentType="application/vnd.openxmlformats-officedocument.theme+xml"/>
  <Override PartName="/ppt/slideLayouts/slideLayout9.xml" ContentType="application/vnd.openxmlformats-officedocument.presentationml.slideLayout+xml"/>
  <Override PartName="/ppt/theme/theme8.xml" ContentType="application/vnd.openxmlformats-officedocument.theme+xml"/>
  <Override PartName="/ppt/slideMasters/slideMaster2.xml" ContentType="application/vnd.openxmlformats-officedocument.presentationml.slideMaster+xml"/>
  <Override PartName="/ppt/slideLayouts/slideLayout115.xml" ContentType="application/vnd.openxmlformats-officedocument.presentationml.slideLayout+xml"/>
  <Override PartName="/ppt/slideLayouts/slideLayout330.xml" ContentType="application/vnd.openxmlformats-officedocument.presentationml.slideLayout+xml"/>
  <Override PartName="/ppt/slides/slide21.xml" ContentType="application/vnd.openxmlformats-officedocument.presentationml.slide+xml"/>
  <Override PartName="/ppt/slideLayouts/slideLayout261.xml" ContentType="application/vnd.openxmlformats-officedocument.presentationml.slideLayout+xml"/>
  <Override PartName="/ppt/slideMasters/slideMaster20.xml" ContentType="application/vnd.openxmlformats-officedocument.presentationml.slideMaster+xml"/>
  <Override PartName="/ppt/slideLayouts/slideLayout427.xml" ContentType="application/vnd.openxmlformats-officedocument.presentationml.slideLayout+xml"/>
  <Override PartName="/ppt/slideLayouts/slideLayout245.xml" ContentType="application/vnd.openxmlformats-officedocument.presentationml.slideLayout+xml"/>
  <Override PartName="/ppt/slideLayouts/slideLayout358.xml" ContentType="application/vnd.openxmlformats-officedocument.presentationml.slideLayout+xml"/>
  <Override PartName="/ppt/slideLayouts/slideLayout83.xml" ContentType="application/vnd.openxmlformats-officedocument.presentationml.slideLayout+xml"/>
  <Override PartName="/ppt/slideLayouts/slideLayout176.xml" ContentType="application/vnd.openxmlformats-officedocument.presentationml.slideLayout+xml"/>
  <Override PartName="/ppt/slideLayouts/slideLayout289.xml" ContentType="application/vnd.openxmlformats-officedocument.presentationml.slideLayout+xml"/>
  <Override PartName="/ppt/slideLayouts/slideLayout391.xml" ContentType="application/vnd.openxmlformats-officedocument.presentationml.slideLayout+xml"/>
  <Override PartName="/ppt/slideLayouts/slideLayout67.xml" ContentType="application/vnd.openxmlformats-officedocument.presentationml.slideLayout+xml"/>
  <Override PartName="/ppt/notesSlides/notesSlide14.xml" ContentType="application/vnd.openxmlformats-officedocument.presentationml.notesSlide+xml"/>
  <Override PartName="/ppt/theme/theme29.xml" ContentType="application/vnd.openxmlformats-officedocument.theme+xml"/>
  <Override PartName="/ppt/slideLayouts/slideLayout121.xml" ContentType="application/vnd.openxmlformats-officedocument.presentationml.slideLayout+xml"/>
  <Override PartName="/ppt/slides/slide7.xml" ContentType="application/vnd.openxmlformats-officedocument.presentationml.slide+xml"/>
  <Override PartName="/ppt/slideLayouts/slideLayout105.xml" ContentType="application/vnd.openxmlformats-officedocument.presentationml.slideLayout+xml"/>
  <Override PartName="/ppt/slideLayouts/slideLayout12.xml" ContentType="application/vnd.openxmlformats-officedocument.presentationml.slideLayout+xml"/>
  <Override PartName="/ppt/slides/slide11.xml" ContentType="application/vnd.openxmlformats-officedocument.presentationml.slide+xml"/>
  <Override PartName="/ppt/slideLayouts/slideLayout251.xml" ContentType="application/vnd.openxmlformats-officedocument.presentationml.slideLayout+xml"/>
  <Override PartName="/ppt/slideLayouts/slideLayout218.xml" ContentType="application/vnd.openxmlformats-officedocument.presentationml.slideLayout+xml"/>
  <Override PartName="/ppt/slideLayouts/slideLayout320.xml" ContentType="application/vnd.openxmlformats-officedocument.presentationml.slideLayout+xml"/>
  <Override PartName="/ppt/slideLayouts/slideLayout182.xml" ContentType="application/vnd.openxmlformats-officedocument.presentationml.slideLayout+xml"/>
  <Override PartName="/ppt/slideLayouts/slideLayout417.xml" ContentType="application/vnd.openxmlformats-officedocument.presentationml.slideLayout+xml"/>
  <Override PartName="/ppt/slideLayouts/slideLayout348.xml" ContentType="application/vnd.openxmlformats-officedocument.presentationml.slideLayout+xml"/>
  <Override PartName="/ppt/slideLayouts/slideLayout433.xml" ContentType="application/vnd.openxmlformats-officedocument.presentationml.slideLayout+xml"/>
  <Override PartName="/ppt/slideLayouts/slideLayout73.xml" ContentType="application/vnd.openxmlformats-officedocument.presentationml.slideLayout+xml"/>
  <Override PartName="/ppt/slideLayouts/slideLayout27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trictFirstAndLastChars="0" saveSubsetFonts="1" autoCompressPictures="0">
  <p:sldMasterIdLst>
    <p:sldMasterId id="2147483649" r:id="rId1"/>
    <p:sldMasterId id="2147483651" r:id="rId2"/>
    <p:sldMasterId id="2147483652" r:id="rId3"/>
    <p:sldMasterId id="2147483653" r:id="rId4"/>
    <p:sldMasterId id="2147483654" r:id="rId5"/>
    <p:sldMasterId id="2147483655" r:id="rId6"/>
    <p:sldMasterId id="2147483656" r:id="rId7"/>
    <p:sldMasterId id="2147483657" r:id="rId8"/>
    <p:sldMasterId id="2147483658" r:id="rId9"/>
    <p:sldMasterId id="2147483659" r:id="rId10"/>
    <p:sldMasterId id="2147483660" r:id="rId11"/>
    <p:sldMasterId id="2147483661" r:id="rId12"/>
    <p:sldMasterId id="2147483662" r:id="rId13"/>
    <p:sldMasterId id="2147483663" r:id="rId14"/>
    <p:sldMasterId id="2147483664" r:id="rId15"/>
    <p:sldMasterId id="2147483665" r:id="rId16"/>
    <p:sldMasterId id="2147483666" r:id="rId17"/>
    <p:sldMasterId id="2147483667" r:id="rId18"/>
    <p:sldMasterId id="2147483668" r:id="rId19"/>
    <p:sldMasterId id="2147483669" r:id="rId20"/>
    <p:sldMasterId id="2147483670" r:id="rId21"/>
    <p:sldMasterId id="2147483671" r:id="rId22"/>
    <p:sldMasterId id="2147483672" r:id="rId23"/>
    <p:sldMasterId id="2147483673" r:id="rId24"/>
    <p:sldMasterId id="2147483674" r:id="rId25"/>
    <p:sldMasterId id="2147483675" r:id="rId26"/>
    <p:sldMasterId id="2147483676" r:id="rId27"/>
    <p:sldMasterId id="2147483677" r:id="rId28"/>
    <p:sldMasterId id="2147483678" r:id="rId29"/>
    <p:sldMasterId id="2147483679" r:id="rId30"/>
    <p:sldMasterId id="2147483680" r:id="rId31"/>
    <p:sldMasterId id="2147483681" r:id="rId32"/>
    <p:sldMasterId id="2147483682" r:id="rId33"/>
    <p:sldMasterId id="2147483683" r:id="rId34"/>
    <p:sldMasterId id="2147491371" r:id="rId35"/>
    <p:sldMasterId id="2147491431" r:id="rId36"/>
    <p:sldMasterId id="2147491505" r:id="rId37"/>
    <p:sldMasterId id="2147491517" r:id="rId38"/>
    <p:sldMasterId id="2147491529" r:id="rId39"/>
    <p:sldMasterId id="2147491541" r:id="rId40"/>
  </p:sldMasterIdLst>
  <p:notesMasterIdLst>
    <p:notesMasterId r:id="rId69"/>
  </p:notesMasterIdLst>
  <p:handoutMasterIdLst>
    <p:handoutMasterId r:id="rId70"/>
  </p:handoutMasterIdLst>
  <p:sldIdLst>
    <p:sldId id="558" r:id="rId41"/>
    <p:sldId id="578" r:id="rId42"/>
    <p:sldId id="397" r:id="rId43"/>
    <p:sldId id="595" r:id="rId44"/>
    <p:sldId id="596" r:id="rId45"/>
    <p:sldId id="597" r:id="rId46"/>
    <p:sldId id="598" r:id="rId47"/>
    <p:sldId id="599" r:id="rId48"/>
    <p:sldId id="600" r:id="rId49"/>
    <p:sldId id="622" r:id="rId50"/>
    <p:sldId id="624" r:id="rId51"/>
    <p:sldId id="601" r:id="rId52"/>
    <p:sldId id="603" r:id="rId53"/>
    <p:sldId id="604" r:id="rId54"/>
    <p:sldId id="609" r:id="rId55"/>
    <p:sldId id="619" r:id="rId56"/>
    <p:sldId id="610" r:id="rId57"/>
    <p:sldId id="611" r:id="rId58"/>
    <p:sldId id="612" r:id="rId59"/>
    <p:sldId id="621" r:id="rId60"/>
    <p:sldId id="617" r:id="rId61"/>
    <p:sldId id="614" r:id="rId62"/>
    <p:sldId id="616" r:id="rId63"/>
    <p:sldId id="618" r:id="rId64"/>
    <p:sldId id="625" r:id="rId65"/>
    <p:sldId id="605" r:id="rId66"/>
    <p:sldId id="620" r:id="rId67"/>
    <p:sldId id="626" r:id="rId68"/>
  </p:sldIdLst>
  <p:sldSz cx="9144000" cy="6858000" type="letter"/>
  <p:notesSz cx="6858000" cy="9144000"/>
  <p:defaultTextStyle>
    <a:defPPr>
      <a:defRPr lang="en-US"/>
    </a:defPPr>
    <a:lvl1pPr algn="ctr" rtl="0" fontAlgn="base">
      <a:spcBef>
        <a:spcPct val="0"/>
      </a:spcBef>
      <a:spcAft>
        <a:spcPct val="0"/>
      </a:spcAft>
      <a:defRPr sz="3000" kern="1200">
        <a:solidFill>
          <a:srgbClr val="FFFFFF"/>
        </a:solidFill>
        <a:latin typeface="Gill Sans" pitchFamily="-105" charset="0"/>
        <a:ea typeface="ヒラギノ角ゴ ProN W3" pitchFamily="-105" charset="-128"/>
        <a:cs typeface="ヒラギノ角ゴ ProN W3" pitchFamily="-105" charset="-128"/>
        <a:sym typeface="Gill Sans" pitchFamily="-105" charset="0"/>
      </a:defRPr>
    </a:lvl1pPr>
    <a:lvl2pPr marL="319088" indent="138113" algn="ctr" rtl="0" fontAlgn="base">
      <a:spcBef>
        <a:spcPct val="0"/>
      </a:spcBef>
      <a:spcAft>
        <a:spcPct val="0"/>
      </a:spcAft>
      <a:defRPr sz="3000" kern="1200">
        <a:solidFill>
          <a:srgbClr val="FFFFFF"/>
        </a:solidFill>
        <a:latin typeface="Gill Sans" pitchFamily="-105" charset="0"/>
        <a:ea typeface="ヒラギノ角ゴ ProN W3" pitchFamily="-105" charset="-128"/>
        <a:cs typeface="ヒラギノ角ゴ ProN W3" pitchFamily="-105" charset="-128"/>
        <a:sym typeface="Gill Sans" pitchFamily="-105" charset="0"/>
      </a:defRPr>
    </a:lvl2pPr>
    <a:lvl3pPr marL="641350" indent="273050" algn="ctr" rtl="0" fontAlgn="base">
      <a:spcBef>
        <a:spcPct val="0"/>
      </a:spcBef>
      <a:spcAft>
        <a:spcPct val="0"/>
      </a:spcAft>
      <a:defRPr sz="3000" kern="1200">
        <a:solidFill>
          <a:srgbClr val="FFFFFF"/>
        </a:solidFill>
        <a:latin typeface="Gill Sans" pitchFamily="-105" charset="0"/>
        <a:ea typeface="ヒラギノ角ゴ ProN W3" pitchFamily="-105" charset="-128"/>
        <a:cs typeface="ヒラギノ角ゴ ProN W3" pitchFamily="-105" charset="-128"/>
        <a:sym typeface="Gill Sans" pitchFamily="-105" charset="0"/>
      </a:defRPr>
    </a:lvl3pPr>
    <a:lvl4pPr marL="962025" indent="409575" algn="ctr" rtl="0" fontAlgn="base">
      <a:spcBef>
        <a:spcPct val="0"/>
      </a:spcBef>
      <a:spcAft>
        <a:spcPct val="0"/>
      </a:spcAft>
      <a:defRPr sz="3000" kern="1200">
        <a:solidFill>
          <a:srgbClr val="FFFFFF"/>
        </a:solidFill>
        <a:latin typeface="Gill Sans" pitchFamily="-105" charset="0"/>
        <a:ea typeface="ヒラギノ角ゴ ProN W3" pitchFamily="-105" charset="-128"/>
        <a:cs typeface="ヒラギノ角ゴ ProN W3" pitchFamily="-105" charset="-128"/>
        <a:sym typeface="Gill Sans" pitchFamily="-105" charset="0"/>
      </a:defRPr>
    </a:lvl4pPr>
    <a:lvl5pPr marL="1284288" indent="544513" algn="ctr" rtl="0" fontAlgn="base">
      <a:spcBef>
        <a:spcPct val="0"/>
      </a:spcBef>
      <a:spcAft>
        <a:spcPct val="0"/>
      </a:spcAft>
      <a:defRPr sz="3000" kern="1200">
        <a:solidFill>
          <a:srgbClr val="FFFFFF"/>
        </a:solidFill>
        <a:latin typeface="Gill Sans" pitchFamily="-105" charset="0"/>
        <a:ea typeface="ヒラギノ角ゴ ProN W3" pitchFamily="-105" charset="-128"/>
        <a:cs typeface="ヒラギノ角ゴ ProN W3" pitchFamily="-105" charset="-128"/>
        <a:sym typeface="Gill Sans" pitchFamily="-105" charset="0"/>
      </a:defRPr>
    </a:lvl5pPr>
    <a:lvl6pPr marL="2286000" algn="l" defTabSz="457200" rtl="0" eaLnBrk="1" latinLnBrk="0" hangingPunct="1">
      <a:defRPr sz="3000" kern="1200">
        <a:solidFill>
          <a:srgbClr val="FFFFFF"/>
        </a:solidFill>
        <a:latin typeface="Gill Sans" pitchFamily="-105" charset="0"/>
        <a:ea typeface="ヒラギノ角ゴ ProN W3" pitchFamily="-105" charset="-128"/>
        <a:cs typeface="ヒラギノ角ゴ ProN W3" pitchFamily="-105" charset="-128"/>
        <a:sym typeface="Gill Sans" pitchFamily="-105" charset="0"/>
      </a:defRPr>
    </a:lvl6pPr>
    <a:lvl7pPr marL="2743200" algn="l" defTabSz="457200" rtl="0" eaLnBrk="1" latinLnBrk="0" hangingPunct="1">
      <a:defRPr sz="3000" kern="1200">
        <a:solidFill>
          <a:srgbClr val="FFFFFF"/>
        </a:solidFill>
        <a:latin typeface="Gill Sans" pitchFamily="-105" charset="0"/>
        <a:ea typeface="ヒラギノ角ゴ ProN W3" pitchFamily="-105" charset="-128"/>
        <a:cs typeface="ヒラギノ角ゴ ProN W3" pitchFamily="-105" charset="-128"/>
        <a:sym typeface="Gill Sans" pitchFamily="-105" charset="0"/>
      </a:defRPr>
    </a:lvl7pPr>
    <a:lvl8pPr marL="3200400" algn="l" defTabSz="457200" rtl="0" eaLnBrk="1" latinLnBrk="0" hangingPunct="1">
      <a:defRPr sz="3000" kern="1200">
        <a:solidFill>
          <a:srgbClr val="FFFFFF"/>
        </a:solidFill>
        <a:latin typeface="Gill Sans" pitchFamily="-105" charset="0"/>
        <a:ea typeface="ヒラギノ角ゴ ProN W3" pitchFamily="-105" charset="-128"/>
        <a:cs typeface="ヒラギノ角ゴ ProN W3" pitchFamily="-105" charset="-128"/>
        <a:sym typeface="Gill Sans" pitchFamily="-105" charset="0"/>
      </a:defRPr>
    </a:lvl8pPr>
    <a:lvl9pPr marL="3657600" algn="l" defTabSz="457200" rtl="0" eaLnBrk="1" latinLnBrk="0" hangingPunct="1">
      <a:defRPr sz="3000" kern="1200">
        <a:solidFill>
          <a:srgbClr val="FFFFFF"/>
        </a:solidFill>
        <a:latin typeface="Gill Sans" pitchFamily="-105" charset="0"/>
        <a:ea typeface="ヒラギノ角ゴ ProN W3" pitchFamily="-105" charset="-128"/>
        <a:cs typeface="ヒラギノ角ゴ ProN W3" pitchFamily="-105" charset="-128"/>
        <a:sym typeface="Gill Sans" pitchFamily="-105" charset="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notes"/>
  <p:showPr showNarration="1" useTimings="0">
    <p:present/>
    <p:sldAll/>
    <p:penClr>
      <a:schemeClr val="tx1"/>
    </p:penClr>
  </p:showPr>
  <p:clrMru>
    <a:srgbClr val="639BFF"/>
    <a:srgbClr val="CBD2E1"/>
    <a:srgbClr val="7F2005"/>
    <a:srgbClr val="F8F7F3"/>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09" autoAdjust="0"/>
    <p:restoredTop sz="94723" autoAdjust="0"/>
  </p:normalViewPr>
  <p:slideViewPr>
    <p:cSldViewPr>
      <p:cViewPr varScale="1">
        <p:scale>
          <a:sx n="127" d="100"/>
          <a:sy n="127" d="100"/>
        </p:scale>
        <p:origin x="-912" y="-96"/>
      </p:cViewPr>
      <p:guideLst>
        <p:guide orient="horz" pos="2160"/>
        <p:guide pos="2880"/>
      </p:guideLst>
    </p:cSldViewPr>
  </p:slideViewPr>
  <p:outlineViewPr>
    <p:cViewPr>
      <p:scale>
        <a:sx n="33" d="100"/>
        <a:sy n="33" d="100"/>
      </p:scale>
      <p:origin x="0" y="6712"/>
    </p:cViewPr>
  </p:outlineViewPr>
  <p:notesTextViewPr>
    <p:cViewPr>
      <p:scale>
        <a:sx n="100" d="100"/>
        <a:sy n="100" d="100"/>
      </p:scale>
      <p:origin x="0" y="0"/>
    </p:cViewPr>
  </p:notesTextViewPr>
  <p:sorterViewPr>
    <p:cViewPr>
      <p:scale>
        <a:sx n="50" d="100"/>
        <a:sy n="5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3" Type="http://schemas.openxmlformats.org/officeDocument/2006/relationships/slide" Target="slides/slide23.xml"/><Relationship Id="rId64" Type="http://schemas.openxmlformats.org/officeDocument/2006/relationships/slide" Target="slides/slide24.xml"/><Relationship Id="rId65" Type="http://schemas.openxmlformats.org/officeDocument/2006/relationships/slide" Target="slides/slide25.xml"/><Relationship Id="rId66" Type="http://schemas.openxmlformats.org/officeDocument/2006/relationships/slide" Target="slides/slide26.xml"/><Relationship Id="rId67" Type="http://schemas.openxmlformats.org/officeDocument/2006/relationships/slide" Target="slides/slide27.xml"/><Relationship Id="rId68" Type="http://schemas.openxmlformats.org/officeDocument/2006/relationships/slide" Target="slides/slide28.xml"/><Relationship Id="rId69" Type="http://schemas.openxmlformats.org/officeDocument/2006/relationships/notesMaster" Target="notesMasters/notesMaster1.xml"/><Relationship Id="rId50" Type="http://schemas.openxmlformats.org/officeDocument/2006/relationships/slide" Target="slides/slide10.xml"/><Relationship Id="rId51" Type="http://schemas.openxmlformats.org/officeDocument/2006/relationships/slide" Target="slides/slide11.xml"/><Relationship Id="rId52" Type="http://schemas.openxmlformats.org/officeDocument/2006/relationships/slide" Target="slides/slide12.xml"/><Relationship Id="rId53" Type="http://schemas.openxmlformats.org/officeDocument/2006/relationships/slide" Target="slides/slide13.xml"/><Relationship Id="rId54" Type="http://schemas.openxmlformats.org/officeDocument/2006/relationships/slide" Target="slides/slide14.xml"/><Relationship Id="rId55" Type="http://schemas.openxmlformats.org/officeDocument/2006/relationships/slide" Target="slides/slide15.xml"/><Relationship Id="rId56" Type="http://schemas.openxmlformats.org/officeDocument/2006/relationships/slide" Target="slides/slide16.xml"/><Relationship Id="rId57" Type="http://schemas.openxmlformats.org/officeDocument/2006/relationships/slide" Target="slides/slide17.xml"/><Relationship Id="rId58" Type="http://schemas.openxmlformats.org/officeDocument/2006/relationships/slide" Target="slides/slide18.xml"/><Relationship Id="rId59" Type="http://schemas.openxmlformats.org/officeDocument/2006/relationships/slide" Target="slides/slide19.xml"/><Relationship Id="rId40" Type="http://schemas.openxmlformats.org/officeDocument/2006/relationships/slideMaster" Target="slideMasters/slideMaster40.xml"/><Relationship Id="rId41" Type="http://schemas.openxmlformats.org/officeDocument/2006/relationships/slide" Target="slides/slide1.xml"/><Relationship Id="rId42" Type="http://schemas.openxmlformats.org/officeDocument/2006/relationships/slide" Target="slides/slide2.xml"/><Relationship Id="rId43" Type="http://schemas.openxmlformats.org/officeDocument/2006/relationships/slide" Target="slides/slide3.xml"/><Relationship Id="rId44" Type="http://schemas.openxmlformats.org/officeDocument/2006/relationships/slide" Target="slides/slide4.xml"/><Relationship Id="rId45" Type="http://schemas.openxmlformats.org/officeDocument/2006/relationships/slide" Target="slides/slide5.xml"/><Relationship Id="rId46" Type="http://schemas.openxmlformats.org/officeDocument/2006/relationships/slide" Target="slides/slide6.xml"/><Relationship Id="rId47" Type="http://schemas.openxmlformats.org/officeDocument/2006/relationships/slide" Target="slides/slide7.xml"/><Relationship Id="rId48" Type="http://schemas.openxmlformats.org/officeDocument/2006/relationships/slide" Target="slides/slide8.xml"/><Relationship Id="rId49" Type="http://schemas.openxmlformats.org/officeDocument/2006/relationships/slide" Target="slides/slide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70" Type="http://schemas.openxmlformats.org/officeDocument/2006/relationships/handoutMaster" Target="handoutMasters/handoutMaster1.xml"/><Relationship Id="rId71" Type="http://schemas.openxmlformats.org/officeDocument/2006/relationships/printerSettings" Target="printerSettings/printerSettings1.bin"/><Relationship Id="rId72" Type="http://schemas.openxmlformats.org/officeDocument/2006/relationships/presProps" Target="presProps.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20.xml"/><Relationship Id="rId61" Type="http://schemas.openxmlformats.org/officeDocument/2006/relationships/slide" Target="slides/slide21.xml"/><Relationship Id="rId62" Type="http://schemas.openxmlformats.org/officeDocument/2006/relationships/slide" Target="slides/slide22.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2.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lgn="l">
              <a:defRPr sz="1200">
                <a:latin typeface="Gill Sans" pitchFamily="-107" charset="0"/>
                <a:ea typeface="ヒラギノ角ゴ ProN W3" pitchFamily="-107" charset="-128"/>
                <a:cs typeface="ヒラギノ角ゴ ProN W3" pitchFamily="-107" charset="-128"/>
                <a:sym typeface="Gill Sans" pitchFamily="-107"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Gill Sans" pitchFamily="-107" charset="0"/>
                <a:ea typeface="ヒラギノ角ゴ ProN W3" pitchFamily="-107" charset="-128"/>
                <a:cs typeface="ヒラギノ角ゴ ProN W3" pitchFamily="-107" charset="-128"/>
                <a:sym typeface="Gill Sans" pitchFamily="-107" charset="0"/>
              </a:defRPr>
            </a:lvl1pPr>
          </a:lstStyle>
          <a:p>
            <a:pPr>
              <a:defRPr/>
            </a:pPr>
            <a:fld id="{469CFD67-B455-3D40-8CDE-AD1105347151}" type="datetime1">
              <a:rPr lang="en-US"/>
              <a:pPr>
                <a:defRPr/>
              </a:pPr>
              <a:t>2/5/12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lgn="l">
              <a:defRPr sz="1200">
                <a:latin typeface="Gill Sans" pitchFamily="-107" charset="0"/>
                <a:ea typeface="ヒラギノ角ゴ ProN W3" pitchFamily="-107" charset="-128"/>
                <a:cs typeface="ヒラギノ角ゴ ProN W3" pitchFamily="-107" charset="-128"/>
                <a:sym typeface="Gill Sans" pitchFamily="-107"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Gill Sans" pitchFamily="-107" charset="0"/>
                <a:ea typeface="ヒラギノ角ゴ ProN W3" pitchFamily="-107" charset="-128"/>
                <a:cs typeface="ヒラギノ角ゴ ProN W3" pitchFamily="-107" charset="-128"/>
                <a:sym typeface="Gill Sans" pitchFamily="-107" charset="0"/>
              </a:defRPr>
            </a:lvl1pPr>
          </a:lstStyle>
          <a:p>
            <a:pPr>
              <a:defRPr/>
            </a:pPr>
            <a:fld id="{B992E213-712A-6747-9095-65A39B8FBAB1}" type="slidenum">
              <a:rPr lang="en-US"/>
              <a:pPr>
                <a:defRPr/>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lgn="l">
              <a:defRPr sz="1200">
                <a:latin typeface="Gill Sans" pitchFamily="-107" charset="0"/>
                <a:ea typeface="ヒラギノ角ゴ ProN W3" pitchFamily="-107" charset="-128"/>
                <a:cs typeface="ヒラギノ角ゴ ProN W3" pitchFamily="-107" charset="-128"/>
                <a:sym typeface="Gill Sans" pitchFamily="-107"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Gill Sans" pitchFamily="-107" charset="0"/>
                <a:ea typeface="ヒラギノ角ゴ ProN W3" pitchFamily="-107" charset="-128"/>
                <a:cs typeface="ヒラギノ角ゴ ProN W3" pitchFamily="-107" charset="-128"/>
                <a:sym typeface="Gill Sans" pitchFamily="-107" charset="0"/>
              </a:defRPr>
            </a:lvl1pPr>
          </a:lstStyle>
          <a:p>
            <a:pPr>
              <a:defRPr/>
            </a:pPr>
            <a:fld id="{B6208A87-6ECD-4249-8446-A62E0B8DE90A}" type="datetime1">
              <a:rPr lang="en-US"/>
              <a:pPr>
                <a:defRPr/>
              </a:pPr>
              <a:t>2/5/12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lgn="l">
              <a:defRPr sz="1200">
                <a:latin typeface="Gill Sans" pitchFamily="-107" charset="0"/>
                <a:ea typeface="ヒラギノ角ゴ ProN W3" pitchFamily="-107" charset="-128"/>
                <a:cs typeface="ヒラギノ角ゴ ProN W3" pitchFamily="-107" charset="-128"/>
                <a:sym typeface="Gill Sans" pitchFamily="-107"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Gill Sans" pitchFamily="-107" charset="0"/>
                <a:ea typeface="ヒラギノ角ゴ ProN W3" pitchFamily="-107" charset="-128"/>
                <a:cs typeface="ヒラギノ角ゴ ProN W3" pitchFamily="-107" charset="-128"/>
                <a:sym typeface="Gill Sans" pitchFamily="-107" charset="0"/>
              </a:defRPr>
            </a:lvl1pPr>
          </a:lstStyle>
          <a:p>
            <a:pPr>
              <a:defRPr/>
            </a:pPr>
            <a:fld id="{FB492A4A-914C-0443-8888-80DE9CB953B9}" type="slidenum">
              <a:rPr lang="en-US"/>
              <a:pPr>
                <a:defRPr/>
              </a:pPr>
              <a:t>‹#›</a:t>
            </a:fld>
            <a:endParaRPr lang="en-US"/>
          </a:p>
        </p:txBody>
      </p:sp>
    </p:spTree>
  </p:cSld>
  <p:clrMap bg1="lt1" tx1="dk1" bg2="lt2" tx2="dk2" accent1="accent1" accent2="accent2" accent3="accent3" accent4="accent4" accent5="accent5" accent6="accent6" hlink="hlink" folHlink="folHlink"/>
  <p:hf hdr="0" ftr="0" dt="0"/>
  <p:notesStyle>
    <a:lvl1pPr algn="l" defTabSz="319088" rtl="0" eaLnBrk="0" fontAlgn="base" hangingPunct="0">
      <a:spcBef>
        <a:spcPct val="30000"/>
      </a:spcBef>
      <a:spcAft>
        <a:spcPct val="0"/>
      </a:spcAft>
      <a:defRPr sz="800" kern="1200">
        <a:solidFill>
          <a:schemeClr val="tx1"/>
        </a:solidFill>
        <a:latin typeface="+mn-lt"/>
        <a:ea typeface="ヒラギノ角ゴ Pro W3" pitchFamily="-106" charset="-128"/>
        <a:cs typeface="ヒラギノ角ゴ Pro W3" pitchFamily="-106" charset="-128"/>
      </a:defRPr>
    </a:lvl1pPr>
    <a:lvl2pPr marL="319088" algn="l" defTabSz="319088" rtl="0" eaLnBrk="0" fontAlgn="base" hangingPunct="0">
      <a:spcBef>
        <a:spcPct val="30000"/>
      </a:spcBef>
      <a:spcAft>
        <a:spcPct val="0"/>
      </a:spcAft>
      <a:defRPr sz="800" kern="1200">
        <a:solidFill>
          <a:schemeClr val="tx1"/>
        </a:solidFill>
        <a:latin typeface="+mn-lt"/>
        <a:ea typeface="ヒラギノ角ゴ Pro W3" pitchFamily="-106" charset="-128"/>
        <a:cs typeface="+mn-cs"/>
      </a:defRPr>
    </a:lvl2pPr>
    <a:lvl3pPr marL="641350" algn="l" defTabSz="319088" rtl="0" eaLnBrk="0" fontAlgn="base" hangingPunct="0">
      <a:spcBef>
        <a:spcPct val="30000"/>
      </a:spcBef>
      <a:spcAft>
        <a:spcPct val="0"/>
      </a:spcAft>
      <a:defRPr sz="800" kern="1200">
        <a:solidFill>
          <a:schemeClr val="tx1"/>
        </a:solidFill>
        <a:latin typeface="+mn-lt"/>
        <a:ea typeface="ＭＳ Ｐゴシック" pitchFamily="-107" charset="-128"/>
        <a:cs typeface="ＭＳ Ｐゴシック" pitchFamily="-107" charset="-128"/>
      </a:defRPr>
    </a:lvl3pPr>
    <a:lvl4pPr marL="962025" algn="l" defTabSz="319088" rtl="0" eaLnBrk="0" fontAlgn="base" hangingPunct="0">
      <a:spcBef>
        <a:spcPct val="30000"/>
      </a:spcBef>
      <a:spcAft>
        <a:spcPct val="0"/>
      </a:spcAft>
      <a:defRPr sz="800" kern="1200">
        <a:solidFill>
          <a:schemeClr val="tx1"/>
        </a:solidFill>
        <a:latin typeface="+mn-lt"/>
        <a:ea typeface="ＭＳ Ｐゴシック" pitchFamily="-107" charset="-128"/>
        <a:cs typeface="+mn-cs"/>
      </a:defRPr>
    </a:lvl4pPr>
    <a:lvl5pPr marL="1284288" algn="l" defTabSz="319088" rtl="0" eaLnBrk="0" fontAlgn="base" hangingPunct="0">
      <a:spcBef>
        <a:spcPct val="30000"/>
      </a:spcBef>
      <a:spcAft>
        <a:spcPct val="0"/>
      </a:spcAft>
      <a:defRPr sz="800" kern="1200">
        <a:solidFill>
          <a:schemeClr val="tx1"/>
        </a:solidFill>
        <a:latin typeface="+mn-lt"/>
        <a:ea typeface="ＭＳ Ｐゴシック" pitchFamily="-107" charset="-128"/>
        <a:cs typeface="+mn-cs"/>
      </a:defRPr>
    </a:lvl5pPr>
    <a:lvl6pPr marL="1607205" algn="l" defTabSz="321440" rtl="0" eaLnBrk="1" latinLnBrk="0" hangingPunct="1">
      <a:defRPr sz="800" kern="1200">
        <a:solidFill>
          <a:schemeClr val="tx1"/>
        </a:solidFill>
        <a:latin typeface="+mn-lt"/>
        <a:ea typeface="+mn-ea"/>
        <a:cs typeface="+mn-cs"/>
      </a:defRPr>
    </a:lvl6pPr>
    <a:lvl7pPr marL="1928645" algn="l" defTabSz="321440" rtl="0" eaLnBrk="1" latinLnBrk="0" hangingPunct="1">
      <a:defRPr sz="800" kern="1200">
        <a:solidFill>
          <a:schemeClr val="tx1"/>
        </a:solidFill>
        <a:latin typeface="+mn-lt"/>
        <a:ea typeface="+mn-ea"/>
        <a:cs typeface="+mn-cs"/>
      </a:defRPr>
    </a:lvl7pPr>
    <a:lvl8pPr marL="2250086" algn="l" defTabSz="321440" rtl="0" eaLnBrk="1" latinLnBrk="0" hangingPunct="1">
      <a:defRPr sz="800" kern="1200">
        <a:solidFill>
          <a:schemeClr val="tx1"/>
        </a:solidFill>
        <a:latin typeface="+mn-lt"/>
        <a:ea typeface="+mn-ea"/>
        <a:cs typeface="+mn-cs"/>
      </a:defRPr>
    </a:lvl8pPr>
    <a:lvl9pPr marL="2571527" algn="l" defTabSz="321440" rtl="0" eaLnBrk="1" latinLnBrk="0" hangingPunct="1">
      <a:defRPr sz="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Thanks</a:t>
            </a:r>
            <a:r>
              <a:rPr lang="en-US" baseline="0" dirty="0" smtClean="0"/>
              <a:t> to Don </a:t>
            </a:r>
            <a:r>
              <a:rPr lang="en-US" baseline="0" dirty="0" err="1" smtClean="0"/>
              <a:t>Figer</a:t>
            </a:r>
            <a:r>
              <a:rPr lang="en-US" baseline="0" dirty="0" smtClean="0"/>
              <a:t> for the invitation to speak today. I will be telling you mostly about a new, lower noise readout mode that we have developed for JWST NIRSpec. We’ll start with an introduction to JWST, to provide context, before getting into the details of the Improved Reference Sampling and </a:t>
            </a:r>
            <a:r>
              <a:rPr lang="en-US" baseline="0" dirty="0" smtClean="0"/>
              <a:t>Subtraction (IRS</a:t>
            </a:r>
            <a:r>
              <a:rPr lang="en-US" baseline="30000" dirty="0" smtClean="0"/>
              <a:t>2</a:t>
            </a:r>
            <a:r>
              <a:rPr lang="en-US" baseline="0" dirty="0" smtClean="0"/>
              <a:t>) </a:t>
            </a:r>
            <a:r>
              <a:rPr lang="en-US" baseline="0" dirty="0" smtClean="0"/>
              <a:t>readout.</a:t>
            </a:r>
            <a:endParaRPr lang="en-US" dirty="0"/>
          </a:p>
        </p:txBody>
      </p:sp>
      <p:sp>
        <p:nvSpPr>
          <p:cNvPr id="4" name="Slide Number Placeholder 3"/>
          <p:cNvSpPr>
            <a:spLocks noGrp="1"/>
          </p:cNvSpPr>
          <p:nvPr>
            <p:ph type="sldNum" sz="quarter" idx="10"/>
          </p:nvPr>
        </p:nvSpPr>
        <p:spPr/>
        <p:txBody>
          <a:bodyPr/>
          <a:lstStyle/>
          <a:p>
            <a:pPr>
              <a:defRPr/>
            </a:pPr>
            <a:fld id="{FB492A4A-914C-0443-8888-80DE9CB953B9}"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we see NIRSpec at the</a:t>
            </a:r>
            <a:r>
              <a:rPr lang="en-US" baseline="0" dirty="0" smtClean="0"/>
              <a:t> ESA prime contractor’s facility in </a:t>
            </a:r>
            <a:r>
              <a:rPr lang="en-US" baseline="0" dirty="0" err="1" smtClean="0"/>
              <a:t>Ottobrunn</a:t>
            </a:r>
            <a:r>
              <a:rPr lang="en-US" baseline="0" dirty="0" smtClean="0"/>
              <a:t>, Germany. It uses a pair of Teledyne H2RG detectors and SIDECAR </a:t>
            </a:r>
            <a:r>
              <a:rPr lang="en-US" baseline="0" dirty="0" err="1" smtClean="0"/>
              <a:t>ASICs</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FB492A4A-914C-0443-8888-80DE9CB953B9}"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we see NIRSpec at the</a:t>
            </a:r>
            <a:r>
              <a:rPr lang="en-US" baseline="0" dirty="0" smtClean="0"/>
              <a:t> ESA prime contractor’s facility in </a:t>
            </a:r>
            <a:r>
              <a:rPr lang="en-US" baseline="0" dirty="0" err="1" smtClean="0"/>
              <a:t>Ottobrunn</a:t>
            </a:r>
            <a:r>
              <a:rPr lang="en-US" baseline="0" dirty="0" smtClean="0"/>
              <a:t>, Germany. It uses a pair of Teledyne H2RG detectors and SIDECAR </a:t>
            </a:r>
            <a:r>
              <a:rPr lang="en-US" baseline="0" dirty="0" err="1" smtClean="0"/>
              <a:t>ASICs</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FB492A4A-914C-0443-8888-80DE9CB953B9}"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we</a:t>
            </a:r>
            <a:r>
              <a:rPr lang="en-US" baseline="0" dirty="0" smtClean="0"/>
              <a:t> see a few of the key requirements. In practice, we think the parts are coming in low for QE and total noise using </a:t>
            </a:r>
            <a:r>
              <a:rPr lang="en-US" baseline="0" dirty="0" err="1" smtClean="0"/>
              <a:t>SIDECARs</a:t>
            </a:r>
            <a:r>
              <a:rPr lang="en-US" baseline="0" dirty="0" smtClean="0"/>
              <a:t> is 6.5 </a:t>
            </a:r>
            <a:r>
              <a:rPr lang="en-US" baseline="0" dirty="0" err="1" smtClean="0"/>
              <a:t>e</a:t>
            </a:r>
            <a:r>
              <a:rPr lang="en-US" baseline="0" dirty="0" smtClean="0"/>
              <a:t>- rms. This results in an 11% sensitivity non-compliance at 2.x microns. This is the reason why we undertook the IRS2 study.</a:t>
            </a:r>
          </a:p>
          <a:p>
            <a:endParaRPr lang="en-US" baseline="0" dirty="0" smtClean="0"/>
          </a:p>
          <a:p>
            <a:r>
              <a:rPr lang="en-US" baseline="0" dirty="0" smtClean="0"/>
              <a:t>Because this chart was not full enough, I added in some pictures of a few (only a very few!) of the many of the people who built the NIRSpec detector subsystem.</a:t>
            </a:r>
            <a:endParaRPr lang="en-US" dirty="0"/>
          </a:p>
        </p:txBody>
      </p:sp>
      <p:sp>
        <p:nvSpPr>
          <p:cNvPr id="4" name="Slide Number Placeholder 3"/>
          <p:cNvSpPr>
            <a:spLocks noGrp="1"/>
          </p:cNvSpPr>
          <p:nvPr>
            <p:ph type="sldNum" sz="quarter" idx="10"/>
          </p:nvPr>
        </p:nvSpPr>
        <p:spPr/>
        <p:txBody>
          <a:bodyPr/>
          <a:lstStyle/>
          <a:p>
            <a:pPr>
              <a:defRPr/>
            </a:pPr>
            <a:fld id="{FB492A4A-914C-0443-8888-80DE9CB953B9}"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B492A4A-914C-0443-8888-80DE9CB953B9}"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least squares method was pioneered by Carl F. Gauss in the 19</a:t>
            </a:r>
            <a:r>
              <a:rPr lang="en-US" baseline="30000" dirty="0" smtClean="0"/>
              <a:t>th</a:t>
            </a:r>
            <a:r>
              <a:rPr lang="en-US" dirty="0" smtClean="0"/>
              <a:t> century. Norbert Wiener systematically applied these</a:t>
            </a:r>
            <a:r>
              <a:rPr lang="en-US" baseline="0" dirty="0" smtClean="0"/>
              <a:t> techniques to linear systems early in the 20</a:t>
            </a:r>
            <a:r>
              <a:rPr lang="en-US" baseline="30000" dirty="0" smtClean="0"/>
              <a:t>th</a:t>
            </a:r>
            <a:r>
              <a:rPr lang="en-US" baseline="0" dirty="0" smtClean="0"/>
              <a:t> century.</a:t>
            </a:r>
            <a:endParaRPr lang="en-US" dirty="0"/>
          </a:p>
        </p:txBody>
      </p:sp>
      <p:sp>
        <p:nvSpPr>
          <p:cNvPr id="4" name="Slide Number Placeholder 3"/>
          <p:cNvSpPr>
            <a:spLocks noGrp="1"/>
          </p:cNvSpPr>
          <p:nvPr>
            <p:ph type="sldNum" sz="quarter" idx="10"/>
          </p:nvPr>
        </p:nvSpPr>
        <p:spPr/>
        <p:txBody>
          <a:bodyPr/>
          <a:lstStyle/>
          <a:p>
            <a:pPr>
              <a:defRPr/>
            </a:pPr>
            <a:fld id="{FB492A4A-914C-0443-8888-80DE9CB953B9}"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B492A4A-914C-0443-8888-80DE9CB953B9}"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B492A4A-914C-0443-8888-80DE9CB953B9}"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B492A4A-914C-0443-8888-80DE9CB953B9}"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B492A4A-914C-0443-8888-80DE9CB953B9}"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B492A4A-914C-0443-8888-80DE9CB953B9}"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spirit of</a:t>
            </a:r>
            <a:r>
              <a:rPr lang="en-US" dirty="0" smtClean="0"/>
              <a:t> many</a:t>
            </a:r>
            <a:r>
              <a:rPr lang="en-US" baseline="0" dirty="0" smtClean="0"/>
              <a:t> great </a:t>
            </a:r>
            <a:r>
              <a:rPr lang="en-US" dirty="0" smtClean="0"/>
              <a:t>musicians</a:t>
            </a:r>
            <a:r>
              <a:rPr lang="en-US" dirty="0" smtClean="0"/>
              <a:t>, here is a chart that I borrowed from John Mather that he borrowed from Charlie </a:t>
            </a:r>
            <a:r>
              <a:rPr lang="en-US" dirty="0" err="1" smtClean="0"/>
              <a:t>Pellerin</a:t>
            </a:r>
            <a:r>
              <a:rPr lang="en-US" dirty="0" smtClean="0"/>
              <a:t>. It comes from the Great Observatories brochure of mid 1980’s, to describe</a:t>
            </a:r>
            <a:r>
              <a:rPr lang="en-US" baseline="0" dirty="0" smtClean="0"/>
              <a:t> a unified program to Congress, with HST (1990), CGRO (1991), Chandra (1999), Spitzer (2003).  It worked: we built all four!</a:t>
            </a:r>
          </a:p>
          <a:p>
            <a:endParaRPr lang="en-US" dirty="0" smtClean="0"/>
          </a:p>
          <a:p>
            <a:r>
              <a:rPr lang="en-US" dirty="0" smtClean="0"/>
              <a:t>The great</a:t>
            </a:r>
            <a:r>
              <a:rPr lang="en-US" baseline="0" dirty="0" smtClean="0"/>
              <a:t> questions then! Some are partially answered: COBE, WMAP, Planck, and intense ground-based effort on CMB.  Inflation (</a:t>
            </a:r>
            <a:r>
              <a:rPr lang="en-US" baseline="0" dirty="0" err="1" smtClean="0"/>
              <a:t>Guth</a:t>
            </a:r>
            <a:r>
              <a:rPr lang="en-US" baseline="0" dirty="0" smtClean="0"/>
              <a:t> 1980), dark matter (</a:t>
            </a:r>
            <a:r>
              <a:rPr lang="en-US" baseline="0" dirty="0" err="1" smtClean="0"/>
              <a:t>Zwicky</a:t>
            </a:r>
            <a:r>
              <a:rPr lang="en-US" baseline="0" dirty="0" smtClean="0"/>
              <a:t> 1934), dark energy (1998, High </a:t>
            </a:r>
            <a:r>
              <a:rPr lang="en-US" baseline="0" dirty="0" err="1" smtClean="0"/>
              <a:t>z</a:t>
            </a:r>
            <a:r>
              <a:rPr lang="en-US" baseline="0" dirty="0" smtClean="0"/>
              <a:t> team),  Black holes exist (</a:t>
            </a:r>
            <a:r>
              <a:rPr lang="en-US" baseline="0" dirty="0" err="1" smtClean="0"/>
              <a:t>Cyg</a:t>
            </a:r>
            <a:r>
              <a:rPr lang="en-US" baseline="0" dirty="0" smtClean="0"/>
              <a:t> X-1 1972, etc.)</a:t>
            </a:r>
          </a:p>
          <a:p>
            <a:endParaRPr lang="en-US" baseline="0" dirty="0" smtClean="0"/>
          </a:p>
          <a:p>
            <a:r>
              <a:rPr lang="en-US" baseline="0" dirty="0" smtClean="0"/>
              <a:t>Galaxy formation: very different, much earlier than we thought before HST could reach high </a:t>
            </a:r>
            <a:r>
              <a:rPr lang="en-US" baseline="0" dirty="0" err="1" smtClean="0"/>
              <a:t>z</a:t>
            </a:r>
            <a:r>
              <a:rPr lang="en-US" baseline="0" dirty="0" smtClean="0"/>
              <a:t>, now approaching 10!</a:t>
            </a:r>
          </a:p>
          <a:p>
            <a:endParaRPr lang="en-US" baseline="0" dirty="0" smtClean="0"/>
          </a:p>
          <a:p>
            <a:r>
              <a:rPr lang="en-US" baseline="0" dirty="0" smtClean="0"/>
              <a:t>Star formation and death still very mysterious: quick, violent, and often hidden. Like planet formation. Supercomputer simulations magnificent, not yet very predictive.</a:t>
            </a:r>
          </a:p>
          <a:p>
            <a:endParaRPr lang="en-US" baseline="0" dirty="0" smtClean="0"/>
          </a:p>
          <a:p>
            <a:r>
              <a:rPr lang="en-US" baseline="0" dirty="0" smtClean="0"/>
              <a:t>Big surprise to some: planets are abundant, like gravel!  Now, possibility to detect life elsewhere! </a:t>
            </a:r>
          </a:p>
          <a:p>
            <a:endParaRPr lang="en-US" baseline="0" dirty="0" smtClean="0"/>
          </a:p>
          <a:p>
            <a:r>
              <a:rPr lang="en-US" baseline="0" dirty="0" smtClean="0"/>
              <a:t>So the Great Observatories proved immensely important, rewrote all the textbooks! Truly extraordinary impact on science and on public, not just astronomy departments.</a:t>
            </a:r>
          </a:p>
          <a:p>
            <a:endParaRPr lang="en-US" baseline="0" dirty="0" smtClean="0"/>
          </a:p>
          <a:p>
            <a:r>
              <a:rPr lang="en-US" baseline="0" dirty="0" smtClean="0"/>
              <a:t>But what are we going to do for an encore</a:t>
            </a:r>
            <a:r>
              <a:rPr lang="en-US" baseline="0" dirty="0" smtClean="0"/>
              <a:t>? Well</a:t>
            </a:r>
            <a:r>
              <a:rPr lang="en-US" baseline="0" dirty="0" smtClean="0"/>
              <a:t>, that would be JWST –top priority in the 2000 Decadal Survey.</a:t>
            </a:r>
          </a:p>
          <a:p>
            <a:endParaRPr lang="en-US" dirty="0"/>
          </a:p>
        </p:txBody>
      </p:sp>
      <p:sp>
        <p:nvSpPr>
          <p:cNvPr id="4" name="Slide Number Placeholder 3"/>
          <p:cNvSpPr>
            <a:spLocks noGrp="1"/>
          </p:cNvSpPr>
          <p:nvPr>
            <p:ph type="sldNum" sz="quarter" idx="10"/>
          </p:nvPr>
        </p:nvSpPr>
        <p:spPr/>
        <p:txBody>
          <a:bodyPr/>
          <a:lstStyle/>
          <a:p>
            <a:pPr>
              <a:defRPr/>
            </a:pPr>
            <a:fld id="{FB492A4A-914C-0443-8888-80DE9CB953B9}"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don’t intend to speak to this eye chart in detail. It is here for completeness. Eq. 1 shows that we are using a simple linear model</a:t>
            </a:r>
            <a:r>
              <a:rPr lang="en-US" baseline="0" dirty="0" smtClean="0"/>
              <a:t> that is least-squares fitted to a “training” data set. This results in a set of sums, Eq. 3-8. The quality of the correction improves as more and more data are fed into these </a:t>
            </a:r>
            <a:r>
              <a:rPr lang="en-US" baseline="0" dirty="0" err="1" smtClean="0"/>
              <a:t>sume</a:t>
            </a:r>
            <a:r>
              <a:rPr lang="en-US" baseline="0" dirty="0" smtClean="0"/>
              <a:t>. </a:t>
            </a:r>
            <a:r>
              <a:rPr lang="en-US" baseline="0" dirty="0" err="1" smtClean="0"/>
              <a:t>Eqs</a:t>
            </a:r>
            <a:r>
              <a:rPr lang="en-US" baseline="0" dirty="0" smtClean="0"/>
              <a:t>. 11-12 show the frequency dependent weights and Eq. 13 shows the reference correction being applied to the data. In pipeline processing, there is no need to Fourier transform the science data. Indeed, once the weights are known, one could implement the reference processing as two simple convolutions in the time domain.</a:t>
            </a:r>
            <a:endParaRPr lang="en-US" dirty="0"/>
          </a:p>
        </p:txBody>
      </p:sp>
      <p:sp>
        <p:nvSpPr>
          <p:cNvPr id="4" name="Slide Number Placeholder 3"/>
          <p:cNvSpPr>
            <a:spLocks noGrp="1"/>
          </p:cNvSpPr>
          <p:nvPr>
            <p:ph type="sldNum" sz="quarter" idx="10"/>
          </p:nvPr>
        </p:nvSpPr>
        <p:spPr/>
        <p:txBody>
          <a:bodyPr/>
          <a:lstStyle/>
          <a:p>
            <a:pPr>
              <a:defRPr/>
            </a:pPr>
            <a:fld id="{FB492A4A-914C-0443-8888-80DE9CB953B9}"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a:t>
            </a:r>
            <a:r>
              <a:rPr lang="en-US" baseline="0" dirty="0" smtClean="0"/>
              <a:t> we simultaneously do a least squares fit of the reference output and reference pixels to the data, we see that the reference output and reference pixels do different things. The reference output preferentially corrects high frequency (except near the </a:t>
            </a:r>
            <a:r>
              <a:rPr lang="en-US" baseline="0" dirty="0" err="1" smtClean="0"/>
              <a:t>Nyquist</a:t>
            </a:r>
            <a:r>
              <a:rPr lang="en-US" baseline="0" dirty="0" smtClean="0"/>
              <a:t> frequency). The interleaved reference pixels get the very low frequencies and also the peak at the </a:t>
            </a:r>
            <a:r>
              <a:rPr lang="en-US" baseline="0" dirty="0" err="1" smtClean="0"/>
              <a:t>Nyquist</a:t>
            </a:r>
            <a:r>
              <a:rPr lang="en-US" baseline="0" dirty="0" smtClean="0"/>
              <a:t> frequency (alternating column noise).</a:t>
            </a:r>
            <a:endParaRPr lang="en-US" dirty="0"/>
          </a:p>
        </p:txBody>
      </p:sp>
      <p:sp>
        <p:nvSpPr>
          <p:cNvPr id="4" name="Slide Number Placeholder 3"/>
          <p:cNvSpPr>
            <a:spLocks noGrp="1"/>
          </p:cNvSpPr>
          <p:nvPr>
            <p:ph type="sldNum" sz="quarter" idx="10"/>
          </p:nvPr>
        </p:nvSpPr>
        <p:spPr/>
        <p:txBody>
          <a:bodyPr/>
          <a:lstStyle/>
          <a:p>
            <a:pPr>
              <a:defRPr/>
            </a:pPr>
            <a:fld id="{FB492A4A-914C-0443-8888-80DE9CB953B9}"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B492A4A-914C-0443-8888-80DE9CB953B9}"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B492A4A-914C-0443-8888-80DE9CB953B9}"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IRS</a:t>
            </a:r>
            <a:r>
              <a:rPr lang="en-US" baseline="30000" dirty="0" smtClean="0"/>
              <a:t>2</a:t>
            </a:r>
            <a:r>
              <a:rPr lang="en-US" baseline="0" dirty="0" smtClean="0"/>
              <a:t> uses a generalized least squares fit. This is optimal for gauss random uncertainties. Of course, our uncertainties may not be gauss random, and it would be useful to know if some other interpretation of optimal is better. The little picture is Thomas </a:t>
            </a:r>
            <a:r>
              <a:rPr lang="en-US" baseline="0" dirty="0" err="1" smtClean="0"/>
              <a:t>Bayes</a:t>
            </a:r>
            <a:r>
              <a:rPr lang="en-US" baseline="0" dirty="0" smtClean="0"/>
              <a:t>. IRS</a:t>
            </a:r>
            <a:r>
              <a:rPr lang="en-US" baseline="30000" dirty="0" smtClean="0"/>
              <a:t>2</a:t>
            </a:r>
            <a:r>
              <a:rPr lang="en-US" baseline="0" dirty="0" smtClean="0"/>
              <a:t> uses </a:t>
            </a:r>
            <a:r>
              <a:rPr lang="en-US" baseline="0" dirty="0" err="1" smtClean="0"/>
              <a:t>frequentist</a:t>
            </a:r>
            <a:r>
              <a:rPr lang="en-US" baseline="0" dirty="0" smtClean="0"/>
              <a:t> inference, and it is optimal in a least squares sense for Gauss normal uncertainties. It would be very interesting to know how/if Bayesian inference would change any of our formalism.</a:t>
            </a:r>
            <a:endParaRPr lang="en-US" dirty="0"/>
          </a:p>
        </p:txBody>
      </p:sp>
      <p:sp>
        <p:nvSpPr>
          <p:cNvPr id="4" name="Slide Number Placeholder 3"/>
          <p:cNvSpPr>
            <a:spLocks noGrp="1"/>
          </p:cNvSpPr>
          <p:nvPr>
            <p:ph type="sldNum" sz="quarter" idx="10"/>
          </p:nvPr>
        </p:nvSpPr>
        <p:spPr/>
        <p:txBody>
          <a:bodyPr/>
          <a:lstStyle/>
          <a:p>
            <a:pPr>
              <a:defRPr/>
            </a:pPr>
            <a:fld id="{FB492A4A-914C-0443-8888-80DE9CB953B9}"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IRS</a:t>
            </a:r>
            <a:r>
              <a:rPr lang="en-US" baseline="30000" dirty="0" smtClean="0"/>
              <a:t>2</a:t>
            </a:r>
            <a:r>
              <a:rPr lang="en-US" baseline="0" dirty="0" smtClean="0"/>
              <a:t> uses a generalized least squares fit. This is optimal for gauss random uncertainties. Of course, our uncertainties may not be gauss random, and it would be useful to know if some other interpretation of optimal is better. The little picture is Thomas </a:t>
            </a:r>
            <a:r>
              <a:rPr lang="en-US" baseline="0" dirty="0" err="1" smtClean="0"/>
              <a:t>Bayes</a:t>
            </a:r>
            <a:r>
              <a:rPr lang="en-US" baseline="0" dirty="0" smtClean="0"/>
              <a:t>. IRS</a:t>
            </a:r>
            <a:r>
              <a:rPr lang="en-US" baseline="30000" dirty="0" smtClean="0"/>
              <a:t>2</a:t>
            </a:r>
            <a:r>
              <a:rPr lang="en-US" baseline="0" dirty="0" smtClean="0"/>
              <a:t> uses </a:t>
            </a:r>
            <a:r>
              <a:rPr lang="en-US" baseline="0" dirty="0" err="1" smtClean="0"/>
              <a:t>frequentist</a:t>
            </a:r>
            <a:r>
              <a:rPr lang="en-US" baseline="0" dirty="0" smtClean="0"/>
              <a:t> inference, and it is optimal in a least squares sense for Gauss normal uncertainties. It would be very interesting to know how/if Bayesian inference would change any of our formalism.</a:t>
            </a:r>
            <a:endParaRPr lang="en-US" dirty="0"/>
          </a:p>
        </p:txBody>
      </p:sp>
      <p:sp>
        <p:nvSpPr>
          <p:cNvPr id="4" name="Slide Number Placeholder 3"/>
          <p:cNvSpPr>
            <a:spLocks noGrp="1"/>
          </p:cNvSpPr>
          <p:nvPr>
            <p:ph type="sldNum" sz="quarter" idx="10"/>
          </p:nvPr>
        </p:nvSpPr>
        <p:spPr/>
        <p:txBody>
          <a:bodyPr/>
          <a:lstStyle/>
          <a:p>
            <a:pPr>
              <a:defRPr/>
            </a:pPr>
            <a:fld id="{FB492A4A-914C-0443-8888-80DE9CB953B9}"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B492A4A-914C-0443-8888-80DE9CB953B9}"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B492A4A-914C-0443-8888-80DE9CB953B9}"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B492A4A-914C-0443-8888-80DE9CB953B9}" type="slidenum">
              <a:rPr lang="en-US" smtClean="0"/>
              <a:pPr>
                <a:defRPr/>
              </a:pPr>
              <a:t>28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319088" rtl="0" eaLnBrk="0" fontAlgn="base" latinLnBrk="0" hangingPunct="0">
              <a:lnSpc>
                <a:spcPct val="100000"/>
              </a:lnSpc>
              <a:spcBef>
                <a:spcPct val="30000"/>
              </a:spcBef>
              <a:spcAft>
                <a:spcPct val="0"/>
              </a:spcAft>
              <a:buClrTx/>
              <a:buSzTx/>
              <a:buFontTx/>
              <a:buNone/>
              <a:tabLst/>
              <a:defRPr/>
            </a:pPr>
            <a:r>
              <a:rPr lang="en-US" baseline="0" dirty="0" smtClean="0"/>
              <a:t>Fast forward to 1995, and Alan Dressler and the HST and beyond committee. They took on the challenge of saying what ought to be done and they said 2 things: a large IR optimized telescope, and a search for terrestrial planets.  You should get the book, it will give you goose bumps to read about the wonderful things that can be done. It did me! That’s John speaking, but this book was the thing that motivated me to change from a career in a university to NASA.</a:t>
            </a:r>
            <a:r>
              <a:rPr lang="en-US" baseline="0" dirty="0" smtClean="0"/>
              <a:t> Alan wrote </a:t>
            </a:r>
            <a:r>
              <a:rPr lang="en-US" baseline="0" dirty="0" smtClean="0"/>
              <a:t>about all these topics and said the new telescope would be very very helpful</a:t>
            </a:r>
            <a:r>
              <a:rPr lang="en-US" baseline="0" dirty="0" smtClean="0"/>
              <a:t>. These four themes form the backbone of </a:t>
            </a:r>
            <a:r>
              <a:rPr lang="en-US" baseline="0" dirty="0" err="1" smtClean="0"/>
              <a:t>JWST’s</a:t>
            </a:r>
            <a:r>
              <a:rPr lang="en-US" baseline="0" dirty="0" smtClean="0"/>
              <a:t> planned science program.</a:t>
            </a:r>
          </a:p>
          <a:p>
            <a:endParaRPr lang="en-US" dirty="0" smtClean="0"/>
          </a:p>
          <a:p>
            <a:endParaRPr lang="en-US" dirty="0" smtClean="0"/>
          </a:p>
          <a:p>
            <a:r>
              <a:rPr lang="en-US" dirty="0" smtClean="0"/>
              <a:t>Amazing</a:t>
            </a:r>
            <a:r>
              <a:rPr lang="en-US" baseline="0" dirty="0" smtClean="0"/>
              <a:t> new technologies enable real answers to these questions. 4 themes chosen to guide choice of JWST parameters – the hardest is the first light, so faint and so red-shifted.  But the real discoveries will come from you, the users!  Of course every piece of equipment everywhere, including the new giant ground-based telescopes from optical to radio wavelengths will all give unique and complementary information.</a:t>
            </a:r>
          </a:p>
          <a:p>
            <a:r>
              <a:rPr lang="en-US" baseline="0" dirty="0" smtClean="0"/>
              <a:t>Of course, we chose the JWST parameters to avoid duplication; its capabilities are unique.</a:t>
            </a:r>
          </a:p>
          <a:p>
            <a:endParaRPr lang="en-US" baseline="0" dirty="0" smtClean="0"/>
          </a:p>
          <a:p>
            <a:r>
              <a:rPr lang="en-US" baseline="0" dirty="0" smtClean="0"/>
              <a:t>This is the science endorsed by the Decadal Survey in 2000, and is the basis for the recommendations of 2010. it is key to everything.  Not to mention, the key to Canadian and European science priorities.</a:t>
            </a:r>
          </a:p>
          <a:p>
            <a:endParaRPr lang="en-US" baseline="0" dirty="0" smtClean="0"/>
          </a:p>
          <a:p>
            <a:r>
              <a:rPr lang="en-US" baseline="0" dirty="0" smtClean="0"/>
              <a:t>Our detectors are key to all of this. In the near-IR, that would be Teledyne H2RGs and SIDECAR </a:t>
            </a:r>
            <a:r>
              <a:rPr lang="en-US" baseline="0" dirty="0" err="1" smtClean="0"/>
              <a:t>ASICs</a:t>
            </a:r>
            <a:r>
              <a:rPr lang="en-US" baseline="0" dirty="0" smtClean="0"/>
              <a:t>. NIRSpec is detector noise limited for most of what it does, so we were interested in developing better readout methods to get the noise down.</a:t>
            </a:r>
          </a:p>
        </p:txBody>
      </p:sp>
      <p:sp>
        <p:nvSpPr>
          <p:cNvPr id="4" name="Slide Number Placeholder 3"/>
          <p:cNvSpPr>
            <a:spLocks noGrp="1"/>
          </p:cNvSpPr>
          <p:nvPr>
            <p:ph type="sldNum" sz="quarter" idx="10"/>
          </p:nvPr>
        </p:nvSpPr>
        <p:spPr/>
        <p:txBody>
          <a:bodyPr/>
          <a:lstStyle/>
          <a:p>
            <a:pPr>
              <a:defRPr/>
            </a:pPr>
            <a:fld id="{FB492A4A-914C-0443-8888-80DE9CB953B9}" type="slidenum">
              <a:rPr lang="en-US" smtClean="0"/>
              <a:pPr>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it continues,</a:t>
            </a:r>
            <a:r>
              <a:rPr lang="en-US" baseline="0" dirty="0" smtClean="0"/>
              <a:t> JWST was assumed to exist for Astro2010</a:t>
            </a:r>
            <a:r>
              <a:rPr lang="en-US" baseline="0" dirty="0" smtClean="0"/>
              <a:t>. And </a:t>
            </a:r>
            <a:r>
              <a:rPr lang="en-US" baseline="0" dirty="0" smtClean="0"/>
              <a:t>there is a new priority, </a:t>
            </a:r>
            <a:r>
              <a:rPr lang="en-US" baseline="0" dirty="0" smtClean="0"/>
              <a:t>WFIRST.</a:t>
            </a:r>
          </a:p>
          <a:p>
            <a:endParaRPr lang="en-US" baseline="0" dirty="0" smtClean="0"/>
          </a:p>
          <a:p>
            <a:r>
              <a:rPr lang="en-US" baseline="0" dirty="0" smtClean="0"/>
              <a:t>Both JWST and WFIRST will fly a lot of H2RG detectors and SIDECAR </a:t>
            </a:r>
            <a:r>
              <a:rPr lang="en-US" baseline="0" dirty="0" err="1" smtClean="0"/>
              <a:t>ASICs</a:t>
            </a:r>
            <a:r>
              <a:rPr lang="en-US" baseline="0" dirty="0" smtClean="0"/>
              <a:t>. This is the point of the talk. IRS2 readout improves on classical readout in that there are many more reference pixels in each integration, reference pixels are sampled much more frequently, and both the reference pixels and reference output are applied in a Wiener-optimal way. That is to say, the reference correction is the best that can be done in a least-squares sense.</a:t>
            </a:r>
            <a:endParaRPr lang="en-US" dirty="0"/>
          </a:p>
        </p:txBody>
      </p:sp>
      <p:sp>
        <p:nvSpPr>
          <p:cNvPr id="4" name="Slide Number Placeholder 3"/>
          <p:cNvSpPr>
            <a:spLocks noGrp="1"/>
          </p:cNvSpPr>
          <p:nvPr>
            <p:ph type="sldNum" sz="quarter" idx="10"/>
          </p:nvPr>
        </p:nvSpPr>
        <p:spPr/>
        <p:txBody>
          <a:bodyPr/>
          <a:lstStyle/>
          <a:p>
            <a:pPr>
              <a:defRPr/>
            </a:pPr>
            <a:fld id="{FB492A4A-914C-0443-8888-80DE9CB953B9}"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5602"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prstTxWarp prst="textNoShape">
              <a:avLst/>
            </a:prstTxWarp>
            <a:normAutofit lnSpcReduction="10000"/>
          </a:bodyPr>
          <a:lstStyle/>
          <a:p>
            <a:r>
              <a:rPr lang="en-US" sz="2200" dirty="0">
                <a:latin typeface="Lucida Grande" charset="0"/>
                <a:ea typeface="Lucida Grande" charset="0"/>
                <a:cs typeface="Lucida Grande" charset="0"/>
                <a:sym typeface="Lucida Grande" charset="0"/>
              </a:rPr>
              <a:t>1) Lets put JWST in Context </a:t>
            </a:r>
          </a:p>
          <a:p>
            <a:r>
              <a:rPr lang="en-US" sz="2200" dirty="0">
                <a:latin typeface="Lucida Grande" charset="0"/>
                <a:ea typeface="Lucida Grande" charset="0"/>
                <a:cs typeface="Lucida Grande" charset="0"/>
                <a:sym typeface="Lucida Grande" charset="0"/>
              </a:rPr>
              <a:t>- aperture</a:t>
            </a:r>
          </a:p>
          <a:p>
            <a:r>
              <a:rPr lang="en-US" sz="2200" dirty="0">
                <a:latin typeface="Lucida Grande" charset="0"/>
                <a:ea typeface="Lucida Grande" charset="0"/>
                <a:cs typeface="Lucida Grande" charset="0"/>
                <a:sym typeface="Lucida Grande" charset="0"/>
              </a:rPr>
              <a:t>- wavelength</a:t>
            </a:r>
            <a:endParaRPr lang="en-US" sz="2200" dirty="0" smtClean="0">
              <a:latin typeface="Lucida Grande" charset="0"/>
              <a:ea typeface="Lucida Grande" charset="0"/>
              <a:cs typeface="Lucida Grande" charset="0"/>
              <a:sym typeface="Lucida Grande" charset="0"/>
            </a:endParaRPr>
          </a:p>
          <a:p>
            <a:pPr>
              <a:buFontTx/>
              <a:buChar char="-"/>
            </a:pPr>
            <a:r>
              <a:rPr lang="en-US" sz="2200" dirty="0" smtClean="0">
                <a:latin typeface="Lucida Grande" charset="0"/>
                <a:ea typeface="Lucida Grande" charset="0"/>
                <a:cs typeface="Lucida Grande" charset="0"/>
                <a:sym typeface="Lucida Grande" charset="0"/>
              </a:rPr>
              <a:t>trade </a:t>
            </a:r>
            <a:r>
              <a:rPr lang="en-US" sz="2200" dirty="0">
                <a:latin typeface="Lucida Grande" charset="0"/>
                <a:ea typeface="Lucida Grande" charset="0"/>
                <a:cs typeface="Lucida Grande" charset="0"/>
                <a:sym typeface="Lucida Grande" charset="0"/>
              </a:rPr>
              <a:t>between sampling and Field of </a:t>
            </a:r>
            <a:r>
              <a:rPr lang="en-US" sz="2200" dirty="0" smtClean="0">
                <a:latin typeface="Lucida Grande" charset="0"/>
                <a:ea typeface="Lucida Grande" charset="0"/>
                <a:cs typeface="Lucida Grande" charset="0"/>
                <a:sym typeface="Lucida Grande" charset="0"/>
              </a:rPr>
              <a:t>View</a:t>
            </a:r>
          </a:p>
          <a:p>
            <a:pPr>
              <a:buFontTx/>
              <a:buChar char="-"/>
            </a:pPr>
            <a:endParaRPr lang="en-US" sz="2200" dirty="0" smtClean="0">
              <a:latin typeface="Lucida Grande" charset="0"/>
              <a:ea typeface="Lucida Grande" charset="0"/>
              <a:cs typeface="Lucida Grande" charset="0"/>
              <a:sym typeface="Lucida Grande" charset="0"/>
            </a:endParaRPr>
          </a:p>
          <a:p>
            <a:pPr marL="0" marR="0" indent="0" algn="l" defTabSz="319088" rtl="0" eaLnBrk="0" fontAlgn="base" latinLnBrk="0" hangingPunct="0">
              <a:lnSpc>
                <a:spcPct val="100000"/>
              </a:lnSpc>
              <a:spcBef>
                <a:spcPct val="30000"/>
              </a:spcBef>
              <a:spcAft>
                <a:spcPct val="0"/>
              </a:spcAft>
              <a:buClrTx/>
              <a:buSzTx/>
              <a:buFontTx/>
              <a:buNone/>
              <a:tabLst/>
              <a:defRPr/>
            </a:pPr>
            <a:r>
              <a:rPr lang="en-US" sz="2400" dirty="0" smtClean="0"/>
              <a:t>This is just to show you how far we are going to improve upon our parents. We have spectacular</a:t>
            </a:r>
            <a:r>
              <a:rPr lang="en-US" sz="2400" baseline="0" dirty="0" smtClean="0"/>
              <a:t> collecting area, excellent angular resolution, and very wide wavelength coverage.</a:t>
            </a:r>
            <a:endParaRPr lang="en-US" sz="2400" dirty="0" smtClean="0"/>
          </a:p>
          <a:p>
            <a:pPr>
              <a:buFontTx/>
              <a:buChar char="-"/>
            </a:pPr>
            <a:endParaRPr lang="en-US" sz="2200" dirty="0" smtClean="0">
              <a:latin typeface="Lucida Grande" charset="0"/>
              <a:ea typeface="Lucida Grande" charset="0"/>
              <a:cs typeface="Lucida Grande" charset="0"/>
              <a:sym typeface="Lucida Grande" charset="0"/>
            </a:endParaRPr>
          </a:p>
          <a:p>
            <a:endParaRPr lang="en-US" sz="2200" dirty="0">
              <a:latin typeface="Lucida Grande" charset="0"/>
              <a:ea typeface="Lucida Grande" charset="0"/>
              <a:cs typeface="Lucida Grande" charset="0"/>
              <a:sym typeface="Lucida Grande"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this is it, the magnificent machine!  It’s international</a:t>
            </a:r>
            <a:r>
              <a:rPr lang="en-US" baseline="0" dirty="0" smtClean="0"/>
              <a:t> and it’s working.</a:t>
            </a:r>
            <a:endParaRPr lang="en-US" dirty="0"/>
          </a:p>
        </p:txBody>
      </p:sp>
      <p:sp>
        <p:nvSpPr>
          <p:cNvPr id="4" name="Slide Number Placeholder 3"/>
          <p:cNvSpPr>
            <a:spLocks noGrp="1"/>
          </p:cNvSpPr>
          <p:nvPr>
            <p:ph type="sldNum" sz="quarter" idx="10"/>
          </p:nvPr>
        </p:nvSpPr>
        <p:spPr/>
        <p:txBody>
          <a:bodyPr/>
          <a:lstStyle/>
          <a:p>
            <a:pPr>
              <a:defRPr/>
            </a:pPr>
            <a:fld id="{FB492A4A-914C-0443-8888-80DE9CB953B9}"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B492A4A-914C-0443-8888-80DE9CB953B9}"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Core instrument</a:t>
            </a:r>
            <a:r>
              <a:rPr lang="en-US" baseline="0" dirty="0" smtClean="0"/>
              <a:t> package recommended by ISWG and divvied up for the international partnership. 0.6 to 28 µ</a:t>
            </a:r>
            <a:r>
              <a:rPr lang="en-US" baseline="0" dirty="0" err="1" smtClean="0"/>
              <a:t>m</a:t>
            </a:r>
            <a:r>
              <a:rPr lang="en-US" baseline="0" dirty="0" smtClean="0"/>
              <a:t>, diffraction limited imaging at 2 µ</a:t>
            </a:r>
            <a:r>
              <a:rPr lang="en-US" baseline="0" dirty="0" err="1" smtClean="0"/>
              <a:t>m</a:t>
            </a:r>
            <a:r>
              <a:rPr lang="en-US" baseline="0" dirty="0" smtClean="0"/>
              <a:t>, </a:t>
            </a:r>
            <a:r>
              <a:rPr lang="en-US" baseline="0" dirty="0" err="1" smtClean="0"/>
              <a:t>zodi</a:t>
            </a:r>
            <a:r>
              <a:rPr lang="en-US" baseline="0" dirty="0" smtClean="0"/>
              <a:t> limited sensitivity &lt; 10 µ</a:t>
            </a:r>
            <a:r>
              <a:rPr lang="en-US" baseline="0" dirty="0" err="1" smtClean="0"/>
              <a:t>m</a:t>
            </a:r>
            <a:r>
              <a:rPr lang="en-US" baseline="0" dirty="0" smtClean="0"/>
              <a:t>. Note complementary to ground: spectroscopic R &lt; ~ 3000, and wide field cameras. So at near IR we get </a:t>
            </a:r>
            <a:r>
              <a:rPr lang="en-US" baseline="0" dirty="0" err="1" smtClean="0"/>
              <a:t>nJy</a:t>
            </a:r>
            <a:r>
              <a:rPr lang="en-US" baseline="0" dirty="0" smtClean="0"/>
              <a:t> </a:t>
            </a:r>
            <a:r>
              <a:rPr lang="en-US" baseline="0" dirty="0" err="1" smtClean="0"/>
              <a:t>senstitivity</a:t>
            </a:r>
            <a:r>
              <a:rPr lang="en-US" baseline="0" dirty="0" smtClean="0"/>
              <a:t>, and 1 </a:t>
            </a:r>
            <a:r>
              <a:rPr lang="en-US" baseline="0" dirty="0" err="1" smtClean="0"/>
              <a:t>nJy</a:t>
            </a:r>
            <a:r>
              <a:rPr lang="en-US" baseline="0" dirty="0" smtClean="0"/>
              <a:t> = 31.4 </a:t>
            </a:r>
            <a:r>
              <a:rPr lang="en-US" baseline="0" dirty="0" err="1" smtClean="0"/>
              <a:t>mag</a:t>
            </a:r>
            <a:r>
              <a:rPr lang="en-US" baseline="0" dirty="0" smtClean="0"/>
              <a:t> AB.</a:t>
            </a:r>
          </a:p>
          <a:p>
            <a:endParaRPr lang="en-US" baseline="0" dirty="0" smtClean="0"/>
          </a:p>
          <a:p>
            <a:r>
              <a:rPr lang="en-US" baseline="0" dirty="0" smtClean="0"/>
              <a:t>Getting this package was a huge technology effort: detectors far better than before, a cooler for MIRI down to 7 K, and 250000 </a:t>
            </a:r>
            <a:r>
              <a:rPr lang="en-US" baseline="0" dirty="0" err="1" smtClean="0"/>
              <a:t>microshutters</a:t>
            </a:r>
            <a:r>
              <a:rPr lang="en-US" baseline="0" dirty="0" smtClean="0"/>
              <a:t> for </a:t>
            </a:r>
            <a:r>
              <a:rPr lang="en-US" baseline="0" dirty="0" err="1" smtClean="0"/>
              <a:t>NIRSpec</a:t>
            </a:r>
            <a:r>
              <a:rPr lang="en-US" baseline="0" dirty="0" smtClean="0"/>
              <a:t>. But it’s worth it! Instrument technology has the highest benefit/cost ratio of all parts of the observatory – and you can’t make the mirror any bigger than this without some really radical new concept.</a:t>
            </a:r>
            <a:endParaRPr lang="en-US" dirty="0"/>
          </a:p>
        </p:txBody>
      </p:sp>
      <p:sp>
        <p:nvSpPr>
          <p:cNvPr id="4" name="Slide Number Placeholder 3"/>
          <p:cNvSpPr>
            <a:spLocks noGrp="1"/>
          </p:cNvSpPr>
          <p:nvPr>
            <p:ph type="sldNum" sz="quarter" idx="10"/>
          </p:nvPr>
        </p:nvSpPr>
        <p:spPr/>
        <p:txBody>
          <a:bodyPr/>
          <a:lstStyle/>
          <a:p>
            <a:pPr>
              <a:defRPr/>
            </a:pPr>
            <a:fld id="{FB492A4A-914C-0443-8888-80DE9CB953B9}"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we see NIRSpec at the</a:t>
            </a:r>
            <a:r>
              <a:rPr lang="en-US" baseline="0" dirty="0" smtClean="0"/>
              <a:t> ESA prime contractor’s facility in </a:t>
            </a:r>
            <a:r>
              <a:rPr lang="en-US" baseline="0" dirty="0" err="1" smtClean="0"/>
              <a:t>Ottobrunn</a:t>
            </a:r>
            <a:r>
              <a:rPr lang="en-US" baseline="0" dirty="0" smtClean="0"/>
              <a:t>, Germany. It uses a pair of Teledyne H2RG detectors and SIDECAR </a:t>
            </a:r>
            <a:r>
              <a:rPr lang="en-US" baseline="0" dirty="0" err="1" smtClean="0"/>
              <a:t>ASICs</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FB492A4A-914C-0443-8888-80DE9CB953B9}"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8"/>
            <a:ext cx="6400354" cy="1752451"/>
          </a:xfrm>
          <a:prstGeom prst="rect">
            <a:avLst/>
          </a:prstGeom>
        </p:spPr>
        <p:txBody>
          <a:bodyPr vert="horz" lIns="64288" tIns="32144" rIns="64288" bIns="32144"/>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en-US" smtClean="0"/>
              <a:t>Click to edit Master subtitle style</a:t>
            </a:r>
            <a:endParaRPr lang="en-US"/>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600648"/>
            <a:ext cx="8228707" cy="4525119"/>
          </a:xfrm>
          <a:prstGeom prst="rect">
            <a:avLst/>
          </a:prstGeom>
        </p:spPr>
        <p:txBody>
          <a:bodyPr vert="eaVert" lIns="64288" tIns="32144" rIns="64288" bIns="3214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8"/>
            <a:ext cx="6400354" cy="1752451"/>
          </a:xfrm>
        </p:spPr>
        <p:txBody>
          <a:bodyPr/>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en-US" smtClean="0"/>
              <a:t>Click to edit Master subtitle style</a:t>
            </a:r>
            <a:endParaRPr lang="en-US"/>
          </a:p>
        </p:txBody>
      </p:sp>
    </p:spTree>
  </p:cSld>
  <p:clrMapOvr>
    <a:masterClrMapping/>
  </p:clrMapOvr>
  <p:transition>
    <p:random/>
  </p:transition>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40" indent="0">
              <a:buNone/>
              <a:defRPr sz="1300"/>
            </a:lvl2pPr>
            <a:lvl3pPr marL="642882" indent="0">
              <a:buNone/>
              <a:defRPr sz="1100"/>
            </a:lvl3pPr>
            <a:lvl4pPr marL="964323" indent="0">
              <a:buNone/>
              <a:defRPr sz="1000"/>
            </a:lvl4pPr>
            <a:lvl5pPr marL="1285763" indent="0">
              <a:buNone/>
              <a:defRPr sz="1000"/>
            </a:lvl5pPr>
            <a:lvl6pPr marL="1607205" indent="0">
              <a:buNone/>
              <a:defRPr sz="1000"/>
            </a:lvl6pPr>
            <a:lvl7pPr marL="1928645" indent="0">
              <a:buNone/>
              <a:defRPr sz="1000"/>
            </a:lvl7pPr>
            <a:lvl8pPr marL="2250086" indent="0">
              <a:buNone/>
              <a:defRPr sz="1000"/>
            </a:lvl8pPr>
            <a:lvl9pPr marL="2571527" indent="0">
              <a:buNone/>
              <a:defRPr sz="1000"/>
            </a:lvl9pPr>
          </a:lstStyle>
          <a:p>
            <a:pPr lvl="0"/>
            <a:r>
              <a:rPr lang="en-US" smtClean="0"/>
              <a:t>Click to edit Master text styles</a:t>
            </a:r>
          </a:p>
        </p:txBody>
      </p:sp>
    </p:spTree>
  </p:cSld>
  <p:clrMapOvr>
    <a:masterClrMapping/>
  </p:clrMapOvr>
  <p:transition>
    <p:random/>
  </p:transition>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70" y="1160859"/>
            <a:ext cx="3625453" cy="51792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1160859"/>
            <a:ext cx="3625453" cy="51792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random/>
  </p:transition>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3474"/>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8" y="1435448"/>
            <a:ext cx="3008189" cy="469031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6"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6" y="612800"/>
            <a:ext cx="5486177" cy="4114354"/>
          </a:xfrm>
        </p:spPr>
        <p:txBody>
          <a:bodyPr/>
          <a:lstStyle>
            <a:lvl1pPr marL="0" indent="0">
              <a:buNone/>
              <a:defRPr sz="2200"/>
            </a:lvl1pPr>
            <a:lvl2pPr marL="321440" indent="0">
              <a:buNone/>
              <a:defRPr sz="2000"/>
            </a:lvl2pPr>
            <a:lvl3pPr marL="642882" indent="0">
              <a:buNone/>
              <a:defRPr sz="1700"/>
            </a:lvl3pPr>
            <a:lvl4pPr marL="964323" indent="0">
              <a:buNone/>
              <a:defRPr sz="1400"/>
            </a:lvl4pPr>
            <a:lvl5pPr marL="1285763" indent="0">
              <a:buNone/>
              <a:defRPr sz="1400"/>
            </a:lvl5pPr>
            <a:lvl6pPr marL="1607205" indent="0">
              <a:buNone/>
              <a:defRPr sz="1400"/>
            </a:lvl6pPr>
            <a:lvl7pPr marL="1928645" indent="0">
              <a:buNone/>
              <a:defRPr sz="1400"/>
            </a:lvl7pPr>
            <a:lvl8pPr marL="2250086" indent="0">
              <a:buNone/>
              <a:defRPr sz="1400"/>
            </a:lvl8pPr>
            <a:lvl9pPr marL="2571527" indent="0">
              <a:buNone/>
              <a:defRPr sz="1400"/>
            </a:lvl9pPr>
          </a:lstStyle>
          <a:p>
            <a:pPr lvl="0"/>
            <a:endParaRPr lang="en-US" noProof="0" smtClean="0">
              <a:sym typeface="Gill Sans" pitchFamily="-106" charset="0"/>
            </a:endParaRPr>
          </a:p>
        </p:txBody>
      </p:sp>
      <p:sp>
        <p:nvSpPr>
          <p:cNvPr id="4" name="Text Placeholder 3"/>
          <p:cNvSpPr>
            <a:spLocks noGrp="1"/>
          </p:cNvSpPr>
          <p:nvPr>
            <p:ph type="body" sz="half" idx="2"/>
          </p:nvPr>
        </p:nvSpPr>
        <p:spPr>
          <a:xfrm>
            <a:off x="1792636" y="5367860"/>
            <a:ext cx="5486177" cy="80478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178594"/>
            <a:ext cx="2057176" cy="594717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78594"/>
            <a:ext cx="6064374" cy="5947172"/>
          </a:xfrm>
          <a:prstGeom prst="rect">
            <a:avLst/>
          </a:prstGeom>
        </p:spPr>
        <p:txBody>
          <a:bodyPr vert="eaVert" lIns="64288" tIns="32144" rIns="64288" bIns="3214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78595"/>
            <a:ext cx="1839516" cy="616148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70" y="178595"/>
            <a:ext cx="5411391" cy="616148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8"/>
            <a:ext cx="6400354" cy="1752451"/>
          </a:xfrm>
        </p:spPr>
        <p:txBody>
          <a:bodyPr/>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en-US" smtClean="0"/>
              <a:t>Click to edit Master subtitle style</a:t>
            </a:r>
            <a:endParaRPr lang="en-US"/>
          </a:p>
        </p:txBody>
      </p:sp>
    </p:spTree>
  </p:cSld>
  <p:clrMapOvr>
    <a:masterClrMapping/>
  </p:clrMapOvr>
  <p:transition>
    <p:random/>
  </p:transition>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40" indent="0">
              <a:buNone/>
              <a:defRPr sz="1300"/>
            </a:lvl2pPr>
            <a:lvl3pPr marL="642882" indent="0">
              <a:buNone/>
              <a:defRPr sz="1100"/>
            </a:lvl3pPr>
            <a:lvl4pPr marL="964323" indent="0">
              <a:buNone/>
              <a:defRPr sz="1000"/>
            </a:lvl4pPr>
            <a:lvl5pPr marL="1285763" indent="0">
              <a:buNone/>
              <a:defRPr sz="1000"/>
            </a:lvl5pPr>
            <a:lvl6pPr marL="1607205" indent="0">
              <a:buNone/>
              <a:defRPr sz="1000"/>
            </a:lvl6pPr>
            <a:lvl7pPr marL="1928645" indent="0">
              <a:buNone/>
              <a:defRPr sz="1000"/>
            </a:lvl7pPr>
            <a:lvl8pPr marL="2250086" indent="0">
              <a:buNone/>
              <a:defRPr sz="1000"/>
            </a:lvl8pPr>
            <a:lvl9pPr marL="2571527" indent="0">
              <a:buNone/>
              <a:defRPr sz="1000"/>
            </a:lvl9pPr>
          </a:lstStyle>
          <a:p>
            <a:pPr lvl="0"/>
            <a:r>
              <a:rPr lang="en-US" smtClean="0"/>
              <a:t>Click to edit Master text styles</a:t>
            </a:r>
          </a:p>
        </p:txBody>
      </p:sp>
    </p:spTree>
  </p:cSld>
  <p:clrMapOvr>
    <a:masterClrMapping/>
  </p:clrMapOvr>
  <p:transition>
    <p:random/>
  </p:transition>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464970" y="1946673"/>
            <a:ext cx="1339453" cy="401835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911578" y="1946673"/>
            <a:ext cx="1339453" cy="401835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random/>
  </p:transition>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3474"/>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8" y="1435448"/>
            <a:ext cx="3008189" cy="469031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6"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6" y="612800"/>
            <a:ext cx="5486177" cy="4114354"/>
          </a:xfrm>
        </p:spPr>
        <p:txBody>
          <a:bodyPr/>
          <a:lstStyle>
            <a:lvl1pPr marL="0" indent="0">
              <a:buNone/>
              <a:defRPr sz="2200"/>
            </a:lvl1pPr>
            <a:lvl2pPr marL="321440" indent="0">
              <a:buNone/>
              <a:defRPr sz="2000"/>
            </a:lvl2pPr>
            <a:lvl3pPr marL="642882" indent="0">
              <a:buNone/>
              <a:defRPr sz="1700"/>
            </a:lvl3pPr>
            <a:lvl4pPr marL="964323" indent="0">
              <a:buNone/>
              <a:defRPr sz="1400"/>
            </a:lvl4pPr>
            <a:lvl5pPr marL="1285763" indent="0">
              <a:buNone/>
              <a:defRPr sz="1400"/>
            </a:lvl5pPr>
            <a:lvl6pPr marL="1607205" indent="0">
              <a:buNone/>
              <a:defRPr sz="1400"/>
            </a:lvl6pPr>
            <a:lvl7pPr marL="1928645" indent="0">
              <a:buNone/>
              <a:defRPr sz="1400"/>
            </a:lvl7pPr>
            <a:lvl8pPr marL="2250086" indent="0">
              <a:buNone/>
              <a:defRPr sz="1400"/>
            </a:lvl8pPr>
            <a:lvl9pPr marL="2571527" indent="0">
              <a:buNone/>
              <a:defRPr sz="1400"/>
            </a:lvl9pPr>
          </a:lstStyle>
          <a:p>
            <a:pPr lvl="0"/>
            <a:endParaRPr lang="en-US" noProof="0" smtClean="0">
              <a:sym typeface="Gill Sans" pitchFamily="-106" charset="0"/>
            </a:endParaRPr>
          </a:p>
        </p:txBody>
      </p:sp>
      <p:sp>
        <p:nvSpPr>
          <p:cNvPr id="4" name="Text Placeholder 3"/>
          <p:cNvSpPr>
            <a:spLocks noGrp="1"/>
          </p:cNvSpPr>
          <p:nvPr>
            <p:ph type="body" sz="half" idx="2"/>
          </p:nvPr>
        </p:nvSpPr>
        <p:spPr>
          <a:xfrm>
            <a:off x="1792636" y="5367860"/>
            <a:ext cx="5486177" cy="80478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8"/>
            <a:ext cx="6400354" cy="1752451"/>
          </a:xfrm>
        </p:spPr>
        <p:txBody>
          <a:bodyPr/>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en-US" smtClean="0"/>
              <a:t>Click to edit Master subtitle style</a:t>
            </a:r>
            <a:endParaRPr lang="en-US"/>
          </a:p>
        </p:txBody>
      </p:sp>
    </p:spTree>
  </p:cSld>
  <p:clrMapOvr>
    <a:masterClrMapping/>
  </p:clrMapOvr>
  <p:transition>
    <p:random/>
  </p:transition>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78594"/>
            <a:ext cx="1839516" cy="5786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70" y="178594"/>
            <a:ext cx="5411391" cy="5786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8"/>
            <a:ext cx="6400354" cy="1752451"/>
          </a:xfrm>
        </p:spPr>
        <p:txBody>
          <a:bodyPr/>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en-US" smtClean="0"/>
              <a:t>Click to edit Master subtitle style</a:t>
            </a:r>
            <a:endParaRPr lang="en-US"/>
          </a:p>
        </p:txBody>
      </p:sp>
    </p:spTree>
  </p:cSld>
  <p:clrMapOvr>
    <a:masterClrMapping/>
  </p:clrMapOvr>
  <p:transition>
    <p:random/>
  </p:transition>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40" indent="0">
              <a:buNone/>
              <a:defRPr sz="1300"/>
            </a:lvl2pPr>
            <a:lvl3pPr marL="642882" indent="0">
              <a:buNone/>
              <a:defRPr sz="1100"/>
            </a:lvl3pPr>
            <a:lvl4pPr marL="964323" indent="0">
              <a:buNone/>
              <a:defRPr sz="1000"/>
            </a:lvl4pPr>
            <a:lvl5pPr marL="1285763" indent="0">
              <a:buNone/>
              <a:defRPr sz="1000"/>
            </a:lvl5pPr>
            <a:lvl6pPr marL="1607205" indent="0">
              <a:buNone/>
              <a:defRPr sz="1000"/>
            </a:lvl6pPr>
            <a:lvl7pPr marL="1928645" indent="0">
              <a:buNone/>
              <a:defRPr sz="1000"/>
            </a:lvl7pPr>
            <a:lvl8pPr marL="2250086" indent="0">
              <a:buNone/>
              <a:defRPr sz="1000"/>
            </a:lvl8pPr>
            <a:lvl9pPr marL="2571527" indent="0">
              <a:buNone/>
              <a:defRPr sz="1000"/>
            </a:lvl9pPr>
          </a:lstStyle>
          <a:p>
            <a:pPr lvl="0"/>
            <a:r>
              <a:rPr lang="en-US" smtClean="0"/>
              <a:t>Click to edit Master text styles</a:t>
            </a:r>
          </a:p>
        </p:txBody>
      </p:sp>
    </p:spTree>
  </p:cSld>
  <p:clrMapOvr>
    <a:masterClrMapping/>
  </p:clrMapOvr>
  <p:transition>
    <p:random/>
  </p:transition>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69" y="1946673"/>
            <a:ext cx="1718965" cy="401835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719090" y="1946673"/>
            <a:ext cx="1718965" cy="401835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random/>
  </p:transition>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3474"/>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8" y="1435448"/>
            <a:ext cx="3008189" cy="469031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6"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6" y="612800"/>
            <a:ext cx="5486177" cy="4114354"/>
          </a:xfrm>
        </p:spPr>
        <p:txBody>
          <a:bodyPr/>
          <a:lstStyle>
            <a:lvl1pPr marL="0" indent="0">
              <a:buNone/>
              <a:defRPr sz="2200"/>
            </a:lvl1pPr>
            <a:lvl2pPr marL="321440" indent="0">
              <a:buNone/>
              <a:defRPr sz="2000"/>
            </a:lvl2pPr>
            <a:lvl3pPr marL="642882" indent="0">
              <a:buNone/>
              <a:defRPr sz="1700"/>
            </a:lvl3pPr>
            <a:lvl4pPr marL="964323" indent="0">
              <a:buNone/>
              <a:defRPr sz="1400"/>
            </a:lvl4pPr>
            <a:lvl5pPr marL="1285763" indent="0">
              <a:buNone/>
              <a:defRPr sz="1400"/>
            </a:lvl5pPr>
            <a:lvl6pPr marL="1607205" indent="0">
              <a:buNone/>
              <a:defRPr sz="1400"/>
            </a:lvl6pPr>
            <a:lvl7pPr marL="1928645" indent="0">
              <a:buNone/>
              <a:defRPr sz="1400"/>
            </a:lvl7pPr>
            <a:lvl8pPr marL="2250086" indent="0">
              <a:buNone/>
              <a:defRPr sz="1400"/>
            </a:lvl8pPr>
            <a:lvl9pPr marL="2571527" indent="0">
              <a:buNone/>
              <a:defRPr sz="1400"/>
            </a:lvl9pPr>
          </a:lstStyle>
          <a:p>
            <a:pPr lvl="0"/>
            <a:endParaRPr lang="en-US" noProof="0" smtClean="0">
              <a:sym typeface="Gill Sans" pitchFamily="-106" charset="0"/>
            </a:endParaRPr>
          </a:p>
        </p:txBody>
      </p:sp>
      <p:sp>
        <p:nvSpPr>
          <p:cNvPr id="4" name="Text Placeholder 3"/>
          <p:cNvSpPr>
            <a:spLocks noGrp="1"/>
          </p:cNvSpPr>
          <p:nvPr>
            <p:ph type="body" sz="half" idx="2"/>
          </p:nvPr>
        </p:nvSpPr>
        <p:spPr>
          <a:xfrm>
            <a:off x="1792636" y="5367860"/>
            <a:ext cx="5486177" cy="80478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78594"/>
            <a:ext cx="1839516" cy="5786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70" y="178594"/>
            <a:ext cx="5411391" cy="5786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8"/>
            <a:ext cx="6400354" cy="1752451"/>
          </a:xfrm>
        </p:spPr>
        <p:txBody>
          <a:bodyPr/>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en-US" smtClean="0"/>
              <a:t>Click to edit Master subtitle style</a:t>
            </a:r>
            <a:endParaRPr lang="en-US"/>
          </a:p>
        </p:txBody>
      </p:sp>
    </p:spTree>
  </p:cSld>
  <p:clrMapOvr>
    <a:masterClrMapping/>
  </p:clrMapOvr>
  <p:transition>
    <p:random/>
  </p:transition>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40" indent="0">
              <a:buNone/>
              <a:defRPr sz="1300"/>
            </a:lvl2pPr>
            <a:lvl3pPr marL="642882" indent="0">
              <a:buNone/>
              <a:defRPr sz="1100"/>
            </a:lvl3pPr>
            <a:lvl4pPr marL="964323" indent="0">
              <a:buNone/>
              <a:defRPr sz="1000"/>
            </a:lvl4pPr>
            <a:lvl5pPr marL="1285763" indent="0">
              <a:buNone/>
              <a:defRPr sz="1000"/>
            </a:lvl5pPr>
            <a:lvl6pPr marL="1607205" indent="0">
              <a:buNone/>
              <a:defRPr sz="1000"/>
            </a:lvl6pPr>
            <a:lvl7pPr marL="1928645" indent="0">
              <a:buNone/>
              <a:defRPr sz="1000"/>
            </a:lvl7pPr>
            <a:lvl8pPr marL="2250086" indent="0">
              <a:buNone/>
              <a:defRPr sz="1000"/>
            </a:lvl8pPr>
            <a:lvl9pPr marL="2571527" indent="0">
              <a:buNone/>
              <a:defRPr sz="1000"/>
            </a:lvl9pPr>
          </a:lstStyle>
          <a:p>
            <a:pPr lvl="0"/>
            <a:r>
              <a:rPr lang="en-US" smtClean="0"/>
              <a:t>Click to edit Master text styles</a:t>
            </a:r>
          </a:p>
        </p:txBody>
      </p:sp>
    </p:spTree>
  </p:cSld>
  <p:clrMapOvr>
    <a:masterClrMapping/>
  </p:clrMapOvr>
  <p:transition>
    <p:random/>
  </p:transition>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70" y="1160859"/>
            <a:ext cx="3625453" cy="51792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1160859"/>
            <a:ext cx="3625453" cy="51792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random/>
  </p:transition>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40" indent="0">
              <a:buNone/>
              <a:defRPr sz="1300"/>
            </a:lvl2pPr>
            <a:lvl3pPr marL="642882" indent="0">
              <a:buNone/>
              <a:defRPr sz="1100"/>
            </a:lvl3pPr>
            <a:lvl4pPr marL="964323" indent="0">
              <a:buNone/>
              <a:defRPr sz="1000"/>
            </a:lvl4pPr>
            <a:lvl5pPr marL="1285763" indent="0">
              <a:buNone/>
              <a:defRPr sz="1000"/>
            </a:lvl5pPr>
            <a:lvl6pPr marL="1607205" indent="0">
              <a:buNone/>
              <a:defRPr sz="1000"/>
            </a:lvl6pPr>
            <a:lvl7pPr marL="1928645" indent="0">
              <a:buNone/>
              <a:defRPr sz="1000"/>
            </a:lvl7pPr>
            <a:lvl8pPr marL="2250086" indent="0">
              <a:buNone/>
              <a:defRPr sz="1000"/>
            </a:lvl8pPr>
            <a:lvl9pPr marL="2571527" indent="0">
              <a:buNone/>
              <a:defRPr sz="1000"/>
            </a:lvl9pPr>
          </a:lstStyle>
          <a:p>
            <a:pPr lvl="0"/>
            <a:r>
              <a:rPr lang="en-US" smtClean="0"/>
              <a:t>Click to edit Master text styles</a:t>
            </a:r>
          </a:p>
        </p:txBody>
      </p:sp>
    </p:spTree>
  </p:cSld>
  <p:clrMapOvr>
    <a:masterClrMapping/>
  </p:clrMapOvr>
  <p:transition>
    <p:random/>
  </p:transition>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3474"/>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8" y="1435448"/>
            <a:ext cx="3008189" cy="469031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6"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6" y="612800"/>
            <a:ext cx="5486177" cy="4114354"/>
          </a:xfrm>
        </p:spPr>
        <p:txBody>
          <a:bodyPr/>
          <a:lstStyle>
            <a:lvl1pPr marL="0" indent="0">
              <a:buNone/>
              <a:defRPr sz="2200"/>
            </a:lvl1pPr>
            <a:lvl2pPr marL="321440" indent="0">
              <a:buNone/>
              <a:defRPr sz="2000"/>
            </a:lvl2pPr>
            <a:lvl3pPr marL="642882" indent="0">
              <a:buNone/>
              <a:defRPr sz="1700"/>
            </a:lvl3pPr>
            <a:lvl4pPr marL="964323" indent="0">
              <a:buNone/>
              <a:defRPr sz="1400"/>
            </a:lvl4pPr>
            <a:lvl5pPr marL="1285763" indent="0">
              <a:buNone/>
              <a:defRPr sz="1400"/>
            </a:lvl5pPr>
            <a:lvl6pPr marL="1607205" indent="0">
              <a:buNone/>
              <a:defRPr sz="1400"/>
            </a:lvl6pPr>
            <a:lvl7pPr marL="1928645" indent="0">
              <a:buNone/>
              <a:defRPr sz="1400"/>
            </a:lvl7pPr>
            <a:lvl8pPr marL="2250086" indent="0">
              <a:buNone/>
              <a:defRPr sz="1400"/>
            </a:lvl8pPr>
            <a:lvl9pPr marL="2571527" indent="0">
              <a:buNone/>
              <a:defRPr sz="1400"/>
            </a:lvl9pPr>
          </a:lstStyle>
          <a:p>
            <a:pPr lvl="0"/>
            <a:endParaRPr lang="en-US" noProof="0" smtClean="0">
              <a:sym typeface="Gill Sans" pitchFamily="-106" charset="0"/>
            </a:endParaRPr>
          </a:p>
        </p:txBody>
      </p:sp>
      <p:sp>
        <p:nvSpPr>
          <p:cNvPr id="4" name="Text Placeholder 3"/>
          <p:cNvSpPr>
            <a:spLocks noGrp="1"/>
          </p:cNvSpPr>
          <p:nvPr>
            <p:ph type="body" sz="half" idx="2"/>
          </p:nvPr>
        </p:nvSpPr>
        <p:spPr>
          <a:xfrm>
            <a:off x="1792636" y="5367860"/>
            <a:ext cx="5486177" cy="80478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78595"/>
            <a:ext cx="1839516" cy="616148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70" y="178595"/>
            <a:ext cx="5411391" cy="616148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a:prstGeom prst="rect">
            <a:avLst/>
          </a:prstGeom>
        </p:spPr>
        <p:txBody>
          <a:bodyPr vert="horz" lIns="64288" tIns="32144" rIns="64288" bIns="32144"/>
          <a:lstStyle/>
          <a:p>
            <a:r>
              <a:rPr lang="en-US" smtClean="0"/>
              <a:t>Click to edit Master title style</a:t>
            </a:r>
            <a:endParaRPr lang="en-US"/>
          </a:p>
        </p:txBody>
      </p:sp>
      <p:sp>
        <p:nvSpPr>
          <p:cNvPr id="3" name="Subtitle 2"/>
          <p:cNvSpPr>
            <a:spLocks noGrp="1"/>
          </p:cNvSpPr>
          <p:nvPr>
            <p:ph type="subTitle" idx="1"/>
          </p:nvPr>
        </p:nvSpPr>
        <p:spPr>
          <a:xfrm>
            <a:off x="1371824" y="3886648"/>
            <a:ext cx="6400354" cy="1752451"/>
          </a:xfrm>
          <a:prstGeom prst="rect">
            <a:avLst/>
          </a:prstGeom>
        </p:spPr>
        <p:txBody>
          <a:bodyPr vert="horz" lIns="64288" tIns="32144" rIns="64288" bIns="32144"/>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en-US" smtClean="0"/>
              <a:t>Click to edit Master subtitle style</a:t>
            </a:r>
            <a:endParaRPr lang="en-US"/>
          </a:p>
        </p:txBody>
      </p:sp>
    </p:spTree>
  </p:cSld>
  <p:clrMapOvr>
    <a:masterClrMapping/>
  </p:clrMapOvr>
  <p:transition>
    <p:random/>
  </p:transition>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88" tIns="32144" rIns="64288" bIns="32144"/>
          <a:lstStyle/>
          <a:p>
            <a:r>
              <a:rPr lang="en-US" smtClean="0"/>
              <a:t>Click to edit Master title style</a:t>
            </a:r>
            <a:endParaRPr lang="en-US"/>
          </a:p>
        </p:txBody>
      </p:sp>
      <p:sp>
        <p:nvSpPr>
          <p:cNvPr id="3" name="Content Placeholder 2"/>
          <p:cNvSpPr>
            <a:spLocks noGrp="1"/>
          </p:cNvSpPr>
          <p:nvPr>
            <p:ph idx="1"/>
          </p:nvPr>
        </p:nvSpPr>
        <p:spPr>
          <a:xfrm>
            <a:off x="457647" y="1600648"/>
            <a:ext cx="8228707" cy="4525119"/>
          </a:xfrm>
          <a:prstGeom prst="rect">
            <a:avLst/>
          </a:prstGeom>
        </p:spPr>
        <p:txBody>
          <a:bodyPr vert="horz" lIns="64288" tIns="32144" rIns="64288" bIns="3214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a:prstGeom prst="rect">
            <a:avLst/>
          </a:prstGeom>
        </p:spPr>
        <p:txBody>
          <a:bodyPr vert="horz" lIns="64288" tIns="32144" rIns="64288" bIns="32144"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a:prstGeom prst="rect">
            <a:avLst/>
          </a:prstGeom>
        </p:spPr>
        <p:txBody>
          <a:bodyPr vert="horz" lIns="64288" tIns="32144" rIns="64288" bIns="32144" anchor="b"/>
          <a:lstStyle>
            <a:lvl1pPr marL="0" indent="0">
              <a:buNone/>
              <a:defRPr sz="1400"/>
            </a:lvl1pPr>
            <a:lvl2pPr marL="321440" indent="0">
              <a:buNone/>
              <a:defRPr sz="1300"/>
            </a:lvl2pPr>
            <a:lvl3pPr marL="642882" indent="0">
              <a:buNone/>
              <a:defRPr sz="1100"/>
            </a:lvl3pPr>
            <a:lvl4pPr marL="964323" indent="0">
              <a:buNone/>
              <a:defRPr sz="1000"/>
            </a:lvl4pPr>
            <a:lvl5pPr marL="1285763" indent="0">
              <a:buNone/>
              <a:defRPr sz="1000"/>
            </a:lvl5pPr>
            <a:lvl6pPr marL="1607205" indent="0">
              <a:buNone/>
              <a:defRPr sz="1000"/>
            </a:lvl6pPr>
            <a:lvl7pPr marL="1928645" indent="0">
              <a:buNone/>
              <a:defRPr sz="1000"/>
            </a:lvl7pPr>
            <a:lvl8pPr marL="2250086" indent="0">
              <a:buNone/>
              <a:defRPr sz="1000"/>
            </a:lvl8pPr>
            <a:lvl9pPr marL="2571527" indent="0">
              <a:buNone/>
              <a:defRPr sz="1000"/>
            </a:lvl9pPr>
          </a:lstStyle>
          <a:p>
            <a:pPr lvl="0"/>
            <a:r>
              <a:rPr lang="en-US" smtClean="0"/>
              <a:t>Click to edit Master text styles</a:t>
            </a:r>
          </a:p>
        </p:txBody>
      </p:sp>
    </p:spTree>
  </p:cSld>
  <p:clrMapOvr>
    <a:masterClrMapping/>
  </p:clrMapOvr>
  <p:transition>
    <p:random/>
  </p:transition>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88" tIns="32144" rIns="64288" bIns="32144"/>
          <a:lstStyle/>
          <a:p>
            <a:r>
              <a:rPr lang="en-US" smtClean="0"/>
              <a:t>Click to edit Master title style</a:t>
            </a:r>
            <a:endParaRPr lang="en-US"/>
          </a:p>
        </p:txBody>
      </p:sp>
      <p:sp>
        <p:nvSpPr>
          <p:cNvPr id="3" name="Content Placeholder 2"/>
          <p:cNvSpPr>
            <a:spLocks noGrp="1"/>
          </p:cNvSpPr>
          <p:nvPr>
            <p:ph sz="half" idx="1"/>
          </p:nvPr>
        </p:nvSpPr>
        <p:spPr>
          <a:xfrm>
            <a:off x="457648" y="1600648"/>
            <a:ext cx="4060775" cy="4525119"/>
          </a:xfrm>
          <a:prstGeom prst="rect">
            <a:avLst/>
          </a:prstGeom>
        </p:spPr>
        <p:txBody>
          <a:bodyPr vert="horz" lIns="64288" tIns="32144" rIns="64288" bIns="32144"/>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9" y="1600648"/>
            <a:ext cx="4060775" cy="4525119"/>
          </a:xfrm>
          <a:prstGeom prst="rect">
            <a:avLst/>
          </a:prstGeom>
        </p:spPr>
        <p:txBody>
          <a:bodyPr vert="horz" lIns="64288" tIns="32144" rIns="64288" bIns="32144"/>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88" tIns="32144" rIns="64288" bIns="32144"/>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a:prstGeom prst="rect">
            <a:avLst/>
          </a:prstGeom>
        </p:spPr>
        <p:txBody>
          <a:bodyPr vert="horz" lIns="64288" tIns="32144" rIns="64288" bIns="32144"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vert="horz" lIns="64288" tIns="32144" rIns="64288" bIns="32144"/>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a:prstGeom prst="rect">
            <a:avLst/>
          </a:prstGeom>
        </p:spPr>
        <p:txBody>
          <a:bodyPr vert="horz" lIns="64288" tIns="32144" rIns="64288" bIns="32144"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vert="horz" lIns="64288" tIns="32144" rIns="64288" bIns="32144"/>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88" tIns="32144" rIns="64288" bIns="32144"/>
          <a:lstStyle/>
          <a:p>
            <a:r>
              <a:rPr lang="en-US" smtClean="0"/>
              <a:t>Click to edit Master title style</a:t>
            </a:r>
            <a:endParaRPr lang="en-US"/>
          </a:p>
        </p:txBody>
      </p:sp>
    </p:spTree>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70"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3474"/>
            <a:ext cx="3008189" cy="1161975"/>
          </a:xfrm>
          <a:prstGeom prst="rect">
            <a:avLst/>
          </a:prstGeom>
        </p:spPr>
        <p:txBody>
          <a:bodyPr vert="horz" lIns="64288" tIns="32144" rIns="64288" bIns="32144"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a:prstGeom prst="rect">
            <a:avLst/>
          </a:prstGeom>
        </p:spPr>
        <p:txBody>
          <a:bodyPr vert="horz" lIns="64288" tIns="32144" rIns="64288" bIns="32144"/>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8" y="1435448"/>
            <a:ext cx="3008189" cy="4690318"/>
          </a:xfrm>
          <a:prstGeom prst="rect">
            <a:avLst/>
          </a:prstGeom>
        </p:spPr>
        <p:txBody>
          <a:bodyPr vert="horz" lIns="64288" tIns="32144" rIns="64288" bIns="32144"/>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6" y="4800824"/>
            <a:ext cx="5486177" cy="567035"/>
          </a:xfrm>
          <a:prstGeom prst="rect">
            <a:avLst/>
          </a:prstGeom>
        </p:spPr>
        <p:txBody>
          <a:bodyPr vert="horz" lIns="64288" tIns="32144" rIns="64288" bIns="32144"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6" y="612800"/>
            <a:ext cx="5486177" cy="4114354"/>
          </a:xfrm>
          <a:prstGeom prst="rect">
            <a:avLst/>
          </a:prstGeom>
        </p:spPr>
        <p:txBody>
          <a:bodyPr vert="horz" lIns="64288" tIns="32144" rIns="64288" bIns="32144"/>
          <a:lstStyle>
            <a:lvl1pPr marL="0" indent="0">
              <a:buNone/>
              <a:defRPr sz="2200"/>
            </a:lvl1pPr>
            <a:lvl2pPr marL="321440" indent="0">
              <a:buNone/>
              <a:defRPr sz="2000"/>
            </a:lvl2pPr>
            <a:lvl3pPr marL="642882" indent="0">
              <a:buNone/>
              <a:defRPr sz="1700"/>
            </a:lvl3pPr>
            <a:lvl4pPr marL="964323" indent="0">
              <a:buNone/>
              <a:defRPr sz="1400"/>
            </a:lvl4pPr>
            <a:lvl5pPr marL="1285763" indent="0">
              <a:buNone/>
              <a:defRPr sz="1400"/>
            </a:lvl5pPr>
            <a:lvl6pPr marL="1607205" indent="0">
              <a:buNone/>
              <a:defRPr sz="1400"/>
            </a:lvl6pPr>
            <a:lvl7pPr marL="1928645" indent="0">
              <a:buNone/>
              <a:defRPr sz="1400"/>
            </a:lvl7pPr>
            <a:lvl8pPr marL="2250086" indent="0">
              <a:buNone/>
              <a:defRPr sz="1400"/>
            </a:lvl8pPr>
            <a:lvl9pPr marL="2571527" indent="0">
              <a:buNone/>
              <a:defRPr sz="1400"/>
            </a:lvl9pPr>
          </a:lstStyle>
          <a:p>
            <a:pPr lvl="0"/>
            <a:endParaRPr lang="en-US" noProof="0" smtClean="0">
              <a:sym typeface="Gill Sans" pitchFamily="-106" charset="0"/>
            </a:endParaRPr>
          </a:p>
        </p:txBody>
      </p:sp>
      <p:sp>
        <p:nvSpPr>
          <p:cNvPr id="4" name="Text Placeholder 3"/>
          <p:cNvSpPr>
            <a:spLocks noGrp="1"/>
          </p:cNvSpPr>
          <p:nvPr>
            <p:ph type="body" sz="half" idx="2"/>
          </p:nvPr>
        </p:nvSpPr>
        <p:spPr>
          <a:xfrm>
            <a:off x="1792636" y="5367860"/>
            <a:ext cx="5486177" cy="804788"/>
          </a:xfrm>
          <a:prstGeom prst="rect">
            <a:avLst/>
          </a:prstGeom>
        </p:spPr>
        <p:txBody>
          <a:bodyPr vert="horz" lIns="64288" tIns="32144" rIns="64288" bIns="32144"/>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88" tIns="32144" rIns="64288" bIns="32144"/>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600648"/>
            <a:ext cx="8228707" cy="4525119"/>
          </a:xfrm>
          <a:prstGeom prst="rect">
            <a:avLst/>
          </a:prstGeom>
        </p:spPr>
        <p:txBody>
          <a:bodyPr vert="eaVert" lIns="64288" tIns="32144" rIns="64288" bIns="3214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274588"/>
            <a:ext cx="2057176" cy="5851178"/>
          </a:xfrm>
          <a:prstGeom prst="rect">
            <a:avLst/>
          </a:prstGeom>
        </p:spPr>
        <p:txBody>
          <a:bodyPr vert="eaVert" lIns="64288" tIns="32144" rIns="64288" bIns="32144"/>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274588"/>
            <a:ext cx="6064374" cy="5851178"/>
          </a:xfrm>
          <a:prstGeom prst="rect">
            <a:avLst/>
          </a:prstGeom>
        </p:spPr>
        <p:txBody>
          <a:bodyPr vert="eaVert" lIns="64288" tIns="32144" rIns="64288" bIns="3214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8"/>
            <a:ext cx="6400354" cy="1752451"/>
          </a:xfrm>
          <a:prstGeom prst="rect">
            <a:avLst/>
          </a:prstGeom>
        </p:spPr>
        <p:txBody>
          <a:bodyPr vert="horz" lIns="64288" tIns="32144" rIns="64288" bIns="32144"/>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en-US" smtClean="0"/>
              <a:t>Click to edit Master subtitle style</a:t>
            </a:r>
            <a:endParaRPr lang="en-US"/>
          </a:p>
        </p:txBody>
      </p:sp>
    </p:spTree>
  </p:cSld>
  <p:clrMapOvr>
    <a:masterClrMapping/>
  </p:clrMapOvr>
  <p:transition>
    <p:random/>
  </p:transition>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647" y="1600648"/>
            <a:ext cx="8228707" cy="4525119"/>
          </a:xfrm>
          <a:prstGeom prst="rect">
            <a:avLst/>
          </a:prstGeom>
        </p:spPr>
        <p:txBody>
          <a:bodyPr vert="horz" lIns="64288" tIns="32144" rIns="64288" bIns="3214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a:prstGeom prst="rect">
            <a:avLst/>
          </a:prstGeom>
        </p:spPr>
        <p:txBody>
          <a:bodyPr vert="horz" lIns="64288" tIns="32144" rIns="64288" bIns="32144" anchor="b"/>
          <a:lstStyle>
            <a:lvl1pPr marL="0" indent="0">
              <a:buNone/>
              <a:defRPr sz="1400"/>
            </a:lvl1pPr>
            <a:lvl2pPr marL="321440" indent="0">
              <a:buNone/>
              <a:defRPr sz="1300"/>
            </a:lvl2pPr>
            <a:lvl3pPr marL="642882" indent="0">
              <a:buNone/>
              <a:defRPr sz="1100"/>
            </a:lvl3pPr>
            <a:lvl4pPr marL="964323" indent="0">
              <a:buNone/>
              <a:defRPr sz="1000"/>
            </a:lvl4pPr>
            <a:lvl5pPr marL="1285763" indent="0">
              <a:buNone/>
              <a:defRPr sz="1000"/>
            </a:lvl5pPr>
            <a:lvl6pPr marL="1607205" indent="0">
              <a:buNone/>
              <a:defRPr sz="1000"/>
            </a:lvl6pPr>
            <a:lvl7pPr marL="1928645" indent="0">
              <a:buNone/>
              <a:defRPr sz="1000"/>
            </a:lvl7pPr>
            <a:lvl8pPr marL="2250086" indent="0">
              <a:buNone/>
              <a:defRPr sz="1000"/>
            </a:lvl8pPr>
            <a:lvl9pPr marL="2571527" indent="0">
              <a:buNone/>
              <a:defRPr sz="1000"/>
            </a:lvl9pPr>
          </a:lstStyle>
          <a:p>
            <a:pPr lvl="0"/>
            <a:r>
              <a:rPr lang="en-US" smtClean="0"/>
              <a:t>Click to edit Master text styles</a:t>
            </a:r>
          </a:p>
        </p:txBody>
      </p:sp>
    </p:spTree>
  </p:cSld>
  <p:clrMapOvr>
    <a:masterClrMapping/>
  </p:clrMapOvr>
  <p:transition>
    <p:random/>
  </p:transition>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648" y="1600648"/>
            <a:ext cx="4060775" cy="4525119"/>
          </a:xfrm>
          <a:prstGeom prst="rect">
            <a:avLst/>
          </a:prstGeom>
        </p:spPr>
        <p:txBody>
          <a:bodyPr vert="horz" lIns="64288" tIns="32144" rIns="64288" bIns="32144"/>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9" y="1600648"/>
            <a:ext cx="4060775" cy="4525119"/>
          </a:xfrm>
          <a:prstGeom prst="rect">
            <a:avLst/>
          </a:prstGeom>
        </p:spPr>
        <p:txBody>
          <a:bodyPr vert="horz" lIns="64288" tIns="32144" rIns="64288" bIns="32144"/>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a:prstGeom prst="rect">
            <a:avLst/>
          </a:prstGeom>
        </p:spPr>
        <p:txBody>
          <a:bodyPr vert="horz" lIns="64288" tIns="32144" rIns="64288" bIns="32144"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vert="horz" lIns="64288" tIns="32144" rIns="64288" bIns="32144"/>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a:prstGeom prst="rect">
            <a:avLst/>
          </a:prstGeom>
        </p:spPr>
        <p:txBody>
          <a:bodyPr vert="horz" lIns="64288" tIns="32144" rIns="64288" bIns="32144"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vert="horz" lIns="64288" tIns="32144" rIns="64288" bIns="32144"/>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random/>
  </p:transition>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3474"/>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a:prstGeom prst="rect">
            <a:avLst/>
          </a:prstGeom>
        </p:spPr>
        <p:txBody>
          <a:bodyPr vert="horz" lIns="64288" tIns="32144" rIns="64288" bIns="32144"/>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8" y="1435448"/>
            <a:ext cx="3008189" cy="4690318"/>
          </a:xfrm>
          <a:prstGeom prst="rect">
            <a:avLst/>
          </a:prstGeom>
        </p:spPr>
        <p:txBody>
          <a:bodyPr vert="horz" lIns="64288" tIns="32144" rIns="64288" bIns="32144"/>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6"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6" y="612800"/>
            <a:ext cx="5486177" cy="4114354"/>
          </a:xfrm>
          <a:prstGeom prst="rect">
            <a:avLst/>
          </a:prstGeom>
        </p:spPr>
        <p:txBody>
          <a:bodyPr vert="horz" lIns="64288" tIns="32144" rIns="64288" bIns="32144"/>
          <a:lstStyle>
            <a:lvl1pPr marL="0" indent="0">
              <a:buNone/>
              <a:defRPr sz="2200"/>
            </a:lvl1pPr>
            <a:lvl2pPr marL="321440" indent="0">
              <a:buNone/>
              <a:defRPr sz="2000"/>
            </a:lvl2pPr>
            <a:lvl3pPr marL="642882" indent="0">
              <a:buNone/>
              <a:defRPr sz="1700"/>
            </a:lvl3pPr>
            <a:lvl4pPr marL="964323" indent="0">
              <a:buNone/>
              <a:defRPr sz="1400"/>
            </a:lvl4pPr>
            <a:lvl5pPr marL="1285763" indent="0">
              <a:buNone/>
              <a:defRPr sz="1400"/>
            </a:lvl5pPr>
            <a:lvl6pPr marL="1607205" indent="0">
              <a:buNone/>
              <a:defRPr sz="1400"/>
            </a:lvl6pPr>
            <a:lvl7pPr marL="1928645" indent="0">
              <a:buNone/>
              <a:defRPr sz="1400"/>
            </a:lvl7pPr>
            <a:lvl8pPr marL="2250086" indent="0">
              <a:buNone/>
              <a:defRPr sz="1400"/>
            </a:lvl8pPr>
            <a:lvl9pPr marL="2571527" indent="0">
              <a:buNone/>
              <a:defRPr sz="1400"/>
            </a:lvl9pPr>
          </a:lstStyle>
          <a:p>
            <a:pPr lvl="0"/>
            <a:endParaRPr lang="en-US" noProof="0" smtClean="0">
              <a:sym typeface="Gill Sans" pitchFamily="-106" charset="0"/>
            </a:endParaRPr>
          </a:p>
        </p:txBody>
      </p:sp>
      <p:sp>
        <p:nvSpPr>
          <p:cNvPr id="4" name="Text Placeholder 3"/>
          <p:cNvSpPr>
            <a:spLocks noGrp="1"/>
          </p:cNvSpPr>
          <p:nvPr>
            <p:ph type="body" sz="half" idx="2"/>
          </p:nvPr>
        </p:nvSpPr>
        <p:spPr>
          <a:xfrm>
            <a:off x="1792636" y="5367860"/>
            <a:ext cx="5486177" cy="804788"/>
          </a:xfrm>
          <a:prstGeom prst="rect">
            <a:avLst/>
          </a:prstGeom>
        </p:spPr>
        <p:txBody>
          <a:bodyPr vert="horz" lIns="64288" tIns="32144" rIns="64288" bIns="32144"/>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600648"/>
            <a:ext cx="8228707" cy="4525119"/>
          </a:xfrm>
          <a:prstGeom prst="rect">
            <a:avLst/>
          </a:prstGeom>
        </p:spPr>
        <p:txBody>
          <a:bodyPr vert="eaVert" lIns="64288" tIns="32144" rIns="64288" bIns="3214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178594"/>
            <a:ext cx="2057176" cy="594717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78594"/>
            <a:ext cx="6064374" cy="5947172"/>
          </a:xfrm>
          <a:prstGeom prst="rect">
            <a:avLst/>
          </a:prstGeom>
        </p:spPr>
        <p:txBody>
          <a:bodyPr vert="eaVert" lIns="64288" tIns="32144" rIns="64288" bIns="3214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8"/>
            <a:ext cx="6400354" cy="1752451"/>
          </a:xfrm>
          <a:prstGeom prst="rect">
            <a:avLst/>
          </a:prstGeom>
        </p:spPr>
        <p:txBody>
          <a:bodyPr vert="horz" lIns="64288" tIns="32144" rIns="64288" bIns="32144"/>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en-US" smtClean="0"/>
              <a:t>Click to edit Master subtitle style</a:t>
            </a:r>
            <a:endParaRPr lang="en-US"/>
          </a:p>
        </p:txBody>
      </p:sp>
    </p:spTree>
  </p:cSld>
  <p:clrMapOvr>
    <a:masterClrMapping/>
  </p:clrMapOvr>
  <p:transition>
    <p:random/>
  </p:transition>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647" y="1600648"/>
            <a:ext cx="8228707" cy="4525119"/>
          </a:xfrm>
          <a:prstGeom prst="rect">
            <a:avLst/>
          </a:prstGeom>
        </p:spPr>
        <p:txBody>
          <a:bodyPr vert="horz" lIns="64288" tIns="32144" rIns="64288" bIns="3214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a:prstGeom prst="rect">
            <a:avLst/>
          </a:prstGeom>
        </p:spPr>
        <p:txBody>
          <a:bodyPr vert="horz" lIns="64288" tIns="32144" rIns="64288" bIns="32144" anchor="b"/>
          <a:lstStyle>
            <a:lvl1pPr marL="0" indent="0">
              <a:buNone/>
              <a:defRPr sz="1400"/>
            </a:lvl1pPr>
            <a:lvl2pPr marL="321440" indent="0">
              <a:buNone/>
              <a:defRPr sz="1300"/>
            </a:lvl2pPr>
            <a:lvl3pPr marL="642882" indent="0">
              <a:buNone/>
              <a:defRPr sz="1100"/>
            </a:lvl3pPr>
            <a:lvl4pPr marL="964323" indent="0">
              <a:buNone/>
              <a:defRPr sz="1000"/>
            </a:lvl4pPr>
            <a:lvl5pPr marL="1285763" indent="0">
              <a:buNone/>
              <a:defRPr sz="1000"/>
            </a:lvl5pPr>
            <a:lvl6pPr marL="1607205" indent="0">
              <a:buNone/>
              <a:defRPr sz="1000"/>
            </a:lvl6pPr>
            <a:lvl7pPr marL="1928645" indent="0">
              <a:buNone/>
              <a:defRPr sz="1000"/>
            </a:lvl7pPr>
            <a:lvl8pPr marL="2250086" indent="0">
              <a:buNone/>
              <a:defRPr sz="1000"/>
            </a:lvl8pPr>
            <a:lvl9pPr marL="2571527" indent="0">
              <a:buNone/>
              <a:defRPr sz="1000"/>
            </a:lvl9pPr>
          </a:lstStyle>
          <a:p>
            <a:pPr lvl="0"/>
            <a:r>
              <a:rPr lang="en-US" smtClean="0"/>
              <a:t>Click to edit Master text styles</a:t>
            </a:r>
          </a:p>
        </p:txBody>
      </p:sp>
    </p:spTree>
  </p:cSld>
  <p:clrMapOvr>
    <a:masterClrMapping/>
  </p:clrMapOvr>
  <p:transition>
    <p:random/>
  </p:transition>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648" y="1600648"/>
            <a:ext cx="4060775" cy="4525119"/>
          </a:xfrm>
          <a:prstGeom prst="rect">
            <a:avLst/>
          </a:prstGeom>
        </p:spPr>
        <p:txBody>
          <a:bodyPr vert="horz" lIns="64288" tIns="32144" rIns="64288" bIns="32144"/>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9" y="1600648"/>
            <a:ext cx="4060775" cy="4525119"/>
          </a:xfrm>
          <a:prstGeom prst="rect">
            <a:avLst/>
          </a:prstGeom>
        </p:spPr>
        <p:txBody>
          <a:bodyPr vert="horz" lIns="64288" tIns="32144" rIns="64288" bIns="32144"/>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random/>
  </p:transition>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a:prstGeom prst="rect">
            <a:avLst/>
          </a:prstGeom>
        </p:spPr>
        <p:txBody>
          <a:bodyPr vert="horz" lIns="64288" tIns="32144" rIns="64288" bIns="32144"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vert="horz" lIns="64288" tIns="32144" rIns="64288" bIns="32144"/>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a:prstGeom prst="rect">
            <a:avLst/>
          </a:prstGeom>
        </p:spPr>
        <p:txBody>
          <a:bodyPr vert="horz" lIns="64288" tIns="32144" rIns="64288" bIns="32144"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vert="horz" lIns="64288" tIns="32144" rIns="64288" bIns="32144"/>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random/>
  </p:transition>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3474"/>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a:prstGeom prst="rect">
            <a:avLst/>
          </a:prstGeom>
        </p:spPr>
        <p:txBody>
          <a:bodyPr vert="horz" lIns="64288" tIns="32144" rIns="64288" bIns="32144"/>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8" y="1435448"/>
            <a:ext cx="3008189" cy="4690318"/>
          </a:xfrm>
          <a:prstGeom prst="rect">
            <a:avLst/>
          </a:prstGeom>
        </p:spPr>
        <p:txBody>
          <a:bodyPr vert="horz" lIns="64288" tIns="32144" rIns="64288" bIns="32144"/>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6"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6" y="612800"/>
            <a:ext cx="5486177" cy="4114354"/>
          </a:xfrm>
          <a:prstGeom prst="rect">
            <a:avLst/>
          </a:prstGeom>
        </p:spPr>
        <p:txBody>
          <a:bodyPr vert="horz" lIns="64288" tIns="32144" rIns="64288" bIns="32144"/>
          <a:lstStyle>
            <a:lvl1pPr marL="0" indent="0">
              <a:buNone/>
              <a:defRPr sz="2200"/>
            </a:lvl1pPr>
            <a:lvl2pPr marL="321440" indent="0">
              <a:buNone/>
              <a:defRPr sz="2000"/>
            </a:lvl2pPr>
            <a:lvl3pPr marL="642882" indent="0">
              <a:buNone/>
              <a:defRPr sz="1700"/>
            </a:lvl3pPr>
            <a:lvl4pPr marL="964323" indent="0">
              <a:buNone/>
              <a:defRPr sz="1400"/>
            </a:lvl4pPr>
            <a:lvl5pPr marL="1285763" indent="0">
              <a:buNone/>
              <a:defRPr sz="1400"/>
            </a:lvl5pPr>
            <a:lvl6pPr marL="1607205" indent="0">
              <a:buNone/>
              <a:defRPr sz="1400"/>
            </a:lvl6pPr>
            <a:lvl7pPr marL="1928645" indent="0">
              <a:buNone/>
              <a:defRPr sz="1400"/>
            </a:lvl7pPr>
            <a:lvl8pPr marL="2250086" indent="0">
              <a:buNone/>
              <a:defRPr sz="1400"/>
            </a:lvl8pPr>
            <a:lvl9pPr marL="2571527" indent="0">
              <a:buNone/>
              <a:defRPr sz="1400"/>
            </a:lvl9pPr>
          </a:lstStyle>
          <a:p>
            <a:pPr lvl="0"/>
            <a:endParaRPr lang="en-US" noProof="0" smtClean="0">
              <a:sym typeface="Gill Sans" pitchFamily="-106" charset="0"/>
            </a:endParaRPr>
          </a:p>
        </p:txBody>
      </p:sp>
      <p:sp>
        <p:nvSpPr>
          <p:cNvPr id="4" name="Text Placeholder 3"/>
          <p:cNvSpPr>
            <a:spLocks noGrp="1"/>
          </p:cNvSpPr>
          <p:nvPr>
            <p:ph type="body" sz="half" idx="2"/>
          </p:nvPr>
        </p:nvSpPr>
        <p:spPr>
          <a:xfrm>
            <a:off x="1792636" y="5367860"/>
            <a:ext cx="5486177" cy="804788"/>
          </a:xfrm>
          <a:prstGeom prst="rect">
            <a:avLst/>
          </a:prstGeom>
        </p:spPr>
        <p:txBody>
          <a:bodyPr vert="horz" lIns="64288" tIns="32144" rIns="64288" bIns="32144"/>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600648"/>
            <a:ext cx="8228707" cy="4525119"/>
          </a:xfrm>
          <a:prstGeom prst="rect">
            <a:avLst/>
          </a:prstGeom>
        </p:spPr>
        <p:txBody>
          <a:bodyPr vert="eaVert" lIns="64288" tIns="32144" rIns="64288" bIns="3214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178594"/>
            <a:ext cx="2057176" cy="594717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78594"/>
            <a:ext cx="6064374" cy="5947172"/>
          </a:xfrm>
          <a:prstGeom prst="rect">
            <a:avLst/>
          </a:prstGeom>
        </p:spPr>
        <p:txBody>
          <a:bodyPr vert="eaVert" lIns="64288" tIns="32144" rIns="64288" bIns="3214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8"/>
            <a:ext cx="6400354" cy="1752451"/>
          </a:xfrm>
        </p:spPr>
        <p:txBody>
          <a:bodyPr/>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en-US" smtClean="0"/>
              <a:t>Click to edit Master subtitle style</a:t>
            </a:r>
            <a:endParaRPr lang="en-US"/>
          </a:p>
        </p:txBody>
      </p:sp>
    </p:spTree>
  </p:cSld>
  <p:clrMapOvr>
    <a:masterClrMapping/>
  </p:clrMapOvr>
  <p:transition>
    <p:random/>
  </p:transition>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40" indent="0">
              <a:buNone/>
              <a:defRPr sz="1300"/>
            </a:lvl2pPr>
            <a:lvl3pPr marL="642882" indent="0">
              <a:buNone/>
              <a:defRPr sz="1100"/>
            </a:lvl3pPr>
            <a:lvl4pPr marL="964323" indent="0">
              <a:buNone/>
              <a:defRPr sz="1000"/>
            </a:lvl4pPr>
            <a:lvl5pPr marL="1285763" indent="0">
              <a:buNone/>
              <a:defRPr sz="1000"/>
            </a:lvl5pPr>
            <a:lvl6pPr marL="1607205" indent="0">
              <a:buNone/>
              <a:defRPr sz="1000"/>
            </a:lvl6pPr>
            <a:lvl7pPr marL="1928645" indent="0">
              <a:buNone/>
              <a:defRPr sz="1000"/>
            </a:lvl7pPr>
            <a:lvl8pPr marL="2250086" indent="0">
              <a:buNone/>
              <a:defRPr sz="1000"/>
            </a:lvl8pPr>
            <a:lvl9pPr marL="2571527" indent="0">
              <a:buNone/>
              <a:defRPr sz="1000"/>
            </a:lvl9pPr>
          </a:lstStyle>
          <a:p>
            <a:pPr lvl="0"/>
            <a:r>
              <a:rPr lang="en-US" smtClean="0"/>
              <a:t>Click to edit Master text styles</a:t>
            </a:r>
          </a:p>
        </p:txBody>
      </p:sp>
    </p:spTree>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70" y="1839516"/>
            <a:ext cx="3625453" cy="442019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1839516"/>
            <a:ext cx="3625453" cy="442019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random/>
  </p:transition>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3474"/>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8" y="1435448"/>
            <a:ext cx="3008189" cy="469031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6" y="4800824"/>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6" y="612800"/>
            <a:ext cx="5486177" cy="4114354"/>
          </a:xfrm>
        </p:spPr>
        <p:txBody>
          <a:bodyPr/>
          <a:lstStyle>
            <a:lvl1pPr marL="0" indent="0">
              <a:buNone/>
              <a:defRPr sz="2200"/>
            </a:lvl1pPr>
            <a:lvl2pPr marL="321440" indent="0">
              <a:buNone/>
              <a:defRPr sz="2000"/>
            </a:lvl2pPr>
            <a:lvl3pPr marL="642882" indent="0">
              <a:buNone/>
              <a:defRPr sz="1700"/>
            </a:lvl3pPr>
            <a:lvl4pPr marL="964323" indent="0">
              <a:buNone/>
              <a:defRPr sz="1400"/>
            </a:lvl4pPr>
            <a:lvl5pPr marL="1285763" indent="0">
              <a:buNone/>
              <a:defRPr sz="1400"/>
            </a:lvl5pPr>
            <a:lvl6pPr marL="1607205" indent="0">
              <a:buNone/>
              <a:defRPr sz="1400"/>
            </a:lvl6pPr>
            <a:lvl7pPr marL="1928645" indent="0">
              <a:buNone/>
              <a:defRPr sz="1400"/>
            </a:lvl7pPr>
            <a:lvl8pPr marL="2250086" indent="0">
              <a:buNone/>
              <a:defRPr sz="1400"/>
            </a:lvl8pPr>
            <a:lvl9pPr marL="2571527" indent="0">
              <a:buNone/>
              <a:defRPr sz="1400"/>
            </a:lvl9pPr>
          </a:lstStyle>
          <a:p>
            <a:pPr lvl="0"/>
            <a:endParaRPr lang="en-US" noProof="0" smtClean="0">
              <a:sym typeface="Palatino" pitchFamily="-106" charset="0"/>
            </a:endParaRPr>
          </a:p>
        </p:txBody>
      </p:sp>
      <p:sp>
        <p:nvSpPr>
          <p:cNvPr id="4" name="Text Placeholder 3"/>
          <p:cNvSpPr>
            <a:spLocks noGrp="1"/>
          </p:cNvSpPr>
          <p:nvPr>
            <p:ph type="body" sz="half" idx="2"/>
          </p:nvPr>
        </p:nvSpPr>
        <p:spPr>
          <a:xfrm>
            <a:off x="1792636" y="5367860"/>
            <a:ext cx="5486177" cy="80478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78595"/>
            <a:ext cx="1839516" cy="60811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70" y="178595"/>
            <a:ext cx="5411391" cy="60811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a:prstGeom prst="rect">
            <a:avLst/>
          </a:prstGeom>
        </p:spPr>
        <p:txBody>
          <a:bodyPr vert="horz" lIns="64288" tIns="32144" rIns="64288" bIns="32144"/>
          <a:lstStyle/>
          <a:p>
            <a:r>
              <a:rPr lang="en-US" smtClean="0"/>
              <a:t>Click to edit Master title style</a:t>
            </a:r>
            <a:endParaRPr lang="en-US"/>
          </a:p>
        </p:txBody>
      </p:sp>
      <p:sp>
        <p:nvSpPr>
          <p:cNvPr id="3" name="Subtitle 2"/>
          <p:cNvSpPr>
            <a:spLocks noGrp="1"/>
          </p:cNvSpPr>
          <p:nvPr>
            <p:ph type="subTitle" idx="1"/>
          </p:nvPr>
        </p:nvSpPr>
        <p:spPr>
          <a:xfrm>
            <a:off x="1371824" y="3886648"/>
            <a:ext cx="6400354" cy="1752451"/>
          </a:xfrm>
        </p:spPr>
        <p:txBody>
          <a:bodyPr/>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en-US" smtClean="0"/>
              <a:t>Click to edit Master subtitle style</a:t>
            </a:r>
            <a:endParaRPr lang="en-US"/>
          </a:p>
        </p:txBody>
      </p:sp>
    </p:spTree>
  </p:cSld>
  <p:clrMapOvr>
    <a:masterClrMapping/>
  </p:clrMapOvr>
  <p:transition>
    <p:random/>
  </p:transition>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88" tIns="32144" rIns="64288" bIns="32144"/>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3474"/>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8" y="1435448"/>
            <a:ext cx="3008189" cy="469031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a:prstGeom prst="rect">
            <a:avLst/>
          </a:prstGeom>
        </p:spPr>
        <p:txBody>
          <a:bodyPr vert="horz" lIns="64288" tIns="32144" rIns="64288" bIns="32144"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40" indent="0">
              <a:buNone/>
              <a:defRPr sz="1300"/>
            </a:lvl2pPr>
            <a:lvl3pPr marL="642882" indent="0">
              <a:buNone/>
              <a:defRPr sz="1100"/>
            </a:lvl3pPr>
            <a:lvl4pPr marL="964323" indent="0">
              <a:buNone/>
              <a:defRPr sz="1000"/>
            </a:lvl4pPr>
            <a:lvl5pPr marL="1285763" indent="0">
              <a:buNone/>
              <a:defRPr sz="1000"/>
            </a:lvl5pPr>
            <a:lvl6pPr marL="1607205" indent="0">
              <a:buNone/>
              <a:defRPr sz="1000"/>
            </a:lvl6pPr>
            <a:lvl7pPr marL="1928645" indent="0">
              <a:buNone/>
              <a:defRPr sz="1000"/>
            </a:lvl7pPr>
            <a:lvl8pPr marL="2250086" indent="0">
              <a:buNone/>
              <a:defRPr sz="1000"/>
            </a:lvl8pPr>
            <a:lvl9pPr marL="2571527" indent="0">
              <a:buNone/>
              <a:defRPr sz="1000"/>
            </a:lvl9pPr>
          </a:lstStyle>
          <a:p>
            <a:pPr lvl="0"/>
            <a:r>
              <a:rPr lang="en-US" smtClean="0"/>
              <a:t>Click to edit Master text styles</a:t>
            </a:r>
          </a:p>
        </p:txBody>
      </p:sp>
    </p:spTree>
  </p:cSld>
  <p:clrMapOvr>
    <a:masterClrMapping/>
  </p:clrMapOvr>
  <p:transition>
    <p:random/>
  </p:transition>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88" tIns="32144" rIns="64288" bIns="32144"/>
          <a:lstStyle/>
          <a:p>
            <a:r>
              <a:rPr lang="en-US" smtClean="0"/>
              <a:t>Click to edit Master title style</a:t>
            </a:r>
            <a:endParaRPr lang="en-US"/>
          </a:p>
        </p:txBody>
      </p:sp>
      <p:sp>
        <p:nvSpPr>
          <p:cNvPr id="3" name="Content Placeholder 2"/>
          <p:cNvSpPr>
            <a:spLocks noGrp="1"/>
          </p:cNvSpPr>
          <p:nvPr>
            <p:ph sz="half" idx="1"/>
          </p:nvPr>
        </p:nvSpPr>
        <p:spPr>
          <a:xfrm>
            <a:off x="892970" y="553641"/>
            <a:ext cx="3625453" cy="5750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553641"/>
            <a:ext cx="3625453" cy="5750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88" tIns="32144" rIns="64288" bIns="32144"/>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88" tIns="32144" rIns="64288" bIns="32144"/>
          <a:lstStyle/>
          <a:p>
            <a:r>
              <a:rPr lang="en-US" smtClean="0"/>
              <a:t>Click to edit Master title style</a:t>
            </a:r>
            <a:endParaRPr lang="en-US"/>
          </a:p>
        </p:txBody>
      </p:sp>
    </p:spTree>
  </p:cSld>
  <p:clrMapOvr>
    <a:masterClrMapping/>
  </p:clrMapOvr>
  <p:transition>
    <p:random/>
  </p:transition>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3474"/>
            <a:ext cx="3008189" cy="1161975"/>
          </a:xfrm>
          <a:prstGeom prst="rect">
            <a:avLst/>
          </a:prstGeom>
        </p:spPr>
        <p:txBody>
          <a:bodyPr vert="horz" lIns="64288" tIns="32144" rIns="64288" bIns="32144"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8" y="1435448"/>
            <a:ext cx="3008189" cy="469031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6" y="4800824"/>
            <a:ext cx="5486177" cy="567035"/>
          </a:xfrm>
          <a:prstGeom prst="rect">
            <a:avLst/>
          </a:prstGeom>
        </p:spPr>
        <p:txBody>
          <a:bodyPr vert="horz" lIns="64288" tIns="32144" rIns="64288" bIns="32144"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6" y="612800"/>
            <a:ext cx="5486177" cy="4114354"/>
          </a:xfrm>
        </p:spPr>
        <p:txBody>
          <a:bodyPr/>
          <a:lstStyle>
            <a:lvl1pPr marL="0" indent="0">
              <a:buNone/>
              <a:defRPr sz="2200"/>
            </a:lvl1pPr>
            <a:lvl2pPr marL="321440" indent="0">
              <a:buNone/>
              <a:defRPr sz="2000"/>
            </a:lvl2pPr>
            <a:lvl3pPr marL="642882" indent="0">
              <a:buNone/>
              <a:defRPr sz="1700"/>
            </a:lvl3pPr>
            <a:lvl4pPr marL="964323" indent="0">
              <a:buNone/>
              <a:defRPr sz="1400"/>
            </a:lvl4pPr>
            <a:lvl5pPr marL="1285763" indent="0">
              <a:buNone/>
              <a:defRPr sz="1400"/>
            </a:lvl5pPr>
            <a:lvl6pPr marL="1607205" indent="0">
              <a:buNone/>
              <a:defRPr sz="1400"/>
            </a:lvl6pPr>
            <a:lvl7pPr marL="1928645" indent="0">
              <a:buNone/>
              <a:defRPr sz="1400"/>
            </a:lvl7pPr>
            <a:lvl8pPr marL="2250086" indent="0">
              <a:buNone/>
              <a:defRPr sz="1400"/>
            </a:lvl8pPr>
            <a:lvl9pPr marL="2571527" indent="0">
              <a:buNone/>
              <a:defRPr sz="1400"/>
            </a:lvl9pPr>
          </a:lstStyle>
          <a:p>
            <a:pPr lvl="0"/>
            <a:endParaRPr lang="en-US" noProof="0" smtClean="0">
              <a:sym typeface="Palatino" pitchFamily="-106" charset="0"/>
            </a:endParaRPr>
          </a:p>
        </p:txBody>
      </p:sp>
      <p:sp>
        <p:nvSpPr>
          <p:cNvPr id="4" name="Text Placeholder 3"/>
          <p:cNvSpPr>
            <a:spLocks noGrp="1"/>
          </p:cNvSpPr>
          <p:nvPr>
            <p:ph type="body" sz="half" idx="2"/>
          </p:nvPr>
        </p:nvSpPr>
        <p:spPr>
          <a:xfrm>
            <a:off x="1792636" y="5367860"/>
            <a:ext cx="5486177" cy="80478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88" tIns="32144" rIns="64288" bIns="32144"/>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274588"/>
            <a:ext cx="2057176" cy="6029771"/>
          </a:xfrm>
          <a:prstGeom prst="rect">
            <a:avLst/>
          </a:prstGeom>
        </p:spPr>
        <p:txBody>
          <a:bodyPr vert="eaVert" lIns="64288" tIns="32144" rIns="64288" bIns="32144"/>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274588"/>
            <a:ext cx="6064374" cy="60297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a:prstGeom prst="rect">
            <a:avLst/>
          </a:prstGeom>
        </p:spPr>
        <p:txBody>
          <a:bodyPr vert="horz" lIns="64288" tIns="32144" rIns="64288" bIns="32144"/>
          <a:lstStyle/>
          <a:p>
            <a:r>
              <a:rPr lang="en-US" smtClean="0"/>
              <a:t>Click to edit Master title style</a:t>
            </a:r>
            <a:endParaRPr lang="en-US"/>
          </a:p>
        </p:txBody>
      </p:sp>
      <p:sp>
        <p:nvSpPr>
          <p:cNvPr id="3" name="Subtitle 2"/>
          <p:cNvSpPr>
            <a:spLocks noGrp="1"/>
          </p:cNvSpPr>
          <p:nvPr>
            <p:ph type="subTitle" idx="1"/>
          </p:nvPr>
        </p:nvSpPr>
        <p:spPr>
          <a:xfrm>
            <a:off x="1371824" y="3886648"/>
            <a:ext cx="6400354" cy="1752451"/>
          </a:xfrm>
        </p:spPr>
        <p:txBody>
          <a:bodyPr/>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en-US" smtClean="0"/>
              <a:t>Click to edit Master subtitle style</a:t>
            </a:r>
            <a:endParaRPr lang="en-US"/>
          </a:p>
        </p:txBody>
      </p:sp>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647" y="1600648"/>
            <a:ext cx="8228707" cy="4525119"/>
          </a:xfrm>
          <a:prstGeom prst="rect">
            <a:avLst/>
          </a:prstGeom>
        </p:spPr>
        <p:txBody>
          <a:bodyPr vert="horz" lIns="64288" tIns="32144" rIns="64288" bIns="3214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6" y="4800824"/>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6" y="612800"/>
            <a:ext cx="5486177" cy="4114354"/>
          </a:xfrm>
        </p:spPr>
        <p:txBody>
          <a:bodyPr/>
          <a:lstStyle>
            <a:lvl1pPr marL="0" indent="0">
              <a:buNone/>
              <a:defRPr sz="2200"/>
            </a:lvl1pPr>
            <a:lvl2pPr marL="321440" indent="0">
              <a:buNone/>
              <a:defRPr sz="2000"/>
            </a:lvl2pPr>
            <a:lvl3pPr marL="642882" indent="0">
              <a:buNone/>
              <a:defRPr sz="1700"/>
            </a:lvl3pPr>
            <a:lvl4pPr marL="964323" indent="0">
              <a:buNone/>
              <a:defRPr sz="1400"/>
            </a:lvl4pPr>
            <a:lvl5pPr marL="1285763" indent="0">
              <a:buNone/>
              <a:defRPr sz="1400"/>
            </a:lvl5pPr>
            <a:lvl6pPr marL="1607205" indent="0">
              <a:buNone/>
              <a:defRPr sz="1400"/>
            </a:lvl6pPr>
            <a:lvl7pPr marL="1928645" indent="0">
              <a:buNone/>
              <a:defRPr sz="1400"/>
            </a:lvl7pPr>
            <a:lvl8pPr marL="2250086" indent="0">
              <a:buNone/>
              <a:defRPr sz="1400"/>
            </a:lvl8pPr>
            <a:lvl9pPr marL="2571527" indent="0">
              <a:buNone/>
              <a:defRPr sz="1400"/>
            </a:lvl9pPr>
          </a:lstStyle>
          <a:p>
            <a:pPr lvl="0"/>
            <a:endParaRPr lang="en-US" noProof="0" smtClean="0">
              <a:sym typeface="Gill Sans" pitchFamily="-106" charset="0"/>
            </a:endParaRPr>
          </a:p>
        </p:txBody>
      </p:sp>
      <p:sp>
        <p:nvSpPr>
          <p:cNvPr id="4" name="Text Placeholder 3"/>
          <p:cNvSpPr>
            <a:spLocks noGrp="1"/>
          </p:cNvSpPr>
          <p:nvPr>
            <p:ph type="body" sz="half" idx="2"/>
          </p:nvPr>
        </p:nvSpPr>
        <p:spPr>
          <a:xfrm>
            <a:off x="1792636" y="5367860"/>
            <a:ext cx="5486177" cy="80478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88" tIns="32144" rIns="64288" bIns="32144"/>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a:prstGeom prst="rect">
            <a:avLst/>
          </a:prstGeom>
        </p:spPr>
        <p:txBody>
          <a:bodyPr vert="horz" lIns="64288" tIns="32144" rIns="64288" bIns="32144"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40" indent="0">
              <a:buNone/>
              <a:defRPr sz="1300"/>
            </a:lvl2pPr>
            <a:lvl3pPr marL="642882" indent="0">
              <a:buNone/>
              <a:defRPr sz="1100"/>
            </a:lvl3pPr>
            <a:lvl4pPr marL="964323" indent="0">
              <a:buNone/>
              <a:defRPr sz="1000"/>
            </a:lvl4pPr>
            <a:lvl5pPr marL="1285763" indent="0">
              <a:buNone/>
              <a:defRPr sz="1000"/>
            </a:lvl5pPr>
            <a:lvl6pPr marL="1607205" indent="0">
              <a:buNone/>
              <a:defRPr sz="1000"/>
            </a:lvl6pPr>
            <a:lvl7pPr marL="1928645" indent="0">
              <a:buNone/>
              <a:defRPr sz="1000"/>
            </a:lvl7pPr>
            <a:lvl8pPr marL="2250086" indent="0">
              <a:buNone/>
              <a:defRPr sz="1000"/>
            </a:lvl8pPr>
            <a:lvl9pPr marL="2571527" indent="0">
              <a:buNone/>
              <a:defRPr sz="1000"/>
            </a:lvl9pPr>
          </a:lstStyle>
          <a:p>
            <a:pPr lvl="0"/>
            <a:r>
              <a:rPr lang="en-US" smtClean="0"/>
              <a:t>Click to edit Master text styles</a:t>
            </a:r>
          </a:p>
        </p:txBody>
      </p:sp>
    </p:spTree>
  </p:cSld>
  <p:clrMapOvr>
    <a:masterClrMapping/>
  </p:clrMapOvr>
  <p:transition>
    <p:random/>
  </p:transition>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88" tIns="32144" rIns="64288" bIns="32144"/>
          <a:lstStyle/>
          <a:p>
            <a:r>
              <a:rPr lang="en-US" smtClean="0"/>
              <a:t>Click to edit Master title style</a:t>
            </a:r>
            <a:endParaRPr lang="en-US"/>
          </a:p>
        </p:txBody>
      </p:sp>
      <p:sp>
        <p:nvSpPr>
          <p:cNvPr id="3" name="Content Placeholder 2"/>
          <p:cNvSpPr>
            <a:spLocks noGrp="1"/>
          </p:cNvSpPr>
          <p:nvPr>
            <p:ph sz="half" idx="1"/>
          </p:nvPr>
        </p:nvSpPr>
        <p:spPr>
          <a:xfrm>
            <a:off x="892970" y="892970"/>
            <a:ext cx="3625453" cy="5072063"/>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892970"/>
            <a:ext cx="3625453" cy="5072063"/>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88" tIns="32144" rIns="64288" bIns="32144"/>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88" tIns="32144" rIns="64288" bIns="32144"/>
          <a:lstStyle/>
          <a:p>
            <a:r>
              <a:rPr lang="en-US" smtClean="0"/>
              <a:t>Click to edit Master title style</a:t>
            </a:r>
            <a:endParaRPr lang="en-US"/>
          </a:p>
        </p:txBody>
      </p:sp>
    </p:spTree>
  </p:cSld>
  <p:clrMapOvr>
    <a:masterClrMapping/>
  </p:clrMapOvr>
  <p:transition>
    <p:random/>
  </p:transition>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3474"/>
            <a:ext cx="3008189" cy="1161975"/>
          </a:xfrm>
          <a:prstGeom prst="rect">
            <a:avLst/>
          </a:prstGeom>
        </p:spPr>
        <p:txBody>
          <a:bodyPr vert="horz" lIns="64288" tIns="32144" rIns="64288" bIns="32144"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8" y="1435448"/>
            <a:ext cx="3008189" cy="469031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6" y="4800824"/>
            <a:ext cx="5486177" cy="567035"/>
          </a:xfrm>
          <a:prstGeom prst="rect">
            <a:avLst/>
          </a:prstGeom>
        </p:spPr>
        <p:txBody>
          <a:bodyPr vert="horz" lIns="64288" tIns="32144" rIns="64288" bIns="32144"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6" y="612800"/>
            <a:ext cx="5486177" cy="4114354"/>
          </a:xfrm>
        </p:spPr>
        <p:txBody>
          <a:bodyPr/>
          <a:lstStyle>
            <a:lvl1pPr marL="0" indent="0">
              <a:buNone/>
              <a:defRPr sz="2200"/>
            </a:lvl1pPr>
            <a:lvl2pPr marL="321440" indent="0">
              <a:buNone/>
              <a:defRPr sz="2000"/>
            </a:lvl2pPr>
            <a:lvl3pPr marL="642882" indent="0">
              <a:buNone/>
              <a:defRPr sz="1700"/>
            </a:lvl3pPr>
            <a:lvl4pPr marL="964323" indent="0">
              <a:buNone/>
              <a:defRPr sz="1400"/>
            </a:lvl4pPr>
            <a:lvl5pPr marL="1285763" indent="0">
              <a:buNone/>
              <a:defRPr sz="1400"/>
            </a:lvl5pPr>
            <a:lvl6pPr marL="1607205" indent="0">
              <a:buNone/>
              <a:defRPr sz="1400"/>
            </a:lvl6pPr>
            <a:lvl7pPr marL="1928645" indent="0">
              <a:buNone/>
              <a:defRPr sz="1400"/>
            </a:lvl7pPr>
            <a:lvl8pPr marL="2250086" indent="0">
              <a:buNone/>
              <a:defRPr sz="1400"/>
            </a:lvl8pPr>
            <a:lvl9pPr marL="2571527" indent="0">
              <a:buNone/>
              <a:defRPr sz="1400"/>
            </a:lvl9pPr>
          </a:lstStyle>
          <a:p>
            <a:pPr lvl="0"/>
            <a:endParaRPr lang="en-US" noProof="0" smtClean="0">
              <a:sym typeface="Gill Sans" pitchFamily="-106" charset="0"/>
            </a:endParaRPr>
          </a:p>
        </p:txBody>
      </p:sp>
      <p:sp>
        <p:nvSpPr>
          <p:cNvPr id="4" name="Text Placeholder 3"/>
          <p:cNvSpPr>
            <a:spLocks noGrp="1"/>
          </p:cNvSpPr>
          <p:nvPr>
            <p:ph type="body" sz="half" idx="2"/>
          </p:nvPr>
        </p:nvSpPr>
        <p:spPr>
          <a:xfrm>
            <a:off x="1792636" y="5367860"/>
            <a:ext cx="5486177" cy="80478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88" tIns="32144" rIns="64288" bIns="32144"/>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274588"/>
            <a:ext cx="2057176" cy="5690443"/>
          </a:xfrm>
          <a:prstGeom prst="rect">
            <a:avLst/>
          </a:prstGeom>
        </p:spPr>
        <p:txBody>
          <a:bodyPr vert="eaVert" lIns="64288" tIns="32144" rIns="64288" bIns="32144"/>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274588"/>
            <a:ext cx="6064374" cy="569044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8"/>
            <a:ext cx="6400354" cy="1752451"/>
          </a:xfrm>
        </p:spPr>
        <p:txBody>
          <a:bodyPr/>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en-US" smtClean="0"/>
              <a:t>Click to edit Master subtitle style</a:t>
            </a:r>
            <a:endParaRPr lang="en-US"/>
          </a:p>
        </p:txBody>
      </p:sp>
    </p:spTree>
  </p:cSld>
  <p:clrMapOvr>
    <a:masterClrMapping/>
  </p:clrMapOvr>
  <p:transition>
    <p:random/>
  </p:transition>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40" indent="0">
              <a:buNone/>
              <a:defRPr sz="1300"/>
            </a:lvl2pPr>
            <a:lvl3pPr marL="642882" indent="0">
              <a:buNone/>
              <a:defRPr sz="1100"/>
            </a:lvl3pPr>
            <a:lvl4pPr marL="964323" indent="0">
              <a:buNone/>
              <a:defRPr sz="1000"/>
            </a:lvl4pPr>
            <a:lvl5pPr marL="1285763" indent="0">
              <a:buNone/>
              <a:defRPr sz="1000"/>
            </a:lvl5pPr>
            <a:lvl6pPr marL="1607205" indent="0">
              <a:buNone/>
              <a:defRPr sz="1000"/>
            </a:lvl6pPr>
            <a:lvl7pPr marL="1928645" indent="0">
              <a:buNone/>
              <a:defRPr sz="1000"/>
            </a:lvl7pPr>
            <a:lvl8pPr marL="2250086" indent="0">
              <a:buNone/>
              <a:defRPr sz="1000"/>
            </a:lvl8pPr>
            <a:lvl9pPr marL="2571527" indent="0">
              <a:buNone/>
              <a:defRPr sz="1000"/>
            </a:lvl9pPr>
          </a:lstStyle>
          <a:p>
            <a:pPr lvl="0"/>
            <a:r>
              <a:rPr lang="en-US" smtClean="0"/>
              <a:t>Click to edit Master text styles</a:t>
            </a:r>
          </a:p>
        </p:txBody>
      </p:sp>
    </p:spTree>
  </p:cSld>
  <p:clrMapOvr>
    <a:masterClrMapping/>
  </p:clrMapOvr>
  <p:transition>
    <p:random/>
  </p:transition>
</p:sldLayout>
</file>

<file path=ppt/slideLayouts/slideLayout2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46484" y="3366493"/>
            <a:ext cx="2009180" cy="232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62820" y="3366493"/>
            <a:ext cx="2009180" cy="232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2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2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random/>
  </p:transition>
</p:sldLayout>
</file>

<file path=ppt/slideLayouts/slideLayout2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2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3474"/>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8" y="1435448"/>
            <a:ext cx="3008189" cy="469031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2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6" y="4800824"/>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6" y="612800"/>
            <a:ext cx="5486177" cy="4114354"/>
          </a:xfrm>
        </p:spPr>
        <p:txBody>
          <a:bodyPr/>
          <a:lstStyle>
            <a:lvl1pPr marL="0" indent="0">
              <a:buNone/>
              <a:defRPr sz="2200"/>
            </a:lvl1pPr>
            <a:lvl2pPr marL="321440" indent="0">
              <a:buNone/>
              <a:defRPr sz="2000"/>
            </a:lvl2pPr>
            <a:lvl3pPr marL="642882" indent="0">
              <a:buNone/>
              <a:defRPr sz="1700"/>
            </a:lvl3pPr>
            <a:lvl4pPr marL="964323" indent="0">
              <a:buNone/>
              <a:defRPr sz="1400"/>
            </a:lvl4pPr>
            <a:lvl5pPr marL="1285763" indent="0">
              <a:buNone/>
              <a:defRPr sz="1400"/>
            </a:lvl5pPr>
            <a:lvl6pPr marL="1607205" indent="0">
              <a:buNone/>
              <a:defRPr sz="1400"/>
            </a:lvl6pPr>
            <a:lvl7pPr marL="1928645" indent="0">
              <a:buNone/>
              <a:defRPr sz="1400"/>
            </a:lvl7pPr>
            <a:lvl8pPr marL="2250086" indent="0">
              <a:buNone/>
              <a:defRPr sz="1400"/>
            </a:lvl8pPr>
            <a:lvl9pPr marL="2571527" indent="0">
              <a:buNone/>
              <a:defRPr sz="1400"/>
            </a:lvl9pPr>
          </a:lstStyle>
          <a:p>
            <a:pPr lvl="0"/>
            <a:endParaRPr lang="en-US" noProof="0" smtClean="0">
              <a:sym typeface="Copperplate" pitchFamily="-106" charset="0"/>
            </a:endParaRPr>
          </a:p>
        </p:txBody>
      </p:sp>
      <p:sp>
        <p:nvSpPr>
          <p:cNvPr id="4" name="Text Placeholder 3"/>
          <p:cNvSpPr>
            <a:spLocks noGrp="1"/>
          </p:cNvSpPr>
          <p:nvPr>
            <p:ph type="body" sz="half" idx="2"/>
          </p:nvPr>
        </p:nvSpPr>
        <p:spPr>
          <a:xfrm>
            <a:off x="1792636" y="5367860"/>
            <a:ext cx="5486177" cy="80478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2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151930"/>
            <a:ext cx="1839516" cy="317896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70" y="1151930"/>
            <a:ext cx="5411391" cy="31789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2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40622" y="991195"/>
            <a:ext cx="1031379" cy="469701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46485" y="991195"/>
            <a:ext cx="2986980" cy="469701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2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8"/>
            <a:ext cx="6400354" cy="1752451"/>
          </a:xfrm>
        </p:spPr>
        <p:txBody>
          <a:bodyPr/>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en-US" smtClean="0"/>
              <a:t>Click to edit Master subtitle style</a:t>
            </a:r>
            <a:endParaRPr lang="en-US"/>
          </a:p>
        </p:txBody>
      </p:sp>
    </p:spTree>
  </p:cSld>
  <p:clrMapOvr>
    <a:masterClrMapping/>
  </p:clrMapOvr>
  <p:transition>
    <p:random/>
  </p:transition>
</p:sldLayout>
</file>

<file path=ppt/slideLayouts/slideLayout2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2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40" indent="0">
              <a:buNone/>
              <a:defRPr sz="1300"/>
            </a:lvl2pPr>
            <a:lvl3pPr marL="642882" indent="0">
              <a:buNone/>
              <a:defRPr sz="1100"/>
            </a:lvl3pPr>
            <a:lvl4pPr marL="964323" indent="0">
              <a:buNone/>
              <a:defRPr sz="1000"/>
            </a:lvl4pPr>
            <a:lvl5pPr marL="1285763" indent="0">
              <a:buNone/>
              <a:defRPr sz="1000"/>
            </a:lvl5pPr>
            <a:lvl6pPr marL="1607205" indent="0">
              <a:buNone/>
              <a:defRPr sz="1000"/>
            </a:lvl6pPr>
            <a:lvl7pPr marL="1928645" indent="0">
              <a:buNone/>
              <a:defRPr sz="1000"/>
            </a:lvl7pPr>
            <a:lvl8pPr marL="2250086" indent="0">
              <a:buNone/>
              <a:defRPr sz="1000"/>
            </a:lvl8pPr>
            <a:lvl9pPr marL="2571527" indent="0">
              <a:buNone/>
              <a:defRPr sz="1000"/>
            </a:lvl9pPr>
          </a:lstStyle>
          <a:p>
            <a:pPr lvl="0"/>
            <a:r>
              <a:rPr lang="en-US" smtClean="0"/>
              <a:t>Click to edit Master text styles</a:t>
            </a:r>
          </a:p>
        </p:txBody>
      </p:sp>
    </p:spTree>
  </p:cSld>
  <p:clrMapOvr>
    <a:masterClrMapping/>
  </p:clrMapOvr>
  <p:transition>
    <p:random/>
  </p:transition>
</p:sldLayout>
</file>

<file path=ppt/slideLayouts/slideLayout2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57687" y="3366493"/>
            <a:ext cx="2009180" cy="232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74023" y="3366493"/>
            <a:ext cx="2009180" cy="232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2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2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random/>
  </p:transition>
</p:sldLayout>
</file>

<file path=ppt/slideLayouts/slideLayout2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2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3474"/>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8" y="1435448"/>
            <a:ext cx="3008189" cy="469031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2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6" y="4800824"/>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6" y="612800"/>
            <a:ext cx="5486177" cy="4114354"/>
          </a:xfrm>
        </p:spPr>
        <p:txBody>
          <a:bodyPr/>
          <a:lstStyle>
            <a:lvl1pPr marL="0" indent="0">
              <a:buNone/>
              <a:defRPr sz="2200"/>
            </a:lvl1pPr>
            <a:lvl2pPr marL="321440" indent="0">
              <a:buNone/>
              <a:defRPr sz="2000"/>
            </a:lvl2pPr>
            <a:lvl3pPr marL="642882" indent="0">
              <a:buNone/>
              <a:defRPr sz="1700"/>
            </a:lvl3pPr>
            <a:lvl4pPr marL="964323" indent="0">
              <a:buNone/>
              <a:defRPr sz="1400"/>
            </a:lvl4pPr>
            <a:lvl5pPr marL="1285763" indent="0">
              <a:buNone/>
              <a:defRPr sz="1400"/>
            </a:lvl5pPr>
            <a:lvl6pPr marL="1607205" indent="0">
              <a:buNone/>
              <a:defRPr sz="1400"/>
            </a:lvl6pPr>
            <a:lvl7pPr marL="1928645" indent="0">
              <a:buNone/>
              <a:defRPr sz="1400"/>
            </a:lvl7pPr>
            <a:lvl8pPr marL="2250086" indent="0">
              <a:buNone/>
              <a:defRPr sz="1400"/>
            </a:lvl8pPr>
            <a:lvl9pPr marL="2571527" indent="0">
              <a:buNone/>
              <a:defRPr sz="1400"/>
            </a:lvl9pPr>
          </a:lstStyle>
          <a:p>
            <a:pPr lvl="0"/>
            <a:endParaRPr lang="en-US" noProof="0" smtClean="0">
              <a:sym typeface="Copperplate" pitchFamily="-106" charset="0"/>
            </a:endParaRPr>
          </a:p>
        </p:txBody>
      </p:sp>
      <p:sp>
        <p:nvSpPr>
          <p:cNvPr id="4" name="Text Placeholder 3"/>
          <p:cNvSpPr>
            <a:spLocks noGrp="1"/>
          </p:cNvSpPr>
          <p:nvPr>
            <p:ph type="body" sz="half" idx="2"/>
          </p:nvPr>
        </p:nvSpPr>
        <p:spPr>
          <a:xfrm>
            <a:off x="1792636" y="5367860"/>
            <a:ext cx="5486177" cy="80478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8"/>
            <a:ext cx="6400354" cy="1752451"/>
          </a:xfrm>
          <a:prstGeom prst="rect">
            <a:avLst/>
          </a:prstGeom>
        </p:spPr>
        <p:txBody>
          <a:bodyPr vert="horz" lIns="64288" tIns="32144" rIns="64288" bIns="32144"/>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en-US" smtClean="0"/>
              <a:t>Click to edit Master subtitle style</a:t>
            </a:r>
            <a:endParaRPr lang="en-US"/>
          </a:p>
        </p:txBody>
      </p:sp>
    </p:spTree>
  </p:cSld>
  <p:clrMapOvr>
    <a:masterClrMapping/>
  </p:clrMapOvr>
  <p:transition>
    <p:random/>
  </p:transition>
</p:sldLayout>
</file>

<file path=ppt/slideLayouts/slideLayout2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2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1824" y="991195"/>
            <a:ext cx="1031379" cy="469701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357688" y="991195"/>
            <a:ext cx="2986980" cy="469701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2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8"/>
            <a:ext cx="6400354" cy="1752451"/>
          </a:xfrm>
          <a:prstGeom prst="rect">
            <a:avLst/>
          </a:prstGeom>
        </p:spPr>
        <p:txBody>
          <a:bodyPr vert="horz" lIns="64288" tIns="32144" rIns="64288" bIns="32144"/>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en-US" smtClean="0"/>
              <a:t>Click to edit Master subtitle style</a:t>
            </a:r>
            <a:endParaRPr lang="en-US"/>
          </a:p>
        </p:txBody>
      </p:sp>
    </p:spTree>
  </p:cSld>
  <p:clrMapOvr>
    <a:masterClrMapping/>
  </p:clrMapOvr>
  <p:transition>
    <p:random/>
  </p:transition>
</p:sldLayout>
</file>

<file path=ppt/slideLayouts/slideLayout2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647" y="1600648"/>
            <a:ext cx="8228707" cy="4525119"/>
          </a:xfrm>
          <a:prstGeom prst="rect">
            <a:avLst/>
          </a:prstGeom>
        </p:spPr>
        <p:txBody>
          <a:bodyPr vert="horz" lIns="64288" tIns="32144" rIns="64288" bIns="3214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2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a:prstGeom prst="rect">
            <a:avLst/>
          </a:prstGeom>
        </p:spPr>
        <p:txBody>
          <a:bodyPr vert="horz" lIns="64288" tIns="32144" rIns="64288" bIns="32144" anchor="b"/>
          <a:lstStyle>
            <a:lvl1pPr marL="0" indent="0">
              <a:buNone/>
              <a:defRPr sz="1400"/>
            </a:lvl1pPr>
            <a:lvl2pPr marL="321440" indent="0">
              <a:buNone/>
              <a:defRPr sz="1300"/>
            </a:lvl2pPr>
            <a:lvl3pPr marL="642882" indent="0">
              <a:buNone/>
              <a:defRPr sz="1100"/>
            </a:lvl3pPr>
            <a:lvl4pPr marL="964323" indent="0">
              <a:buNone/>
              <a:defRPr sz="1000"/>
            </a:lvl4pPr>
            <a:lvl5pPr marL="1285763" indent="0">
              <a:buNone/>
              <a:defRPr sz="1000"/>
            </a:lvl5pPr>
            <a:lvl6pPr marL="1607205" indent="0">
              <a:buNone/>
              <a:defRPr sz="1000"/>
            </a:lvl6pPr>
            <a:lvl7pPr marL="1928645" indent="0">
              <a:buNone/>
              <a:defRPr sz="1000"/>
            </a:lvl7pPr>
            <a:lvl8pPr marL="2250086" indent="0">
              <a:buNone/>
              <a:defRPr sz="1000"/>
            </a:lvl8pPr>
            <a:lvl9pPr marL="2571527" indent="0">
              <a:buNone/>
              <a:defRPr sz="1000"/>
            </a:lvl9pPr>
          </a:lstStyle>
          <a:p>
            <a:pPr lvl="0"/>
            <a:r>
              <a:rPr lang="en-US" smtClean="0"/>
              <a:t>Click to edit Master text styles</a:t>
            </a:r>
          </a:p>
        </p:txBody>
      </p:sp>
    </p:spTree>
  </p:cSld>
  <p:clrMapOvr>
    <a:masterClrMapping/>
  </p:clrMapOvr>
  <p:transition>
    <p:random/>
  </p:transition>
</p:sldLayout>
</file>

<file path=ppt/slideLayouts/slideLayout2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648" y="1600648"/>
            <a:ext cx="4060775" cy="4525119"/>
          </a:xfrm>
          <a:prstGeom prst="rect">
            <a:avLst/>
          </a:prstGeom>
        </p:spPr>
        <p:txBody>
          <a:bodyPr vert="horz" lIns="64288" tIns="32144" rIns="64288" bIns="32144"/>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9" y="1600648"/>
            <a:ext cx="4060775" cy="4525119"/>
          </a:xfrm>
          <a:prstGeom prst="rect">
            <a:avLst/>
          </a:prstGeom>
        </p:spPr>
        <p:txBody>
          <a:bodyPr vert="horz" lIns="64288" tIns="32144" rIns="64288" bIns="32144"/>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2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a:prstGeom prst="rect">
            <a:avLst/>
          </a:prstGeom>
        </p:spPr>
        <p:txBody>
          <a:bodyPr vert="horz" lIns="64288" tIns="32144" rIns="64288" bIns="32144"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vert="horz" lIns="64288" tIns="32144" rIns="64288" bIns="32144"/>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a:prstGeom prst="rect">
            <a:avLst/>
          </a:prstGeom>
        </p:spPr>
        <p:txBody>
          <a:bodyPr vert="horz" lIns="64288" tIns="32144" rIns="64288" bIns="32144"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vert="horz" lIns="64288" tIns="32144" rIns="64288" bIns="32144"/>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2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random/>
  </p:transition>
</p:sldLayout>
</file>

<file path=ppt/slideLayouts/slideLayout2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2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3474"/>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a:prstGeom prst="rect">
            <a:avLst/>
          </a:prstGeom>
        </p:spPr>
        <p:txBody>
          <a:bodyPr vert="horz" lIns="64288" tIns="32144" rIns="64288" bIns="32144"/>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8" y="1435448"/>
            <a:ext cx="3008189" cy="4690318"/>
          </a:xfrm>
          <a:prstGeom prst="rect">
            <a:avLst/>
          </a:prstGeom>
        </p:spPr>
        <p:txBody>
          <a:bodyPr vert="horz" lIns="64288" tIns="32144" rIns="64288" bIns="32144"/>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647" y="1600648"/>
            <a:ext cx="8228707" cy="4525119"/>
          </a:xfrm>
          <a:prstGeom prst="rect">
            <a:avLst/>
          </a:prstGeom>
        </p:spPr>
        <p:txBody>
          <a:bodyPr vert="horz" lIns="64288" tIns="32144" rIns="64288" bIns="3214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2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6"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6" y="612800"/>
            <a:ext cx="5486177" cy="4114354"/>
          </a:xfrm>
          <a:prstGeom prst="rect">
            <a:avLst/>
          </a:prstGeom>
        </p:spPr>
        <p:txBody>
          <a:bodyPr vert="horz" lIns="64288" tIns="32144" rIns="64288" bIns="32144"/>
          <a:lstStyle>
            <a:lvl1pPr marL="0" indent="0">
              <a:buNone/>
              <a:defRPr sz="2200"/>
            </a:lvl1pPr>
            <a:lvl2pPr marL="321440" indent="0">
              <a:buNone/>
              <a:defRPr sz="2000"/>
            </a:lvl2pPr>
            <a:lvl3pPr marL="642882" indent="0">
              <a:buNone/>
              <a:defRPr sz="1700"/>
            </a:lvl3pPr>
            <a:lvl4pPr marL="964323" indent="0">
              <a:buNone/>
              <a:defRPr sz="1400"/>
            </a:lvl4pPr>
            <a:lvl5pPr marL="1285763" indent="0">
              <a:buNone/>
              <a:defRPr sz="1400"/>
            </a:lvl5pPr>
            <a:lvl6pPr marL="1607205" indent="0">
              <a:buNone/>
              <a:defRPr sz="1400"/>
            </a:lvl6pPr>
            <a:lvl7pPr marL="1928645" indent="0">
              <a:buNone/>
              <a:defRPr sz="1400"/>
            </a:lvl7pPr>
            <a:lvl8pPr marL="2250086" indent="0">
              <a:buNone/>
              <a:defRPr sz="1400"/>
            </a:lvl8pPr>
            <a:lvl9pPr marL="2571527" indent="0">
              <a:buNone/>
              <a:defRPr sz="1400"/>
            </a:lvl9pPr>
          </a:lstStyle>
          <a:p>
            <a:pPr lvl="0"/>
            <a:endParaRPr lang="en-US" noProof="0" smtClean="0">
              <a:sym typeface="Copperplate" pitchFamily="-106" charset="0"/>
            </a:endParaRPr>
          </a:p>
        </p:txBody>
      </p:sp>
      <p:sp>
        <p:nvSpPr>
          <p:cNvPr id="4" name="Text Placeholder 3"/>
          <p:cNvSpPr>
            <a:spLocks noGrp="1"/>
          </p:cNvSpPr>
          <p:nvPr>
            <p:ph type="body" sz="half" idx="2"/>
          </p:nvPr>
        </p:nvSpPr>
        <p:spPr>
          <a:xfrm>
            <a:off x="1792636" y="5367860"/>
            <a:ext cx="5486177" cy="804788"/>
          </a:xfrm>
          <a:prstGeom prst="rect">
            <a:avLst/>
          </a:prstGeom>
        </p:spPr>
        <p:txBody>
          <a:bodyPr vert="horz" lIns="64288" tIns="32144" rIns="64288" bIns="32144"/>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2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600648"/>
            <a:ext cx="8228707" cy="4525119"/>
          </a:xfrm>
          <a:prstGeom prst="rect">
            <a:avLst/>
          </a:prstGeom>
        </p:spPr>
        <p:txBody>
          <a:bodyPr vert="eaVert" lIns="64288" tIns="32144" rIns="64288" bIns="3214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2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1600648"/>
            <a:ext cx="2057176" cy="455190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600648"/>
            <a:ext cx="6064374" cy="4551908"/>
          </a:xfrm>
          <a:prstGeom prst="rect">
            <a:avLst/>
          </a:prstGeom>
        </p:spPr>
        <p:txBody>
          <a:bodyPr vert="eaVert" lIns="64288" tIns="32144" rIns="64288" bIns="3214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2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8"/>
            <a:ext cx="6400354" cy="1752451"/>
          </a:xfrm>
          <a:prstGeom prst="rect">
            <a:avLst/>
          </a:prstGeom>
        </p:spPr>
        <p:txBody>
          <a:bodyPr vert="horz" lIns="64288" tIns="32144" rIns="64288" bIns="32144"/>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en-US" smtClean="0"/>
              <a:t>Click to edit Master subtitle style</a:t>
            </a:r>
            <a:endParaRPr lang="en-US"/>
          </a:p>
        </p:txBody>
      </p:sp>
    </p:spTree>
  </p:cSld>
  <p:clrMapOvr>
    <a:masterClrMapping/>
  </p:clrMapOvr>
  <p:transition>
    <p:random/>
  </p:transition>
</p:sldLayout>
</file>

<file path=ppt/slideLayouts/slideLayout2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647" y="1600648"/>
            <a:ext cx="8228707" cy="4525119"/>
          </a:xfrm>
          <a:prstGeom prst="rect">
            <a:avLst/>
          </a:prstGeom>
        </p:spPr>
        <p:txBody>
          <a:bodyPr vert="horz" lIns="64288" tIns="32144" rIns="64288" bIns="3214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2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a:prstGeom prst="rect">
            <a:avLst/>
          </a:prstGeom>
        </p:spPr>
        <p:txBody>
          <a:bodyPr vert="horz" lIns="64288" tIns="32144" rIns="64288" bIns="32144" anchor="b"/>
          <a:lstStyle>
            <a:lvl1pPr marL="0" indent="0">
              <a:buNone/>
              <a:defRPr sz="1400"/>
            </a:lvl1pPr>
            <a:lvl2pPr marL="321440" indent="0">
              <a:buNone/>
              <a:defRPr sz="1300"/>
            </a:lvl2pPr>
            <a:lvl3pPr marL="642882" indent="0">
              <a:buNone/>
              <a:defRPr sz="1100"/>
            </a:lvl3pPr>
            <a:lvl4pPr marL="964323" indent="0">
              <a:buNone/>
              <a:defRPr sz="1000"/>
            </a:lvl4pPr>
            <a:lvl5pPr marL="1285763" indent="0">
              <a:buNone/>
              <a:defRPr sz="1000"/>
            </a:lvl5pPr>
            <a:lvl6pPr marL="1607205" indent="0">
              <a:buNone/>
              <a:defRPr sz="1000"/>
            </a:lvl6pPr>
            <a:lvl7pPr marL="1928645" indent="0">
              <a:buNone/>
              <a:defRPr sz="1000"/>
            </a:lvl7pPr>
            <a:lvl8pPr marL="2250086" indent="0">
              <a:buNone/>
              <a:defRPr sz="1000"/>
            </a:lvl8pPr>
            <a:lvl9pPr marL="2571527" indent="0">
              <a:buNone/>
              <a:defRPr sz="1000"/>
            </a:lvl9pPr>
          </a:lstStyle>
          <a:p>
            <a:pPr lvl="0"/>
            <a:r>
              <a:rPr lang="en-US" smtClean="0"/>
              <a:t>Click to edit Master text styles</a:t>
            </a:r>
          </a:p>
        </p:txBody>
      </p:sp>
    </p:spTree>
  </p:cSld>
  <p:clrMapOvr>
    <a:masterClrMapping/>
  </p:clrMapOvr>
  <p:transition>
    <p:random/>
  </p:transition>
</p:sldLayout>
</file>

<file path=ppt/slideLayouts/slideLayout2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648" y="1600648"/>
            <a:ext cx="4060775" cy="4525119"/>
          </a:xfrm>
          <a:prstGeom prst="rect">
            <a:avLst/>
          </a:prstGeom>
        </p:spPr>
        <p:txBody>
          <a:bodyPr vert="horz" lIns="64288" tIns="32144" rIns="64288" bIns="32144"/>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9" y="1600648"/>
            <a:ext cx="4060775" cy="4525119"/>
          </a:xfrm>
          <a:prstGeom prst="rect">
            <a:avLst/>
          </a:prstGeom>
        </p:spPr>
        <p:txBody>
          <a:bodyPr vert="horz" lIns="64288" tIns="32144" rIns="64288" bIns="32144"/>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2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a:prstGeom prst="rect">
            <a:avLst/>
          </a:prstGeom>
        </p:spPr>
        <p:txBody>
          <a:bodyPr vert="horz" lIns="64288" tIns="32144" rIns="64288" bIns="32144"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vert="horz" lIns="64288" tIns="32144" rIns="64288" bIns="32144"/>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a:prstGeom prst="rect">
            <a:avLst/>
          </a:prstGeom>
        </p:spPr>
        <p:txBody>
          <a:bodyPr vert="horz" lIns="64288" tIns="32144" rIns="64288" bIns="32144"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vert="horz" lIns="64288" tIns="32144" rIns="64288" bIns="32144"/>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2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random/>
  </p:transition>
</p:sldLayout>
</file>

<file path=ppt/slideLayouts/slideLayout2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a:prstGeom prst="rect">
            <a:avLst/>
          </a:prstGeom>
        </p:spPr>
        <p:txBody>
          <a:bodyPr vert="horz" lIns="64288" tIns="32144" rIns="64288" bIns="32144" anchor="b"/>
          <a:lstStyle>
            <a:lvl1pPr marL="0" indent="0">
              <a:buNone/>
              <a:defRPr sz="1400"/>
            </a:lvl1pPr>
            <a:lvl2pPr marL="321440" indent="0">
              <a:buNone/>
              <a:defRPr sz="1300"/>
            </a:lvl2pPr>
            <a:lvl3pPr marL="642882" indent="0">
              <a:buNone/>
              <a:defRPr sz="1100"/>
            </a:lvl3pPr>
            <a:lvl4pPr marL="964323" indent="0">
              <a:buNone/>
              <a:defRPr sz="1000"/>
            </a:lvl4pPr>
            <a:lvl5pPr marL="1285763" indent="0">
              <a:buNone/>
              <a:defRPr sz="1000"/>
            </a:lvl5pPr>
            <a:lvl6pPr marL="1607205" indent="0">
              <a:buNone/>
              <a:defRPr sz="1000"/>
            </a:lvl6pPr>
            <a:lvl7pPr marL="1928645" indent="0">
              <a:buNone/>
              <a:defRPr sz="1000"/>
            </a:lvl7pPr>
            <a:lvl8pPr marL="2250086" indent="0">
              <a:buNone/>
              <a:defRPr sz="1000"/>
            </a:lvl8pPr>
            <a:lvl9pPr marL="2571527" indent="0">
              <a:buNone/>
              <a:defRPr sz="1000"/>
            </a:lvl9pPr>
          </a:lstStyle>
          <a:p>
            <a:pPr lvl="0"/>
            <a:r>
              <a:rPr lang="en-US" smtClean="0"/>
              <a:t>Click to edit Master text styles</a:t>
            </a:r>
          </a:p>
        </p:txBody>
      </p:sp>
    </p:spTree>
  </p:cSld>
  <p:clrMapOvr>
    <a:masterClrMapping/>
  </p:clrMapOvr>
  <p:transition>
    <p:random/>
  </p:transition>
</p:sldLayout>
</file>

<file path=ppt/slideLayouts/slideLayout2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3474"/>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a:prstGeom prst="rect">
            <a:avLst/>
          </a:prstGeom>
        </p:spPr>
        <p:txBody>
          <a:bodyPr vert="horz" lIns="64288" tIns="32144" rIns="64288" bIns="32144"/>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8" y="1435448"/>
            <a:ext cx="3008189" cy="4690318"/>
          </a:xfrm>
          <a:prstGeom prst="rect">
            <a:avLst/>
          </a:prstGeom>
        </p:spPr>
        <p:txBody>
          <a:bodyPr vert="horz" lIns="64288" tIns="32144" rIns="64288" bIns="32144"/>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2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6"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6" y="612800"/>
            <a:ext cx="5486177" cy="4114354"/>
          </a:xfrm>
          <a:prstGeom prst="rect">
            <a:avLst/>
          </a:prstGeom>
        </p:spPr>
        <p:txBody>
          <a:bodyPr vert="horz" lIns="64288" tIns="32144" rIns="64288" bIns="32144"/>
          <a:lstStyle>
            <a:lvl1pPr marL="0" indent="0">
              <a:buNone/>
              <a:defRPr sz="2200"/>
            </a:lvl1pPr>
            <a:lvl2pPr marL="321440" indent="0">
              <a:buNone/>
              <a:defRPr sz="2000"/>
            </a:lvl2pPr>
            <a:lvl3pPr marL="642882" indent="0">
              <a:buNone/>
              <a:defRPr sz="1700"/>
            </a:lvl3pPr>
            <a:lvl4pPr marL="964323" indent="0">
              <a:buNone/>
              <a:defRPr sz="1400"/>
            </a:lvl4pPr>
            <a:lvl5pPr marL="1285763" indent="0">
              <a:buNone/>
              <a:defRPr sz="1400"/>
            </a:lvl5pPr>
            <a:lvl6pPr marL="1607205" indent="0">
              <a:buNone/>
              <a:defRPr sz="1400"/>
            </a:lvl6pPr>
            <a:lvl7pPr marL="1928645" indent="0">
              <a:buNone/>
              <a:defRPr sz="1400"/>
            </a:lvl7pPr>
            <a:lvl8pPr marL="2250086" indent="0">
              <a:buNone/>
              <a:defRPr sz="1400"/>
            </a:lvl8pPr>
            <a:lvl9pPr marL="2571527" indent="0">
              <a:buNone/>
              <a:defRPr sz="1400"/>
            </a:lvl9pPr>
          </a:lstStyle>
          <a:p>
            <a:pPr lvl="0"/>
            <a:endParaRPr lang="en-US" noProof="0" smtClean="0">
              <a:sym typeface="Copperplate" pitchFamily="-106" charset="0"/>
            </a:endParaRPr>
          </a:p>
        </p:txBody>
      </p:sp>
      <p:sp>
        <p:nvSpPr>
          <p:cNvPr id="4" name="Text Placeholder 3"/>
          <p:cNvSpPr>
            <a:spLocks noGrp="1"/>
          </p:cNvSpPr>
          <p:nvPr>
            <p:ph type="body" sz="half" idx="2"/>
          </p:nvPr>
        </p:nvSpPr>
        <p:spPr>
          <a:xfrm>
            <a:off x="1792636" y="5367860"/>
            <a:ext cx="5486177" cy="804788"/>
          </a:xfrm>
          <a:prstGeom prst="rect">
            <a:avLst/>
          </a:prstGeom>
        </p:spPr>
        <p:txBody>
          <a:bodyPr vert="horz" lIns="64288" tIns="32144" rIns="64288" bIns="32144"/>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2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600648"/>
            <a:ext cx="8228707" cy="4525119"/>
          </a:xfrm>
          <a:prstGeom prst="rect">
            <a:avLst/>
          </a:prstGeom>
        </p:spPr>
        <p:txBody>
          <a:bodyPr vert="eaVert" lIns="64288" tIns="32144" rIns="64288" bIns="3214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2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1600648"/>
            <a:ext cx="2057176" cy="452511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600648"/>
            <a:ext cx="6064374" cy="4525119"/>
          </a:xfrm>
          <a:prstGeom prst="rect">
            <a:avLst/>
          </a:prstGeom>
        </p:spPr>
        <p:txBody>
          <a:bodyPr vert="eaVert" lIns="64288" tIns="32144" rIns="64288" bIns="3214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2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8"/>
            <a:ext cx="6400354" cy="1752451"/>
          </a:xfrm>
          <a:prstGeom prst="rect">
            <a:avLst/>
          </a:prstGeom>
        </p:spPr>
        <p:txBody>
          <a:bodyPr vert="horz" lIns="64288" tIns="32144" rIns="64288" bIns="32144"/>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en-US" smtClean="0"/>
              <a:t>Click to edit Master subtitle style</a:t>
            </a:r>
            <a:endParaRPr lang="en-US"/>
          </a:p>
        </p:txBody>
      </p:sp>
    </p:spTree>
  </p:cSld>
  <p:clrMapOvr>
    <a:masterClrMapping/>
  </p:clrMapOvr>
  <p:transition>
    <p:random/>
  </p:transition>
</p:sldLayout>
</file>

<file path=ppt/slideLayouts/slideLayout2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647" y="1600648"/>
            <a:ext cx="8228707" cy="4525119"/>
          </a:xfrm>
          <a:prstGeom prst="rect">
            <a:avLst/>
          </a:prstGeom>
        </p:spPr>
        <p:txBody>
          <a:bodyPr vert="horz" lIns="64288" tIns="32144" rIns="64288" bIns="3214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2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a:prstGeom prst="rect">
            <a:avLst/>
          </a:prstGeom>
        </p:spPr>
        <p:txBody>
          <a:bodyPr vert="horz" lIns="64288" tIns="32144" rIns="64288" bIns="32144" anchor="b"/>
          <a:lstStyle>
            <a:lvl1pPr marL="0" indent="0">
              <a:buNone/>
              <a:defRPr sz="1400"/>
            </a:lvl1pPr>
            <a:lvl2pPr marL="321440" indent="0">
              <a:buNone/>
              <a:defRPr sz="1300"/>
            </a:lvl2pPr>
            <a:lvl3pPr marL="642882" indent="0">
              <a:buNone/>
              <a:defRPr sz="1100"/>
            </a:lvl3pPr>
            <a:lvl4pPr marL="964323" indent="0">
              <a:buNone/>
              <a:defRPr sz="1000"/>
            </a:lvl4pPr>
            <a:lvl5pPr marL="1285763" indent="0">
              <a:buNone/>
              <a:defRPr sz="1000"/>
            </a:lvl5pPr>
            <a:lvl6pPr marL="1607205" indent="0">
              <a:buNone/>
              <a:defRPr sz="1000"/>
            </a:lvl6pPr>
            <a:lvl7pPr marL="1928645" indent="0">
              <a:buNone/>
              <a:defRPr sz="1000"/>
            </a:lvl7pPr>
            <a:lvl8pPr marL="2250086" indent="0">
              <a:buNone/>
              <a:defRPr sz="1000"/>
            </a:lvl8pPr>
            <a:lvl9pPr marL="2571527" indent="0">
              <a:buNone/>
              <a:defRPr sz="1000"/>
            </a:lvl9pPr>
          </a:lstStyle>
          <a:p>
            <a:pPr lvl="0"/>
            <a:r>
              <a:rPr lang="en-US" smtClean="0"/>
              <a:t>Click to edit Master text styles</a:t>
            </a:r>
          </a:p>
        </p:txBody>
      </p:sp>
    </p:spTree>
  </p:cSld>
  <p:clrMapOvr>
    <a:masterClrMapping/>
  </p:clrMapOvr>
  <p:transition>
    <p:random/>
  </p:transition>
</p:sldLayout>
</file>

<file path=ppt/slideLayouts/slideLayout2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648" y="1600648"/>
            <a:ext cx="4060775" cy="4525119"/>
          </a:xfrm>
          <a:prstGeom prst="rect">
            <a:avLst/>
          </a:prstGeom>
        </p:spPr>
        <p:txBody>
          <a:bodyPr vert="horz" lIns="64288" tIns="32144" rIns="64288" bIns="32144"/>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9" y="1600648"/>
            <a:ext cx="4060775" cy="4525119"/>
          </a:xfrm>
          <a:prstGeom prst="rect">
            <a:avLst/>
          </a:prstGeom>
        </p:spPr>
        <p:txBody>
          <a:bodyPr vert="horz" lIns="64288" tIns="32144" rIns="64288" bIns="32144"/>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2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a:prstGeom prst="rect">
            <a:avLst/>
          </a:prstGeom>
        </p:spPr>
        <p:txBody>
          <a:bodyPr vert="horz" lIns="64288" tIns="32144" rIns="64288" bIns="32144"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vert="horz" lIns="64288" tIns="32144" rIns="64288" bIns="32144"/>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a:prstGeom prst="rect">
            <a:avLst/>
          </a:prstGeom>
        </p:spPr>
        <p:txBody>
          <a:bodyPr vert="horz" lIns="64288" tIns="32144" rIns="64288" bIns="32144"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vert="horz" lIns="64288" tIns="32144" rIns="64288" bIns="32144"/>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2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648" y="1600648"/>
            <a:ext cx="4060775" cy="4525119"/>
          </a:xfrm>
          <a:prstGeom prst="rect">
            <a:avLst/>
          </a:prstGeom>
        </p:spPr>
        <p:txBody>
          <a:bodyPr vert="horz" lIns="64288" tIns="32144" rIns="64288" bIns="32144"/>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9" y="1600648"/>
            <a:ext cx="4060775" cy="4525119"/>
          </a:xfrm>
          <a:prstGeom prst="rect">
            <a:avLst/>
          </a:prstGeom>
        </p:spPr>
        <p:txBody>
          <a:bodyPr vert="horz" lIns="64288" tIns="32144" rIns="64288" bIns="32144"/>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2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2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3474"/>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a:prstGeom prst="rect">
            <a:avLst/>
          </a:prstGeom>
        </p:spPr>
        <p:txBody>
          <a:bodyPr vert="horz" lIns="64288" tIns="32144" rIns="64288" bIns="32144"/>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8" y="1435448"/>
            <a:ext cx="3008189" cy="4690318"/>
          </a:xfrm>
          <a:prstGeom prst="rect">
            <a:avLst/>
          </a:prstGeom>
        </p:spPr>
        <p:txBody>
          <a:bodyPr vert="horz" lIns="64288" tIns="32144" rIns="64288" bIns="32144"/>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2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6" y="4800824"/>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6" y="612800"/>
            <a:ext cx="5486177" cy="4114354"/>
          </a:xfrm>
          <a:prstGeom prst="rect">
            <a:avLst/>
          </a:prstGeom>
        </p:spPr>
        <p:txBody>
          <a:bodyPr vert="horz" lIns="64288" tIns="32144" rIns="64288" bIns="32144"/>
          <a:lstStyle>
            <a:lvl1pPr marL="0" indent="0">
              <a:buNone/>
              <a:defRPr sz="2200"/>
            </a:lvl1pPr>
            <a:lvl2pPr marL="321440" indent="0">
              <a:buNone/>
              <a:defRPr sz="2000"/>
            </a:lvl2pPr>
            <a:lvl3pPr marL="642882" indent="0">
              <a:buNone/>
              <a:defRPr sz="1700"/>
            </a:lvl3pPr>
            <a:lvl4pPr marL="964323" indent="0">
              <a:buNone/>
              <a:defRPr sz="1400"/>
            </a:lvl4pPr>
            <a:lvl5pPr marL="1285763" indent="0">
              <a:buNone/>
              <a:defRPr sz="1400"/>
            </a:lvl5pPr>
            <a:lvl6pPr marL="1607205" indent="0">
              <a:buNone/>
              <a:defRPr sz="1400"/>
            </a:lvl6pPr>
            <a:lvl7pPr marL="1928645" indent="0">
              <a:buNone/>
              <a:defRPr sz="1400"/>
            </a:lvl7pPr>
            <a:lvl8pPr marL="2250086" indent="0">
              <a:buNone/>
              <a:defRPr sz="1400"/>
            </a:lvl8pPr>
            <a:lvl9pPr marL="2571527" indent="0">
              <a:buNone/>
              <a:defRPr sz="1400"/>
            </a:lvl9pPr>
          </a:lstStyle>
          <a:p>
            <a:pPr lvl="0"/>
            <a:endParaRPr lang="en-US" noProof="0" smtClean="0">
              <a:sym typeface="Palatino" pitchFamily="-106" charset="0"/>
            </a:endParaRPr>
          </a:p>
        </p:txBody>
      </p:sp>
      <p:sp>
        <p:nvSpPr>
          <p:cNvPr id="4" name="Text Placeholder 3"/>
          <p:cNvSpPr>
            <a:spLocks noGrp="1"/>
          </p:cNvSpPr>
          <p:nvPr>
            <p:ph type="body" sz="half" idx="2"/>
          </p:nvPr>
        </p:nvSpPr>
        <p:spPr>
          <a:xfrm>
            <a:off x="1792636" y="5367860"/>
            <a:ext cx="5486177" cy="804788"/>
          </a:xfrm>
          <a:prstGeom prst="rect">
            <a:avLst/>
          </a:prstGeom>
        </p:spPr>
        <p:txBody>
          <a:bodyPr vert="horz" lIns="64288" tIns="32144" rIns="64288" bIns="32144"/>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2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600648"/>
            <a:ext cx="8228707" cy="4525119"/>
          </a:xfrm>
          <a:prstGeom prst="rect">
            <a:avLst/>
          </a:prstGeom>
        </p:spPr>
        <p:txBody>
          <a:bodyPr vert="eaVert" lIns="64288" tIns="32144" rIns="64288" bIns="3214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2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178594"/>
            <a:ext cx="2057176" cy="594717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78594"/>
            <a:ext cx="6064374" cy="5947172"/>
          </a:xfrm>
          <a:prstGeom prst="rect">
            <a:avLst/>
          </a:prstGeom>
        </p:spPr>
        <p:txBody>
          <a:bodyPr vert="eaVert" lIns="64288" tIns="32144" rIns="64288" bIns="3214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2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a:prstGeom prst="rect">
            <a:avLst/>
          </a:prstGeom>
        </p:spPr>
        <p:txBody>
          <a:bodyPr vert="horz" lIns="64288" tIns="32144" rIns="64288" bIns="32144"/>
          <a:lstStyle/>
          <a:p>
            <a:r>
              <a:rPr lang="en-US" smtClean="0"/>
              <a:t>Click to edit Master title style</a:t>
            </a:r>
            <a:endParaRPr lang="en-US"/>
          </a:p>
        </p:txBody>
      </p:sp>
      <p:sp>
        <p:nvSpPr>
          <p:cNvPr id="3" name="Subtitle 2"/>
          <p:cNvSpPr>
            <a:spLocks noGrp="1"/>
          </p:cNvSpPr>
          <p:nvPr>
            <p:ph type="subTitle" idx="1"/>
          </p:nvPr>
        </p:nvSpPr>
        <p:spPr>
          <a:xfrm>
            <a:off x="1371824" y="3886648"/>
            <a:ext cx="6400354" cy="1752451"/>
          </a:xfrm>
          <a:prstGeom prst="rect">
            <a:avLst/>
          </a:prstGeom>
        </p:spPr>
        <p:txBody>
          <a:bodyPr vert="horz" lIns="64288" tIns="32144" rIns="64288" bIns="32144"/>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en-US" smtClean="0"/>
              <a:t>Click to edit Master subtitle style</a:t>
            </a:r>
            <a:endParaRPr lang="en-US"/>
          </a:p>
        </p:txBody>
      </p:sp>
    </p:spTree>
  </p:cSld>
  <p:clrMapOvr>
    <a:masterClrMapping/>
  </p:clrMapOvr>
  <p:transition>
    <p:random/>
  </p:transition>
</p:sldLayout>
</file>

<file path=ppt/slideLayouts/slideLayout2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88" tIns="32144" rIns="64288" bIns="32144"/>
          <a:lstStyle/>
          <a:p>
            <a:r>
              <a:rPr lang="en-US" smtClean="0"/>
              <a:t>Click to edit Master title style</a:t>
            </a:r>
            <a:endParaRPr lang="en-US"/>
          </a:p>
        </p:txBody>
      </p:sp>
      <p:sp>
        <p:nvSpPr>
          <p:cNvPr id="3" name="Content Placeholder 2"/>
          <p:cNvSpPr>
            <a:spLocks noGrp="1"/>
          </p:cNvSpPr>
          <p:nvPr>
            <p:ph idx="1"/>
          </p:nvPr>
        </p:nvSpPr>
        <p:spPr>
          <a:xfrm>
            <a:off x="457647" y="1600648"/>
            <a:ext cx="8228707" cy="4525119"/>
          </a:xfrm>
          <a:prstGeom prst="rect">
            <a:avLst/>
          </a:prstGeom>
        </p:spPr>
        <p:txBody>
          <a:bodyPr vert="horz" lIns="64288" tIns="32144" rIns="64288" bIns="3214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2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a:prstGeom prst="rect">
            <a:avLst/>
          </a:prstGeom>
        </p:spPr>
        <p:txBody>
          <a:bodyPr vert="horz" lIns="64288" tIns="32144" rIns="64288" bIns="32144"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a:prstGeom prst="rect">
            <a:avLst/>
          </a:prstGeom>
        </p:spPr>
        <p:txBody>
          <a:bodyPr vert="horz" lIns="64288" tIns="32144" rIns="64288" bIns="32144" anchor="b"/>
          <a:lstStyle>
            <a:lvl1pPr marL="0" indent="0">
              <a:buNone/>
              <a:defRPr sz="1400"/>
            </a:lvl1pPr>
            <a:lvl2pPr marL="321440" indent="0">
              <a:buNone/>
              <a:defRPr sz="1300"/>
            </a:lvl2pPr>
            <a:lvl3pPr marL="642882" indent="0">
              <a:buNone/>
              <a:defRPr sz="1100"/>
            </a:lvl3pPr>
            <a:lvl4pPr marL="964323" indent="0">
              <a:buNone/>
              <a:defRPr sz="1000"/>
            </a:lvl4pPr>
            <a:lvl5pPr marL="1285763" indent="0">
              <a:buNone/>
              <a:defRPr sz="1000"/>
            </a:lvl5pPr>
            <a:lvl6pPr marL="1607205" indent="0">
              <a:buNone/>
              <a:defRPr sz="1000"/>
            </a:lvl6pPr>
            <a:lvl7pPr marL="1928645" indent="0">
              <a:buNone/>
              <a:defRPr sz="1000"/>
            </a:lvl7pPr>
            <a:lvl8pPr marL="2250086" indent="0">
              <a:buNone/>
              <a:defRPr sz="1000"/>
            </a:lvl8pPr>
            <a:lvl9pPr marL="2571527" indent="0">
              <a:buNone/>
              <a:defRPr sz="1000"/>
            </a:lvl9pPr>
          </a:lstStyle>
          <a:p>
            <a:pPr lvl="0"/>
            <a:r>
              <a:rPr lang="en-US" smtClean="0"/>
              <a:t>Click to edit Master text styles</a:t>
            </a:r>
          </a:p>
        </p:txBody>
      </p:sp>
    </p:spTree>
  </p:cSld>
  <p:clrMapOvr>
    <a:masterClrMapping/>
  </p:clrMapOvr>
  <p:transition>
    <p:random/>
  </p:transition>
</p:sldLayout>
</file>

<file path=ppt/slideLayouts/slideLayout2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88" tIns="32144" rIns="64288" bIns="32144"/>
          <a:lstStyle/>
          <a:p>
            <a:r>
              <a:rPr lang="en-US" smtClean="0"/>
              <a:t>Click to edit Master title style</a:t>
            </a:r>
            <a:endParaRPr lang="en-US"/>
          </a:p>
        </p:txBody>
      </p:sp>
      <p:sp>
        <p:nvSpPr>
          <p:cNvPr id="3" name="Content Placeholder 2"/>
          <p:cNvSpPr>
            <a:spLocks noGrp="1"/>
          </p:cNvSpPr>
          <p:nvPr>
            <p:ph sz="half" idx="1"/>
          </p:nvPr>
        </p:nvSpPr>
        <p:spPr>
          <a:xfrm>
            <a:off x="457648" y="1600648"/>
            <a:ext cx="4060775" cy="4525119"/>
          </a:xfrm>
          <a:prstGeom prst="rect">
            <a:avLst/>
          </a:prstGeom>
        </p:spPr>
        <p:txBody>
          <a:bodyPr vert="horz" lIns="64288" tIns="32144" rIns="64288" bIns="32144"/>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9" y="1600648"/>
            <a:ext cx="4060775" cy="4525119"/>
          </a:xfrm>
          <a:prstGeom prst="rect">
            <a:avLst/>
          </a:prstGeom>
        </p:spPr>
        <p:txBody>
          <a:bodyPr vert="horz" lIns="64288" tIns="32144" rIns="64288" bIns="32144"/>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2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88" tIns="32144" rIns="64288" bIns="32144"/>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a:prstGeom prst="rect">
            <a:avLst/>
          </a:prstGeom>
        </p:spPr>
        <p:txBody>
          <a:bodyPr vert="horz" lIns="64288" tIns="32144" rIns="64288" bIns="32144"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vert="horz" lIns="64288" tIns="32144" rIns="64288" bIns="32144"/>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a:prstGeom prst="rect">
            <a:avLst/>
          </a:prstGeom>
        </p:spPr>
        <p:txBody>
          <a:bodyPr vert="horz" lIns="64288" tIns="32144" rIns="64288" bIns="32144"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vert="horz" lIns="64288" tIns="32144" rIns="64288" bIns="32144"/>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a:prstGeom prst="rect">
            <a:avLst/>
          </a:prstGeom>
        </p:spPr>
        <p:txBody>
          <a:bodyPr vert="horz" lIns="64288" tIns="32144" rIns="64288" bIns="32144"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vert="horz" lIns="64288" tIns="32144" rIns="64288" bIns="32144"/>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a:prstGeom prst="rect">
            <a:avLst/>
          </a:prstGeom>
        </p:spPr>
        <p:txBody>
          <a:bodyPr vert="horz" lIns="64288" tIns="32144" rIns="64288" bIns="32144"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vert="horz" lIns="64288" tIns="32144" rIns="64288" bIns="32144"/>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2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88" tIns="32144" rIns="64288" bIns="32144"/>
          <a:lstStyle/>
          <a:p>
            <a:r>
              <a:rPr lang="en-US" smtClean="0"/>
              <a:t>Click to edit Master title style</a:t>
            </a:r>
            <a:endParaRPr lang="en-US"/>
          </a:p>
        </p:txBody>
      </p:sp>
    </p:spTree>
  </p:cSld>
  <p:clrMapOvr>
    <a:masterClrMapping/>
  </p:clrMapOvr>
  <p:transition>
    <p:random/>
  </p:transition>
</p:sldLayout>
</file>

<file path=ppt/slideLayouts/slideLayout2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2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3474"/>
            <a:ext cx="3008189" cy="1161975"/>
          </a:xfrm>
          <a:prstGeom prst="rect">
            <a:avLst/>
          </a:prstGeom>
        </p:spPr>
        <p:txBody>
          <a:bodyPr vert="horz" lIns="64288" tIns="32144" rIns="64288" bIns="32144"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a:prstGeom prst="rect">
            <a:avLst/>
          </a:prstGeom>
        </p:spPr>
        <p:txBody>
          <a:bodyPr vert="horz" lIns="64288" tIns="32144" rIns="64288" bIns="32144"/>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8" y="1435448"/>
            <a:ext cx="3008189" cy="4690318"/>
          </a:xfrm>
          <a:prstGeom prst="rect">
            <a:avLst/>
          </a:prstGeom>
        </p:spPr>
        <p:txBody>
          <a:bodyPr vert="horz" lIns="64288" tIns="32144" rIns="64288" bIns="32144"/>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2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6" y="4800824"/>
            <a:ext cx="5486177" cy="567035"/>
          </a:xfrm>
          <a:prstGeom prst="rect">
            <a:avLst/>
          </a:prstGeom>
        </p:spPr>
        <p:txBody>
          <a:bodyPr vert="horz" lIns="64288" tIns="32144" rIns="64288" bIns="32144"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6" y="612800"/>
            <a:ext cx="5486177" cy="4114354"/>
          </a:xfrm>
          <a:prstGeom prst="rect">
            <a:avLst/>
          </a:prstGeom>
        </p:spPr>
        <p:txBody>
          <a:bodyPr vert="horz" lIns="64288" tIns="32144" rIns="64288" bIns="32144"/>
          <a:lstStyle>
            <a:lvl1pPr marL="0" indent="0">
              <a:buNone/>
              <a:defRPr sz="2200"/>
            </a:lvl1pPr>
            <a:lvl2pPr marL="321440" indent="0">
              <a:buNone/>
              <a:defRPr sz="2000"/>
            </a:lvl2pPr>
            <a:lvl3pPr marL="642882" indent="0">
              <a:buNone/>
              <a:defRPr sz="1700"/>
            </a:lvl3pPr>
            <a:lvl4pPr marL="964323" indent="0">
              <a:buNone/>
              <a:defRPr sz="1400"/>
            </a:lvl4pPr>
            <a:lvl5pPr marL="1285763" indent="0">
              <a:buNone/>
              <a:defRPr sz="1400"/>
            </a:lvl5pPr>
            <a:lvl6pPr marL="1607205" indent="0">
              <a:buNone/>
              <a:defRPr sz="1400"/>
            </a:lvl6pPr>
            <a:lvl7pPr marL="1928645" indent="0">
              <a:buNone/>
              <a:defRPr sz="1400"/>
            </a:lvl7pPr>
            <a:lvl8pPr marL="2250086" indent="0">
              <a:buNone/>
              <a:defRPr sz="1400"/>
            </a:lvl8pPr>
            <a:lvl9pPr marL="2571527" indent="0">
              <a:buNone/>
              <a:defRPr sz="1400"/>
            </a:lvl9pPr>
          </a:lstStyle>
          <a:p>
            <a:pPr lvl="0"/>
            <a:endParaRPr lang="en-US" noProof="0" smtClean="0">
              <a:sym typeface="Palatino" pitchFamily="-106" charset="0"/>
            </a:endParaRPr>
          </a:p>
        </p:txBody>
      </p:sp>
      <p:sp>
        <p:nvSpPr>
          <p:cNvPr id="4" name="Text Placeholder 3"/>
          <p:cNvSpPr>
            <a:spLocks noGrp="1"/>
          </p:cNvSpPr>
          <p:nvPr>
            <p:ph type="body" sz="half" idx="2"/>
          </p:nvPr>
        </p:nvSpPr>
        <p:spPr>
          <a:xfrm>
            <a:off x="1792636" y="5367860"/>
            <a:ext cx="5486177" cy="804788"/>
          </a:xfrm>
          <a:prstGeom prst="rect">
            <a:avLst/>
          </a:prstGeom>
        </p:spPr>
        <p:txBody>
          <a:bodyPr vert="horz" lIns="64288" tIns="32144" rIns="64288" bIns="32144"/>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2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88" tIns="32144" rIns="64288" bIns="32144"/>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600648"/>
            <a:ext cx="8228707" cy="4525119"/>
          </a:xfrm>
          <a:prstGeom prst="rect">
            <a:avLst/>
          </a:prstGeom>
        </p:spPr>
        <p:txBody>
          <a:bodyPr vert="eaVert" lIns="64288" tIns="32144" rIns="64288" bIns="3214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2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274588"/>
            <a:ext cx="2057176" cy="5851178"/>
          </a:xfrm>
          <a:prstGeom prst="rect">
            <a:avLst/>
          </a:prstGeom>
        </p:spPr>
        <p:txBody>
          <a:bodyPr vert="eaVert" lIns="64288" tIns="32144" rIns="64288" bIns="32144"/>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274588"/>
            <a:ext cx="6064374" cy="5851178"/>
          </a:xfrm>
          <a:prstGeom prst="rect">
            <a:avLst/>
          </a:prstGeom>
        </p:spPr>
        <p:txBody>
          <a:bodyPr vert="eaVert" lIns="64288" tIns="32144" rIns="64288" bIns="3214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2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8"/>
            <a:ext cx="6400354" cy="1752451"/>
          </a:xfrm>
        </p:spPr>
        <p:txBody>
          <a:bodyPr/>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en-US" smtClean="0"/>
              <a:t>Click to edit Master subtitle style</a:t>
            </a:r>
            <a:endParaRPr lang="en-US"/>
          </a:p>
        </p:txBody>
      </p:sp>
    </p:spTree>
  </p:cSld>
  <p:clrMapOvr>
    <a:masterClrMapping/>
  </p:clrMapOvr>
  <p:transition>
    <p:random/>
  </p:transition>
</p:sldLayout>
</file>

<file path=ppt/slideLayouts/slideLayout2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2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40" indent="0">
              <a:buNone/>
              <a:defRPr sz="1300"/>
            </a:lvl2pPr>
            <a:lvl3pPr marL="642882" indent="0">
              <a:buNone/>
              <a:defRPr sz="1100"/>
            </a:lvl3pPr>
            <a:lvl4pPr marL="964323" indent="0">
              <a:buNone/>
              <a:defRPr sz="1000"/>
            </a:lvl4pPr>
            <a:lvl5pPr marL="1285763" indent="0">
              <a:buNone/>
              <a:defRPr sz="1000"/>
            </a:lvl5pPr>
            <a:lvl6pPr marL="1607205" indent="0">
              <a:buNone/>
              <a:defRPr sz="1000"/>
            </a:lvl6pPr>
            <a:lvl7pPr marL="1928645" indent="0">
              <a:buNone/>
              <a:defRPr sz="1000"/>
            </a:lvl7pPr>
            <a:lvl8pPr marL="2250086" indent="0">
              <a:buNone/>
              <a:defRPr sz="1000"/>
            </a:lvl8pPr>
            <a:lvl9pPr marL="2571527" indent="0">
              <a:buNone/>
              <a:defRPr sz="1000"/>
            </a:lvl9pPr>
          </a:lstStyle>
          <a:p>
            <a:pPr lvl="0"/>
            <a:r>
              <a:rPr lang="en-US" smtClean="0"/>
              <a:t>Click to edit Master text styles</a:t>
            </a:r>
          </a:p>
        </p:txBody>
      </p:sp>
    </p:spTree>
  </p:cSld>
  <p:clrMapOvr>
    <a:masterClrMapping/>
  </p:clrMapOvr>
  <p:transition>
    <p:random/>
  </p:transition>
</p:sldLayout>
</file>

<file path=ppt/slideLayouts/slideLayout2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69" y="1839516"/>
            <a:ext cx="1718965" cy="442019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719090" y="1839516"/>
            <a:ext cx="1718965" cy="442019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random/>
  </p:transition>
</p:sldLayout>
</file>

<file path=ppt/slideLayouts/slideLayout2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2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random/>
  </p:transition>
</p:sldLayout>
</file>

<file path=ppt/slideLayouts/slideLayout2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2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3474"/>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8" y="1435448"/>
            <a:ext cx="3008189" cy="469031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2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6" y="4800824"/>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6" y="612800"/>
            <a:ext cx="5486177" cy="4114354"/>
          </a:xfrm>
        </p:spPr>
        <p:txBody>
          <a:bodyPr/>
          <a:lstStyle>
            <a:lvl1pPr marL="0" indent="0">
              <a:buNone/>
              <a:defRPr sz="2200"/>
            </a:lvl1pPr>
            <a:lvl2pPr marL="321440" indent="0">
              <a:buNone/>
              <a:defRPr sz="2000"/>
            </a:lvl2pPr>
            <a:lvl3pPr marL="642882" indent="0">
              <a:buNone/>
              <a:defRPr sz="1700"/>
            </a:lvl3pPr>
            <a:lvl4pPr marL="964323" indent="0">
              <a:buNone/>
              <a:defRPr sz="1400"/>
            </a:lvl4pPr>
            <a:lvl5pPr marL="1285763" indent="0">
              <a:buNone/>
              <a:defRPr sz="1400"/>
            </a:lvl5pPr>
            <a:lvl6pPr marL="1607205" indent="0">
              <a:buNone/>
              <a:defRPr sz="1400"/>
            </a:lvl6pPr>
            <a:lvl7pPr marL="1928645" indent="0">
              <a:buNone/>
              <a:defRPr sz="1400"/>
            </a:lvl7pPr>
            <a:lvl8pPr marL="2250086" indent="0">
              <a:buNone/>
              <a:defRPr sz="1400"/>
            </a:lvl8pPr>
            <a:lvl9pPr marL="2571527" indent="0">
              <a:buNone/>
              <a:defRPr sz="1400"/>
            </a:lvl9pPr>
          </a:lstStyle>
          <a:p>
            <a:pPr lvl="0"/>
            <a:endParaRPr lang="en-US" noProof="0" smtClean="0">
              <a:sym typeface="Palatino" pitchFamily="-106" charset="0"/>
            </a:endParaRPr>
          </a:p>
        </p:txBody>
      </p:sp>
      <p:sp>
        <p:nvSpPr>
          <p:cNvPr id="4" name="Text Placeholder 3"/>
          <p:cNvSpPr>
            <a:spLocks noGrp="1"/>
          </p:cNvSpPr>
          <p:nvPr>
            <p:ph type="body" sz="half" idx="2"/>
          </p:nvPr>
        </p:nvSpPr>
        <p:spPr>
          <a:xfrm>
            <a:off x="1792636" y="5367860"/>
            <a:ext cx="5486177" cy="80478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2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2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78595"/>
            <a:ext cx="1839516" cy="60811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70" y="178595"/>
            <a:ext cx="5411391" cy="60811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2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8"/>
            <a:ext cx="6400354" cy="1752451"/>
          </a:xfrm>
        </p:spPr>
        <p:txBody>
          <a:bodyPr/>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en-US" smtClean="0"/>
              <a:t>Click to edit Master subtitle style</a:t>
            </a:r>
            <a:endParaRPr lang="en-US"/>
          </a:p>
        </p:txBody>
      </p:sp>
    </p:spTree>
  </p:cSld>
  <p:clrMapOvr>
    <a:masterClrMapping/>
  </p:clrMapOvr>
  <p:transition>
    <p:random/>
  </p:transition>
</p:sldLayout>
</file>

<file path=ppt/slideLayouts/slideLayout2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2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40" indent="0">
              <a:buNone/>
              <a:defRPr sz="1300"/>
            </a:lvl2pPr>
            <a:lvl3pPr marL="642882" indent="0">
              <a:buNone/>
              <a:defRPr sz="1100"/>
            </a:lvl3pPr>
            <a:lvl4pPr marL="964323" indent="0">
              <a:buNone/>
              <a:defRPr sz="1000"/>
            </a:lvl4pPr>
            <a:lvl5pPr marL="1285763" indent="0">
              <a:buNone/>
              <a:defRPr sz="1000"/>
            </a:lvl5pPr>
            <a:lvl6pPr marL="1607205" indent="0">
              <a:buNone/>
              <a:defRPr sz="1000"/>
            </a:lvl6pPr>
            <a:lvl7pPr marL="1928645" indent="0">
              <a:buNone/>
              <a:defRPr sz="1000"/>
            </a:lvl7pPr>
            <a:lvl8pPr marL="2250086" indent="0">
              <a:buNone/>
              <a:defRPr sz="1000"/>
            </a:lvl8pPr>
            <a:lvl9pPr marL="2571527" indent="0">
              <a:buNone/>
              <a:defRPr sz="1000"/>
            </a:lvl9pPr>
          </a:lstStyle>
          <a:p>
            <a:pPr lvl="0"/>
            <a:r>
              <a:rPr lang="en-US" smtClean="0"/>
              <a:t>Click to edit Master text styles</a:t>
            </a:r>
          </a:p>
        </p:txBody>
      </p:sp>
    </p:spTree>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2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70" y="1839516"/>
            <a:ext cx="3625453" cy="442019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1839516"/>
            <a:ext cx="3625453" cy="442019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2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2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random/>
  </p:transition>
</p:sldLayout>
</file>

<file path=ppt/slideLayouts/slideLayout2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2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3474"/>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8" y="1435448"/>
            <a:ext cx="3008189" cy="469031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2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6" y="4800824"/>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6" y="612800"/>
            <a:ext cx="5486177" cy="4114354"/>
          </a:xfrm>
        </p:spPr>
        <p:txBody>
          <a:bodyPr/>
          <a:lstStyle>
            <a:lvl1pPr marL="0" indent="0">
              <a:buNone/>
              <a:defRPr sz="2200"/>
            </a:lvl1pPr>
            <a:lvl2pPr marL="321440" indent="0">
              <a:buNone/>
              <a:defRPr sz="2000"/>
            </a:lvl2pPr>
            <a:lvl3pPr marL="642882" indent="0">
              <a:buNone/>
              <a:defRPr sz="1700"/>
            </a:lvl3pPr>
            <a:lvl4pPr marL="964323" indent="0">
              <a:buNone/>
              <a:defRPr sz="1400"/>
            </a:lvl4pPr>
            <a:lvl5pPr marL="1285763" indent="0">
              <a:buNone/>
              <a:defRPr sz="1400"/>
            </a:lvl5pPr>
            <a:lvl6pPr marL="1607205" indent="0">
              <a:buNone/>
              <a:defRPr sz="1400"/>
            </a:lvl6pPr>
            <a:lvl7pPr marL="1928645" indent="0">
              <a:buNone/>
              <a:defRPr sz="1400"/>
            </a:lvl7pPr>
            <a:lvl8pPr marL="2250086" indent="0">
              <a:buNone/>
              <a:defRPr sz="1400"/>
            </a:lvl8pPr>
            <a:lvl9pPr marL="2571527" indent="0">
              <a:buNone/>
              <a:defRPr sz="1400"/>
            </a:lvl9pPr>
          </a:lstStyle>
          <a:p>
            <a:pPr lvl="0"/>
            <a:endParaRPr lang="en-US" noProof="0" smtClean="0">
              <a:sym typeface="Palatino" pitchFamily="-106" charset="0"/>
            </a:endParaRPr>
          </a:p>
        </p:txBody>
      </p:sp>
      <p:sp>
        <p:nvSpPr>
          <p:cNvPr id="4" name="Text Placeholder 3"/>
          <p:cNvSpPr>
            <a:spLocks noGrp="1"/>
          </p:cNvSpPr>
          <p:nvPr>
            <p:ph type="body" sz="half" idx="2"/>
          </p:nvPr>
        </p:nvSpPr>
        <p:spPr>
          <a:xfrm>
            <a:off x="1792636" y="5367860"/>
            <a:ext cx="5486177" cy="80478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2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2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78595"/>
            <a:ext cx="1839516" cy="60811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70" y="178595"/>
            <a:ext cx="5411391" cy="60811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2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8"/>
            <a:ext cx="6400354" cy="1752451"/>
          </a:xfrm>
        </p:spPr>
        <p:txBody>
          <a:bodyPr/>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en-US" smtClean="0"/>
              <a:t>Click to edit Master subtitle style</a:t>
            </a:r>
            <a:endParaRPr lang="en-US"/>
          </a:p>
        </p:txBody>
      </p:sp>
    </p:spTree>
  </p:cSld>
  <p:clrMapOvr>
    <a:masterClrMapping/>
  </p:clrMapOvr>
  <p:transition>
    <p:random/>
  </p:transition>
</p:sldLayout>
</file>

<file path=ppt/slideLayouts/slideLayout2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a:prstGeom prst="rect">
            <a:avLst/>
          </a:prstGeom>
        </p:spPr>
        <p:txBody>
          <a:bodyPr vert="horz" lIns="64288" tIns="32144" rIns="64288" bIns="32144" anchor="b"/>
          <a:lstStyle>
            <a:lvl1pPr marL="0" indent="0">
              <a:buNone/>
              <a:defRPr sz="1400"/>
            </a:lvl1pPr>
            <a:lvl2pPr marL="321440" indent="0">
              <a:buNone/>
              <a:defRPr sz="1300"/>
            </a:lvl2pPr>
            <a:lvl3pPr marL="642882" indent="0">
              <a:buNone/>
              <a:defRPr sz="1100"/>
            </a:lvl3pPr>
            <a:lvl4pPr marL="964323" indent="0">
              <a:buNone/>
              <a:defRPr sz="1000"/>
            </a:lvl4pPr>
            <a:lvl5pPr marL="1285763" indent="0">
              <a:buNone/>
              <a:defRPr sz="1000"/>
            </a:lvl5pPr>
            <a:lvl6pPr marL="1607205" indent="0">
              <a:buNone/>
              <a:defRPr sz="1000"/>
            </a:lvl6pPr>
            <a:lvl7pPr marL="1928645" indent="0">
              <a:buNone/>
              <a:defRPr sz="1000"/>
            </a:lvl7pPr>
            <a:lvl8pPr marL="2250086" indent="0">
              <a:buNone/>
              <a:defRPr sz="1000"/>
            </a:lvl8pPr>
            <a:lvl9pPr marL="2571527" indent="0">
              <a:buNone/>
              <a:defRPr sz="1000"/>
            </a:lvl9pPr>
          </a:lstStyle>
          <a:p>
            <a:pPr lvl="0"/>
            <a:r>
              <a:rPr lang="en-US" smtClean="0"/>
              <a:t>Click to edit Master text styles</a:t>
            </a:r>
          </a:p>
        </p:txBody>
      </p:sp>
    </p:spTree>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3474"/>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a:prstGeom prst="rect">
            <a:avLst/>
          </a:prstGeom>
        </p:spPr>
        <p:txBody>
          <a:bodyPr vert="horz" lIns="64288" tIns="32144" rIns="64288" bIns="32144"/>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8" y="1435448"/>
            <a:ext cx="3008189" cy="4690318"/>
          </a:xfrm>
          <a:prstGeom prst="rect">
            <a:avLst/>
          </a:prstGeom>
        </p:spPr>
        <p:txBody>
          <a:bodyPr vert="horz" lIns="64288" tIns="32144" rIns="64288" bIns="32144"/>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3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40" indent="0">
              <a:buNone/>
              <a:defRPr sz="1300"/>
            </a:lvl2pPr>
            <a:lvl3pPr marL="642882" indent="0">
              <a:buNone/>
              <a:defRPr sz="1100"/>
            </a:lvl3pPr>
            <a:lvl4pPr marL="964323" indent="0">
              <a:buNone/>
              <a:defRPr sz="1000"/>
            </a:lvl4pPr>
            <a:lvl5pPr marL="1285763" indent="0">
              <a:buNone/>
              <a:defRPr sz="1000"/>
            </a:lvl5pPr>
            <a:lvl6pPr marL="1607205" indent="0">
              <a:buNone/>
              <a:defRPr sz="1000"/>
            </a:lvl6pPr>
            <a:lvl7pPr marL="1928645" indent="0">
              <a:buNone/>
              <a:defRPr sz="1000"/>
            </a:lvl7pPr>
            <a:lvl8pPr marL="2250086" indent="0">
              <a:buNone/>
              <a:defRPr sz="1000"/>
            </a:lvl8pPr>
            <a:lvl9pPr marL="2571527" indent="0">
              <a:buNone/>
              <a:defRPr sz="1000"/>
            </a:lvl9pPr>
          </a:lstStyle>
          <a:p>
            <a:pPr lvl="0"/>
            <a:r>
              <a:rPr lang="en-US" smtClean="0"/>
              <a:t>Click to edit Master text styles</a:t>
            </a:r>
          </a:p>
        </p:txBody>
      </p:sp>
    </p:spTree>
  </p:cSld>
  <p:clrMapOvr>
    <a:masterClrMapping/>
  </p:clrMapOvr>
  <p:transition>
    <p:random/>
  </p:transition>
</p:sldLayout>
</file>

<file path=ppt/slideLayouts/slideLayout3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69" y="1839516"/>
            <a:ext cx="1718965" cy="442019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719090" y="1839516"/>
            <a:ext cx="1718965" cy="442019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3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3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random/>
  </p:transition>
</p:sldLayout>
</file>

<file path=ppt/slideLayouts/slideLayout3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3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3474"/>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8" y="1435448"/>
            <a:ext cx="3008189" cy="469031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3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6" y="4800824"/>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6" y="612800"/>
            <a:ext cx="5486177" cy="4114354"/>
          </a:xfrm>
        </p:spPr>
        <p:txBody>
          <a:bodyPr/>
          <a:lstStyle>
            <a:lvl1pPr marL="0" indent="0">
              <a:buNone/>
              <a:defRPr sz="2200"/>
            </a:lvl1pPr>
            <a:lvl2pPr marL="321440" indent="0">
              <a:buNone/>
              <a:defRPr sz="2000"/>
            </a:lvl2pPr>
            <a:lvl3pPr marL="642882" indent="0">
              <a:buNone/>
              <a:defRPr sz="1700"/>
            </a:lvl3pPr>
            <a:lvl4pPr marL="964323" indent="0">
              <a:buNone/>
              <a:defRPr sz="1400"/>
            </a:lvl4pPr>
            <a:lvl5pPr marL="1285763" indent="0">
              <a:buNone/>
              <a:defRPr sz="1400"/>
            </a:lvl5pPr>
            <a:lvl6pPr marL="1607205" indent="0">
              <a:buNone/>
              <a:defRPr sz="1400"/>
            </a:lvl6pPr>
            <a:lvl7pPr marL="1928645" indent="0">
              <a:buNone/>
              <a:defRPr sz="1400"/>
            </a:lvl7pPr>
            <a:lvl8pPr marL="2250086" indent="0">
              <a:buNone/>
              <a:defRPr sz="1400"/>
            </a:lvl8pPr>
            <a:lvl9pPr marL="2571527" indent="0">
              <a:buNone/>
              <a:defRPr sz="1400"/>
            </a:lvl9pPr>
          </a:lstStyle>
          <a:p>
            <a:pPr lvl="0"/>
            <a:endParaRPr lang="en-US" noProof="0" smtClean="0">
              <a:sym typeface="Palatino" pitchFamily="-106" charset="0"/>
            </a:endParaRPr>
          </a:p>
        </p:txBody>
      </p:sp>
      <p:sp>
        <p:nvSpPr>
          <p:cNvPr id="4" name="Text Placeholder 3"/>
          <p:cNvSpPr>
            <a:spLocks noGrp="1"/>
          </p:cNvSpPr>
          <p:nvPr>
            <p:ph type="body" sz="half" idx="2"/>
          </p:nvPr>
        </p:nvSpPr>
        <p:spPr>
          <a:xfrm>
            <a:off x="1792636" y="5367860"/>
            <a:ext cx="5486177" cy="80478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3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3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78595"/>
            <a:ext cx="1839516" cy="60811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70" y="178595"/>
            <a:ext cx="5411391" cy="60811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3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8"/>
            <a:ext cx="6400354" cy="1752451"/>
          </a:xfrm>
        </p:spPr>
        <p:txBody>
          <a:bodyPr/>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en-US" smtClean="0"/>
              <a:t>Click to edit Master subtitle style</a:t>
            </a:r>
            <a:endParaRPr lang="en-US"/>
          </a:p>
        </p:txBody>
      </p:sp>
    </p:spTree>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6"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6" y="612800"/>
            <a:ext cx="5486177" cy="4114354"/>
          </a:xfrm>
          <a:prstGeom prst="rect">
            <a:avLst/>
          </a:prstGeom>
        </p:spPr>
        <p:txBody>
          <a:bodyPr vert="horz" lIns="64288" tIns="32144" rIns="64288" bIns="32144"/>
          <a:lstStyle>
            <a:lvl1pPr marL="0" indent="0">
              <a:buNone/>
              <a:defRPr sz="2200"/>
            </a:lvl1pPr>
            <a:lvl2pPr marL="321440" indent="0">
              <a:buNone/>
              <a:defRPr sz="2000"/>
            </a:lvl2pPr>
            <a:lvl3pPr marL="642882" indent="0">
              <a:buNone/>
              <a:defRPr sz="1700"/>
            </a:lvl3pPr>
            <a:lvl4pPr marL="964323" indent="0">
              <a:buNone/>
              <a:defRPr sz="1400"/>
            </a:lvl4pPr>
            <a:lvl5pPr marL="1285763" indent="0">
              <a:buNone/>
              <a:defRPr sz="1400"/>
            </a:lvl5pPr>
            <a:lvl6pPr marL="1607205" indent="0">
              <a:buNone/>
              <a:defRPr sz="1400"/>
            </a:lvl6pPr>
            <a:lvl7pPr marL="1928645" indent="0">
              <a:buNone/>
              <a:defRPr sz="1400"/>
            </a:lvl7pPr>
            <a:lvl8pPr marL="2250086" indent="0">
              <a:buNone/>
              <a:defRPr sz="1400"/>
            </a:lvl8pPr>
            <a:lvl9pPr marL="2571527" indent="0">
              <a:buNone/>
              <a:defRPr sz="1400"/>
            </a:lvl9pPr>
          </a:lstStyle>
          <a:p>
            <a:pPr lvl="0"/>
            <a:endParaRPr lang="en-US" noProof="0" smtClean="0">
              <a:sym typeface="Gill Sans" pitchFamily="-106" charset="0"/>
            </a:endParaRPr>
          </a:p>
        </p:txBody>
      </p:sp>
      <p:sp>
        <p:nvSpPr>
          <p:cNvPr id="4" name="Text Placeholder 3"/>
          <p:cNvSpPr>
            <a:spLocks noGrp="1"/>
          </p:cNvSpPr>
          <p:nvPr>
            <p:ph type="body" sz="half" idx="2"/>
          </p:nvPr>
        </p:nvSpPr>
        <p:spPr>
          <a:xfrm>
            <a:off x="1792636" y="5367860"/>
            <a:ext cx="5486177" cy="804788"/>
          </a:xfrm>
          <a:prstGeom prst="rect">
            <a:avLst/>
          </a:prstGeom>
        </p:spPr>
        <p:txBody>
          <a:bodyPr vert="horz" lIns="64288" tIns="32144" rIns="64288" bIns="32144"/>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3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3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40" indent="0">
              <a:buNone/>
              <a:defRPr sz="1300"/>
            </a:lvl2pPr>
            <a:lvl3pPr marL="642882" indent="0">
              <a:buNone/>
              <a:defRPr sz="1100"/>
            </a:lvl3pPr>
            <a:lvl4pPr marL="964323" indent="0">
              <a:buNone/>
              <a:defRPr sz="1000"/>
            </a:lvl4pPr>
            <a:lvl5pPr marL="1285763" indent="0">
              <a:buNone/>
              <a:defRPr sz="1000"/>
            </a:lvl5pPr>
            <a:lvl6pPr marL="1607205" indent="0">
              <a:buNone/>
              <a:defRPr sz="1000"/>
            </a:lvl6pPr>
            <a:lvl7pPr marL="1928645" indent="0">
              <a:buNone/>
              <a:defRPr sz="1000"/>
            </a:lvl7pPr>
            <a:lvl8pPr marL="2250086" indent="0">
              <a:buNone/>
              <a:defRPr sz="1000"/>
            </a:lvl8pPr>
            <a:lvl9pPr marL="2571527" indent="0">
              <a:buNone/>
              <a:defRPr sz="1000"/>
            </a:lvl9pPr>
          </a:lstStyle>
          <a:p>
            <a:pPr lvl="0"/>
            <a:r>
              <a:rPr lang="en-US" smtClean="0"/>
              <a:t>Click to edit Master text styles</a:t>
            </a:r>
          </a:p>
        </p:txBody>
      </p:sp>
    </p:spTree>
  </p:cSld>
  <p:clrMapOvr>
    <a:masterClrMapping/>
  </p:clrMapOvr>
  <p:transition>
    <p:random/>
  </p:transition>
</p:sldLayout>
</file>

<file path=ppt/slideLayouts/slideLayout3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456040" y="5482828"/>
            <a:ext cx="1718965" cy="1151930"/>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282161" y="5482828"/>
            <a:ext cx="1718965" cy="1151930"/>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3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3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random/>
  </p:transition>
</p:sldLayout>
</file>

<file path=ppt/slideLayouts/slideLayout3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3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3474"/>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8" y="1435448"/>
            <a:ext cx="3008189" cy="469031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3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6"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6" y="612800"/>
            <a:ext cx="5486177" cy="4114354"/>
          </a:xfrm>
        </p:spPr>
        <p:txBody>
          <a:bodyPr/>
          <a:lstStyle>
            <a:lvl1pPr marL="0" indent="0">
              <a:buNone/>
              <a:defRPr sz="2200"/>
            </a:lvl1pPr>
            <a:lvl2pPr marL="321440" indent="0">
              <a:buNone/>
              <a:defRPr sz="2000"/>
            </a:lvl2pPr>
            <a:lvl3pPr marL="642882" indent="0">
              <a:buNone/>
              <a:defRPr sz="1700"/>
            </a:lvl3pPr>
            <a:lvl4pPr marL="964323" indent="0">
              <a:buNone/>
              <a:defRPr sz="1400"/>
            </a:lvl4pPr>
            <a:lvl5pPr marL="1285763" indent="0">
              <a:buNone/>
              <a:defRPr sz="1400"/>
            </a:lvl5pPr>
            <a:lvl6pPr marL="1607205" indent="0">
              <a:buNone/>
              <a:defRPr sz="1400"/>
            </a:lvl6pPr>
            <a:lvl7pPr marL="1928645" indent="0">
              <a:buNone/>
              <a:defRPr sz="1400"/>
            </a:lvl7pPr>
            <a:lvl8pPr marL="2250086" indent="0">
              <a:buNone/>
              <a:defRPr sz="1400"/>
            </a:lvl8pPr>
            <a:lvl9pPr marL="2571527" indent="0">
              <a:buNone/>
              <a:defRPr sz="1400"/>
            </a:lvl9pPr>
          </a:lstStyle>
          <a:p>
            <a:pPr lvl="0"/>
            <a:endParaRPr lang="en-US" noProof="0" smtClean="0">
              <a:sym typeface="Palatino" pitchFamily="-106" charset="0"/>
            </a:endParaRPr>
          </a:p>
        </p:txBody>
      </p:sp>
      <p:sp>
        <p:nvSpPr>
          <p:cNvPr id="4" name="Text Placeholder 3"/>
          <p:cNvSpPr>
            <a:spLocks noGrp="1"/>
          </p:cNvSpPr>
          <p:nvPr>
            <p:ph type="body" sz="half" idx="2"/>
          </p:nvPr>
        </p:nvSpPr>
        <p:spPr>
          <a:xfrm>
            <a:off x="1792636" y="5367860"/>
            <a:ext cx="5486177" cy="80478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3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3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1488" y="5482828"/>
            <a:ext cx="2109639" cy="115193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62571" y="5482828"/>
            <a:ext cx="6221760" cy="115193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600648"/>
            <a:ext cx="8228707" cy="4525119"/>
          </a:xfrm>
          <a:prstGeom prst="rect">
            <a:avLst/>
          </a:prstGeom>
        </p:spPr>
        <p:txBody>
          <a:bodyPr vert="eaVert" lIns="64288" tIns="32144" rIns="64288" bIns="3214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3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8"/>
            <a:ext cx="6400354" cy="1752451"/>
          </a:xfrm>
        </p:spPr>
        <p:txBody>
          <a:bodyPr/>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en-US" smtClean="0"/>
              <a:t>Click to edit Master subtitle style</a:t>
            </a:r>
            <a:endParaRPr lang="en-US"/>
          </a:p>
        </p:txBody>
      </p:sp>
    </p:spTree>
  </p:cSld>
  <p:clrMapOvr>
    <a:masterClrMapping/>
  </p:clrMapOvr>
  <p:transition>
    <p:random/>
  </p:transition>
</p:sldLayout>
</file>

<file path=ppt/slideLayouts/slideLayout3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3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lstStyle>
            <a:lvl1pPr marL="0" indent="0">
              <a:buNone/>
              <a:defRPr sz="1400"/>
            </a:lvl1pPr>
            <a:lvl2pPr marL="321440" indent="0">
              <a:buNone/>
              <a:defRPr sz="1300"/>
            </a:lvl2pPr>
            <a:lvl3pPr marL="642882" indent="0">
              <a:buNone/>
              <a:defRPr sz="1100"/>
            </a:lvl3pPr>
            <a:lvl4pPr marL="964323" indent="0">
              <a:buNone/>
              <a:defRPr sz="1000"/>
            </a:lvl4pPr>
            <a:lvl5pPr marL="1285763" indent="0">
              <a:buNone/>
              <a:defRPr sz="1000"/>
            </a:lvl5pPr>
            <a:lvl6pPr marL="1607205" indent="0">
              <a:buNone/>
              <a:defRPr sz="1000"/>
            </a:lvl6pPr>
            <a:lvl7pPr marL="1928645" indent="0">
              <a:buNone/>
              <a:defRPr sz="1000"/>
            </a:lvl7pPr>
            <a:lvl8pPr marL="2250086" indent="0">
              <a:buNone/>
              <a:defRPr sz="1000"/>
            </a:lvl8pPr>
            <a:lvl9pPr marL="2571527" indent="0">
              <a:buNone/>
              <a:defRPr sz="1000"/>
            </a:lvl9pPr>
          </a:lstStyle>
          <a:p>
            <a:pPr lvl="0"/>
            <a:r>
              <a:rPr lang="en-US" smtClean="0"/>
              <a:t>Click to edit Master text styles</a:t>
            </a:r>
          </a:p>
        </p:txBody>
      </p:sp>
    </p:spTree>
  </p:cSld>
  <p:clrMapOvr>
    <a:masterClrMapping/>
  </p:clrMapOvr>
  <p:transition>
    <p:random/>
  </p:transition>
</p:sldLayout>
</file>

<file path=ppt/slideLayouts/slideLayout3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63133" y="5250656"/>
            <a:ext cx="1946672" cy="1151930"/>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116961" y="5250656"/>
            <a:ext cx="1946672" cy="1151930"/>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3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3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random/>
  </p:transition>
</p:sldLayout>
</file>

<file path=ppt/slideLayouts/slideLayout3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3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3474"/>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8" y="1435448"/>
            <a:ext cx="3008189" cy="469031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3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6"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6" y="612800"/>
            <a:ext cx="5486177" cy="4114354"/>
          </a:xfrm>
        </p:spPr>
        <p:txBody>
          <a:bodyPr/>
          <a:lstStyle>
            <a:lvl1pPr marL="0" indent="0">
              <a:buNone/>
              <a:defRPr sz="2200"/>
            </a:lvl1pPr>
            <a:lvl2pPr marL="321440" indent="0">
              <a:buNone/>
              <a:defRPr sz="2000"/>
            </a:lvl2pPr>
            <a:lvl3pPr marL="642882" indent="0">
              <a:buNone/>
              <a:defRPr sz="1700"/>
            </a:lvl3pPr>
            <a:lvl4pPr marL="964323" indent="0">
              <a:buNone/>
              <a:defRPr sz="1400"/>
            </a:lvl4pPr>
            <a:lvl5pPr marL="1285763" indent="0">
              <a:buNone/>
              <a:defRPr sz="1400"/>
            </a:lvl5pPr>
            <a:lvl6pPr marL="1607205" indent="0">
              <a:buNone/>
              <a:defRPr sz="1400"/>
            </a:lvl6pPr>
            <a:lvl7pPr marL="1928645" indent="0">
              <a:buNone/>
              <a:defRPr sz="1400"/>
            </a:lvl7pPr>
            <a:lvl8pPr marL="2250086" indent="0">
              <a:buNone/>
              <a:defRPr sz="1400"/>
            </a:lvl8pPr>
            <a:lvl9pPr marL="2571527" indent="0">
              <a:buNone/>
              <a:defRPr sz="1400"/>
            </a:lvl9pPr>
          </a:lstStyle>
          <a:p>
            <a:pPr lvl="0"/>
            <a:endParaRPr lang="en-US" noProof="0" smtClean="0">
              <a:sym typeface="Palatino" pitchFamily="-106" charset="0"/>
            </a:endParaRPr>
          </a:p>
        </p:txBody>
      </p:sp>
      <p:sp>
        <p:nvSpPr>
          <p:cNvPr id="4" name="Text Placeholder 3"/>
          <p:cNvSpPr>
            <a:spLocks noGrp="1"/>
          </p:cNvSpPr>
          <p:nvPr>
            <p:ph type="body" sz="half" idx="2"/>
          </p:nvPr>
        </p:nvSpPr>
        <p:spPr>
          <a:xfrm>
            <a:off x="1792636" y="5367860"/>
            <a:ext cx="5486177" cy="80478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3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1600647"/>
            <a:ext cx="2057176" cy="47751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600647"/>
            <a:ext cx="6064374" cy="4775150"/>
          </a:xfrm>
          <a:prstGeom prst="rect">
            <a:avLst/>
          </a:prstGeom>
        </p:spPr>
        <p:txBody>
          <a:bodyPr vert="eaVert" lIns="64288" tIns="32144" rIns="64288" bIns="3214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3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63509" y="491134"/>
            <a:ext cx="1000125" cy="591145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63133" y="491134"/>
            <a:ext cx="2893219" cy="591145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3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8"/>
            <a:ext cx="6400354" cy="1752451"/>
          </a:xfrm>
        </p:spPr>
        <p:txBody>
          <a:bodyPr/>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en-US" smtClean="0"/>
              <a:t>Click to edit Master subtitle style</a:t>
            </a:r>
            <a:endParaRPr lang="en-US"/>
          </a:p>
        </p:txBody>
      </p:sp>
    </p:spTree>
  </p:cSld>
  <p:clrMapOvr>
    <a:masterClrMapping/>
  </p:clrMapOvr>
  <p:transition>
    <p:random/>
  </p:transition>
</p:sldLayout>
</file>

<file path=ppt/slideLayouts/slideLayout3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3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40" indent="0">
              <a:buNone/>
              <a:defRPr sz="1300"/>
            </a:lvl2pPr>
            <a:lvl3pPr marL="642882" indent="0">
              <a:buNone/>
              <a:defRPr sz="1100"/>
            </a:lvl3pPr>
            <a:lvl4pPr marL="964323" indent="0">
              <a:buNone/>
              <a:defRPr sz="1000"/>
            </a:lvl4pPr>
            <a:lvl5pPr marL="1285763" indent="0">
              <a:buNone/>
              <a:defRPr sz="1000"/>
            </a:lvl5pPr>
            <a:lvl6pPr marL="1607205" indent="0">
              <a:buNone/>
              <a:defRPr sz="1000"/>
            </a:lvl6pPr>
            <a:lvl7pPr marL="1928645" indent="0">
              <a:buNone/>
              <a:defRPr sz="1000"/>
            </a:lvl7pPr>
            <a:lvl8pPr marL="2250086" indent="0">
              <a:buNone/>
              <a:defRPr sz="1000"/>
            </a:lvl8pPr>
            <a:lvl9pPr marL="2571527" indent="0">
              <a:buNone/>
              <a:defRPr sz="1000"/>
            </a:lvl9pPr>
          </a:lstStyle>
          <a:p>
            <a:pPr lvl="0"/>
            <a:r>
              <a:rPr lang="en-US" smtClean="0"/>
              <a:t>Click to edit Master text styles</a:t>
            </a:r>
          </a:p>
        </p:txBody>
      </p:sp>
    </p:spTree>
  </p:cSld>
  <p:clrMapOvr>
    <a:masterClrMapping/>
  </p:clrMapOvr>
  <p:transition>
    <p:random/>
  </p:transition>
</p:sldLayout>
</file>

<file path=ppt/slideLayouts/slideLayout3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456040" y="5482828"/>
            <a:ext cx="1718965" cy="1151930"/>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282161" y="5482828"/>
            <a:ext cx="1718965" cy="1151930"/>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3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3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random/>
  </p:transition>
</p:sldLayout>
</file>

<file path=ppt/slideLayouts/slideLayout3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3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3474"/>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8" y="1435448"/>
            <a:ext cx="3008189" cy="469031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3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6"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6" y="612800"/>
            <a:ext cx="5486177" cy="4114354"/>
          </a:xfrm>
        </p:spPr>
        <p:txBody>
          <a:bodyPr/>
          <a:lstStyle>
            <a:lvl1pPr marL="0" indent="0">
              <a:buNone/>
              <a:defRPr sz="2200"/>
            </a:lvl1pPr>
            <a:lvl2pPr marL="321440" indent="0">
              <a:buNone/>
              <a:defRPr sz="2000"/>
            </a:lvl2pPr>
            <a:lvl3pPr marL="642882" indent="0">
              <a:buNone/>
              <a:defRPr sz="1700"/>
            </a:lvl3pPr>
            <a:lvl4pPr marL="964323" indent="0">
              <a:buNone/>
              <a:defRPr sz="1400"/>
            </a:lvl4pPr>
            <a:lvl5pPr marL="1285763" indent="0">
              <a:buNone/>
              <a:defRPr sz="1400"/>
            </a:lvl5pPr>
            <a:lvl6pPr marL="1607205" indent="0">
              <a:buNone/>
              <a:defRPr sz="1400"/>
            </a:lvl6pPr>
            <a:lvl7pPr marL="1928645" indent="0">
              <a:buNone/>
              <a:defRPr sz="1400"/>
            </a:lvl7pPr>
            <a:lvl8pPr marL="2250086" indent="0">
              <a:buNone/>
              <a:defRPr sz="1400"/>
            </a:lvl8pPr>
            <a:lvl9pPr marL="2571527" indent="0">
              <a:buNone/>
              <a:defRPr sz="1400"/>
            </a:lvl9pPr>
          </a:lstStyle>
          <a:p>
            <a:pPr lvl="0"/>
            <a:endParaRPr lang="en-US" noProof="0" smtClean="0">
              <a:sym typeface="Palatino" pitchFamily="-106" charset="0"/>
            </a:endParaRPr>
          </a:p>
        </p:txBody>
      </p:sp>
      <p:sp>
        <p:nvSpPr>
          <p:cNvPr id="4" name="Text Placeholder 3"/>
          <p:cNvSpPr>
            <a:spLocks noGrp="1"/>
          </p:cNvSpPr>
          <p:nvPr>
            <p:ph type="body" sz="half" idx="2"/>
          </p:nvPr>
        </p:nvSpPr>
        <p:spPr>
          <a:xfrm>
            <a:off x="1792636" y="5367860"/>
            <a:ext cx="5486177" cy="80478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8"/>
            <a:ext cx="6400354" cy="1752451"/>
          </a:xfrm>
          <a:prstGeom prst="rect">
            <a:avLst/>
          </a:prstGeom>
        </p:spPr>
        <p:txBody>
          <a:bodyPr vert="horz" lIns="64288" tIns="32144" rIns="64288" bIns="32144"/>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en-US" smtClean="0"/>
              <a:t>Click to edit Master subtitle style</a:t>
            </a:r>
            <a:endParaRPr lang="en-US"/>
          </a:p>
        </p:txBody>
      </p:sp>
    </p:spTree>
  </p:cSld>
  <p:clrMapOvr>
    <a:masterClrMapping/>
  </p:clrMapOvr>
  <p:transition>
    <p:random/>
  </p:transition>
</p:sldLayout>
</file>

<file path=ppt/slideLayouts/slideLayout3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3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1488" y="5482828"/>
            <a:ext cx="2109639" cy="115193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62571" y="5482828"/>
            <a:ext cx="6221760" cy="115193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3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a:prstGeom prst="rect">
            <a:avLst/>
          </a:prstGeom>
        </p:spPr>
        <p:txBody>
          <a:bodyPr vert="horz" lIns="64288" tIns="32144" rIns="64288" bIns="32144"/>
          <a:lstStyle/>
          <a:p>
            <a:r>
              <a:rPr lang="en-US" smtClean="0"/>
              <a:t>Click to edit Master title style</a:t>
            </a:r>
            <a:endParaRPr lang="en-US"/>
          </a:p>
        </p:txBody>
      </p:sp>
      <p:sp>
        <p:nvSpPr>
          <p:cNvPr id="3" name="Subtitle 2"/>
          <p:cNvSpPr>
            <a:spLocks noGrp="1"/>
          </p:cNvSpPr>
          <p:nvPr>
            <p:ph type="subTitle" idx="1"/>
          </p:nvPr>
        </p:nvSpPr>
        <p:spPr>
          <a:xfrm>
            <a:off x="1371824" y="3886648"/>
            <a:ext cx="6400354" cy="1752451"/>
          </a:xfrm>
          <a:prstGeom prst="rect">
            <a:avLst/>
          </a:prstGeom>
        </p:spPr>
        <p:txBody>
          <a:bodyPr vert="horz" lIns="64288" tIns="32144" rIns="64288" bIns="32144"/>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en-US" smtClean="0"/>
              <a:t>Click to edit Master subtitle style</a:t>
            </a:r>
            <a:endParaRPr lang="en-US"/>
          </a:p>
        </p:txBody>
      </p:sp>
    </p:spTree>
  </p:cSld>
  <p:clrMapOvr>
    <a:masterClrMapping/>
  </p:clrMapOvr>
  <p:transition>
    <p:random/>
  </p:transition>
</p:sldLayout>
</file>

<file path=ppt/slideLayouts/slideLayout3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88" tIns="32144" rIns="64288" bIns="32144"/>
          <a:lstStyle/>
          <a:p>
            <a:r>
              <a:rPr lang="en-US" smtClean="0"/>
              <a:t>Click to edit Master title style</a:t>
            </a:r>
            <a:endParaRPr lang="en-US"/>
          </a:p>
        </p:txBody>
      </p:sp>
      <p:sp>
        <p:nvSpPr>
          <p:cNvPr id="3" name="Content Placeholder 2"/>
          <p:cNvSpPr>
            <a:spLocks noGrp="1"/>
          </p:cNvSpPr>
          <p:nvPr>
            <p:ph idx="1"/>
          </p:nvPr>
        </p:nvSpPr>
        <p:spPr>
          <a:xfrm>
            <a:off x="457647" y="1600648"/>
            <a:ext cx="8228707" cy="4525119"/>
          </a:xfrm>
          <a:prstGeom prst="rect">
            <a:avLst/>
          </a:prstGeom>
        </p:spPr>
        <p:txBody>
          <a:bodyPr vert="horz" lIns="64288" tIns="32144" rIns="64288" bIns="3214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3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a:prstGeom prst="rect">
            <a:avLst/>
          </a:prstGeom>
        </p:spPr>
        <p:txBody>
          <a:bodyPr vert="horz" lIns="64288" tIns="32144" rIns="64288" bIns="32144"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a:prstGeom prst="rect">
            <a:avLst/>
          </a:prstGeom>
        </p:spPr>
        <p:txBody>
          <a:bodyPr vert="horz" lIns="64288" tIns="32144" rIns="64288" bIns="32144" anchor="b"/>
          <a:lstStyle>
            <a:lvl1pPr marL="0" indent="0">
              <a:buNone/>
              <a:defRPr sz="1400"/>
            </a:lvl1pPr>
            <a:lvl2pPr marL="321440" indent="0">
              <a:buNone/>
              <a:defRPr sz="1300"/>
            </a:lvl2pPr>
            <a:lvl3pPr marL="642882" indent="0">
              <a:buNone/>
              <a:defRPr sz="1100"/>
            </a:lvl3pPr>
            <a:lvl4pPr marL="964323" indent="0">
              <a:buNone/>
              <a:defRPr sz="1000"/>
            </a:lvl4pPr>
            <a:lvl5pPr marL="1285763" indent="0">
              <a:buNone/>
              <a:defRPr sz="1000"/>
            </a:lvl5pPr>
            <a:lvl6pPr marL="1607205" indent="0">
              <a:buNone/>
              <a:defRPr sz="1000"/>
            </a:lvl6pPr>
            <a:lvl7pPr marL="1928645" indent="0">
              <a:buNone/>
              <a:defRPr sz="1000"/>
            </a:lvl7pPr>
            <a:lvl8pPr marL="2250086" indent="0">
              <a:buNone/>
              <a:defRPr sz="1000"/>
            </a:lvl8pPr>
            <a:lvl9pPr marL="2571527" indent="0">
              <a:buNone/>
              <a:defRPr sz="1000"/>
            </a:lvl9pPr>
          </a:lstStyle>
          <a:p>
            <a:pPr lvl="0"/>
            <a:r>
              <a:rPr lang="en-US" smtClean="0"/>
              <a:t>Click to edit Master text styles</a:t>
            </a:r>
          </a:p>
        </p:txBody>
      </p:sp>
    </p:spTree>
  </p:cSld>
  <p:clrMapOvr>
    <a:masterClrMapping/>
  </p:clrMapOvr>
  <p:transition>
    <p:random/>
  </p:transition>
</p:sldLayout>
</file>

<file path=ppt/slideLayouts/slideLayout3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88" tIns="32144" rIns="64288" bIns="32144"/>
          <a:lstStyle/>
          <a:p>
            <a:r>
              <a:rPr lang="en-US" smtClean="0"/>
              <a:t>Click to edit Master title style</a:t>
            </a:r>
            <a:endParaRPr lang="en-US"/>
          </a:p>
        </p:txBody>
      </p:sp>
      <p:sp>
        <p:nvSpPr>
          <p:cNvPr id="3" name="Content Placeholder 2"/>
          <p:cNvSpPr>
            <a:spLocks noGrp="1"/>
          </p:cNvSpPr>
          <p:nvPr>
            <p:ph sz="half" idx="1"/>
          </p:nvPr>
        </p:nvSpPr>
        <p:spPr>
          <a:xfrm>
            <a:off x="457648" y="1600648"/>
            <a:ext cx="4060775" cy="4525119"/>
          </a:xfrm>
          <a:prstGeom prst="rect">
            <a:avLst/>
          </a:prstGeom>
        </p:spPr>
        <p:txBody>
          <a:bodyPr vert="horz" lIns="64288" tIns="32144" rIns="64288" bIns="32144"/>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9" y="1600648"/>
            <a:ext cx="4060775" cy="4525119"/>
          </a:xfrm>
          <a:prstGeom prst="rect">
            <a:avLst/>
          </a:prstGeom>
        </p:spPr>
        <p:txBody>
          <a:bodyPr vert="horz" lIns="64288" tIns="32144" rIns="64288" bIns="32144"/>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3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88" tIns="32144" rIns="64288" bIns="32144"/>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a:prstGeom prst="rect">
            <a:avLst/>
          </a:prstGeom>
        </p:spPr>
        <p:txBody>
          <a:bodyPr vert="horz" lIns="64288" tIns="32144" rIns="64288" bIns="32144"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vert="horz" lIns="64288" tIns="32144" rIns="64288" bIns="32144"/>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a:prstGeom prst="rect">
            <a:avLst/>
          </a:prstGeom>
        </p:spPr>
        <p:txBody>
          <a:bodyPr vert="horz" lIns="64288" tIns="32144" rIns="64288" bIns="32144"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vert="horz" lIns="64288" tIns="32144" rIns="64288" bIns="32144"/>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3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88" tIns="32144" rIns="64288" bIns="32144"/>
          <a:lstStyle/>
          <a:p>
            <a:r>
              <a:rPr lang="en-US" smtClean="0"/>
              <a:t>Click to edit Master title style</a:t>
            </a:r>
            <a:endParaRPr lang="en-US"/>
          </a:p>
        </p:txBody>
      </p:sp>
    </p:spTree>
  </p:cSld>
  <p:clrMapOvr>
    <a:masterClrMapping/>
  </p:clrMapOvr>
  <p:transition>
    <p:random/>
  </p:transition>
</p:sldLayout>
</file>

<file path=ppt/slideLayouts/slideLayout3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3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3474"/>
            <a:ext cx="3008189" cy="1161975"/>
          </a:xfrm>
          <a:prstGeom prst="rect">
            <a:avLst/>
          </a:prstGeom>
        </p:spPr>
        <p:txBody>
          <a:bodyPr vert="horz" lIns="64288" tIns="32144" rIns="64288" bIns="32144"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a:prstGeom prst="rect">
            <a:avLst/>
          </a:prstGeom>
        </p:spPr>
        <p:txBody>
          <a:bodyPr vert="horz" lIns="64288" tIns="32144" rIns="64288" bIns="32144"/>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8" y="1435448"/>
            <a:ext cx="3008189" cy="4690318"/>
          </a:xfrm>
          <a:prstGeom prst="rect">
            <a:avLst/>
          </a:prstGeom>
        </p:spPr>
        <p:txBody>
          <a:bodyPr vert="horz" lIns="64288" tIns="32144" rIns="64288" bIns="32144"/>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647" y="1600648"/>
            <a:ext cx="8228707" cy="4525119"/>
          </a:xfrm>
          <a:prstGeom prst="rect">
            <a:avLst/>
          </a:prstGeom>
        </p:spPr>
        <p:txBody>
          <a:bodyPr vert="horz" lIns="64288" tIns="32144" rIns="64288" bIns="3214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3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6" y="4800824"/>
            <a:ext cx="5486177" cy="567035"/>
          </a:xfrm>
          <a:prstGeom prst="rect">
            <a:avLst/>
          </a:prstGeom>
        </p:spPr>
        <p:txBody>
          <a:bodyPr vert="horz" lIns="64288" tIns="32144" rIns="64288" bIns="32144"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6" y="612800"/>
            <a:ext cx="5486177" cy="4114354"/>
          </a:xfrm>
          <a:prstGeom prst="rect">
            <a:avLst/>
          </a:prstGeom>
        </p:spPr>
        <p:txBody>
          <a:bodyPr vert="horz" lIns="64288" tIns="32144" rIns="64288" bIns="32144"/>
          <a:lstStyle>
            <a:lvl1pPr marL="0" indent="0">
              <a:buNone/>
              <a:defRPr sz="2200"/>
            </a:lvl1pPr>
            <a:lvl2pPr marL="321440" indent="0">
              <a:buNone/>
              <a:defRPr sz="2000"/>
            </a:lvl2pPr>
            <a:lvl3pPr marL="642882" indent="0">
              <a:buNone/>
              <a:defRPr sz="1700"/>
            </a:lvl3pPr>
            <a:lvl4pPr marL="964323" indent="0">
              <a:buNone/>
              <a:defRPr sz="1400"/>
            </a:lvl4pPr>
            <a:lvl5pPr marL="1285763" indent="0">
              <a:buNone/>
              <a:defRPr sz="1400"/>
            </a:lvl5pPr>
            <a:lvl6pPr marL="1607205" indent="0">
              <a:buNone/>
              <a:defRPr sz="1400"/>
            </a:lvl6pPr>
            <a:lvl7pPr marL="1928645" indent="0">
              <a:buNone/>
              <a:defRPr sz="1400"/>
            </a:lvl7pPr>
            <a:lvl8pPr marL="2250086" indent="0">
              <a:buNone/>
              <a:defRPr sz="1400"/>
            </a:lvl8pPr>
            <a:lvl9pPr marL="2571527" indent="0">
              <a:buNone/>
              <a:defRPr sz="1400"/>
            </a:lvl9pPr>
          </a:lstStyle>
          <a:p>
            <a:pPr lvl="0"/>
            <a:endParaRPr lang="en-US" noProof="0" smtClean="0">
              <a:sym typeface="Palatino" pitchFamily="-106" charset="0"/>
            </a:endParaRPr>
          </a:p>
        </p:txBody>
      </p:sp>
      <p:sp>
        <p:nvSpPr>
          <p:cNvPr id="4" name="Text Placeholder 3"/>
          <p:cNvSpPr>
            <a:spLocks noGrp="1"/>
          </p:cNvSpPr>
          <p:nvPr>
            <p:ph type="body" sz="half" idx="2"/>
          </p:nvPr>
        </p:nvSpPr>
        <p:spPr>
          <a:xfrm>
            <a:off x="1792636" y="5367860"/>
            <a:ext cx="5486177" cy="804788"/>
          </a:xfrm>
          <a:prstGeom prst="rect">
            <a:avLst/>
          </a:prstGeom>
        </p:spPr>
        <p:txBody>
          <a:bodyPr vert="horz" lIns="64288" tIns="32144" rIns="64288" bIns="32144"/>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3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88" tIns="32144" rIns="64288" bIns="32144"/>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600648"/>
            <a:ext cx="8228707" cy="4525119"/>
          </a:xfrm>
          <a:prstGeom prst="rect">
            <a:avLst/>
          </a:prstGeom>
        </p:spPr>
        <p:txBody>
          <a:bodyPr vert="eaVert" lIns="64288" tIns="32144" rIns="64288" bIns="3214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3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274588"/>
            <a:ext cx="2057176" cy="5851178"/>
          </a:xfrm>
          <a:prstGeom prst="rect">
            <a:avLst/>
          </a:prstGeom>
        </p:spPr>
        <p:txBody>
          <a:bodyPr vert="eaVert" lIns="64288" tIns="32144" rIns="64288" bIns="32144"/>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274588"/>
            <a:ext cx="6064374" cy="5851178"/>
          </a:xfrm>
          <a:prstGeom prst="rect">
            <a:avLst/>
          </a:prstGeom>
        </p:spPr>
        <p:txBody>
          <a:bodyPr vert="eaVert" lIns="64288" tIns="32144" rIns="64288" bIns="3214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3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a:prstGeom prst="rect">
            <a:avLst/>
          </a:prstGeom>
        </p:spPr>
        <p:txBody>
          <a:bodyPr vert="horz" lIns="64288" tIns="32144" rIns="64288" bIns="32144"/>
          <a:lstStyle/>
          <a:p>
            <a:r>
              <a:rPr lang="en-US" smtClean="0"/>
              <a:t>Click to edit Master title style</a:t>
            </a:r>
            <a:endParaRPr lang="en-US"/>
          </a:p>
        </p:txBody>
      </p:sp>
      <p:sp>
        <p:nvSpPr>
          <p:cNvPr id="3" name="Subtitle 2"/>
          <p:cNvSpPr>
            <a:spLocks noGrp="1"/>
          </p:cNvSpPr>
          <p:nvPr>
            <p:ph type="subTitle" idx="1"/>
          </p:nvPr>
        </p:nvSpPr>
        <p:spPr>
          <a:xfrm>
            <a:off x="1371824" y="3886648"/>
            <a:ext cx="6400354" cy="1752451"/>
          </a:xfrm>
          <a:prstGeom prst="rect">
            <a:avLst/>
          </a:prstGeom>
        </p:spPr>
        <p:txBody>
          <a:bodyPr vert="horz" lIns="64288" tIns="32144" rIns="64288" bIns="32144"/>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en-US" smtClean="0"/>
              <a:t>Click to edit Master subtitle style</a:t>
            </a:r>
            <a:endParaRPr lang="en-US"/>
          </a:p>
        </p:txBody>
      </p:sp>
    </p:spTree>
  </p:cSld>
  <p:clrMapOvr>
    <a:masterClrMapping/>
  </p:clrMapOvr>
  <p:transition>
    <p:random/>
  </p:transition>
</p:sldLayout>
</file>

<file path=ppt/slideLayouts/slideLayout3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88" tIns="32144" rIns="64288" bIns="32144"/>
          <a:lstStyle/>
          <a:p>
            <a:r>
              <a:rPr lang="en-US" smtClean="0"/>
              <a:t>Click to edit Master title style</a:t>
            </a:r>
            <a:endParaRPr lang="en-US"/>
          </a:p>
        </p:txBody>
      </p:sp>
      <p:sp>
        <p:nvSpPr>
          <p:cNvPr id="3" name="Content Placeholder 2"/>
          <p:cNvSpPr>
            <a:spLocks noGrp="1"/>
          </p:cNvSpPr>
          <p:nvPr>
            <p:ph idx="1"/>
          </p:nvPr>
        </p:nvSpPr>
        <p:spPr>
          <a:xfrm>
            <a:off x="457647" y="1600648"/>
            <a:ext cx="8228707" cy="4525119"/>
          </a:xfrm>
          <a:prstGeom prst="rect">
            <a:avLst/>
          </a:prstGeom>
        </p:spPr>
        <p:txBody>
          <a:bodyPr vert="horz" lIns="64288" tIns="32144" rIns="64288" bIns="3214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3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a:prstGeom prst="rect">
            <a:avLst/>
          </a:prstGeom>
        </p:spPr>
        <p:txBody>
          <a:bodyPr vert="horz" lIns="64288" tIns="32144" rIns="64288" bIns="32144"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a:prstGeom prst="rect">
            <a:avLst/>
          </a:prstGeom>
        </p:spPr>
        <p:txBody>
          <a:bodyPr vert="horz" lIns="64288" tIns="32144" rIns="64288" bIns="32144" anchor="b"/>
          <a:lstStyle>
            <a:lvl1pPr marL="0" indent="0">
              <a:buNone/>
              <a:defRPr sz="1400"/>
            </a:lvl1pPr>
            <a:lvl2pPr marL="321440" indent="0">
              <a:buNone/>
              <a:defRPr sz="1300"/>
            </a:lvl2pPr>
            <a:lvl3pPr marL="642882" indent="0">
              <a:buNone/>
              <a:defRPr sz="1100"/>
            </a:lvl3pPr>
            <a:lvl4pPr marL="964323" indent="0">
              <a:buNone/>
              <a:defRPr sz="1000"/>
            </a:lvl4pPr>
            <a:lvl5pPr marL="1285763" indent="0">
              <a:buNone/>
              <a:defRPr sz="1000"/>
            </a:lvl5pPr>
            <a:lvl6pPr marL="1607205" indent="0">
              <a:buNone/>
              <a:defRPr sz="1000"/>
            </a:lvl6pPr>
            <a:lvl7pPr marL="1928645" indent="0">
              <a:buNone/>
              <a:defRPr sz="1000"/>
            </a:lvl7pPr>
            <a:lvl8pPr marL="2250086" indent="0">
              <a:buNone/>
              <a:defRPr sz="1000"/>
            </a:lvl8pPr>
            <a:lvl9pPr marL="2571527" indent="0">
              <a:buNone/>
              <a:defRPr sz="1000"/>
            </a:lvl9pPr>
          </a:lstStyle>
          <a:p>
            <a:pPr lvl="0"/>
            <a:r>
              <a:rPr lang="en-US" smtClean="0"/>
              <a:t>Click to edit Master text styles</a:t>
            </a:r>
          </a:p>
        </p:txBody>
      </p:sp>
    </p:spTree>
  </p:cSld>
  <p:clrMapOvr>
    <a:masterClrMapping/>
  </p:clrMapOvr>
  <p:transition>
    <p:random/>
  </p:transition>
</p:sldLayout>
</file>

<file path=ppt/slideLayouts/slideLayout3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88" tIns="32144" rIns="64288" bIns="32144"/>
          <a:lstStyle/>
          <a:p>
            <a:r>
              <a:rPr lang="en-US" smtClean="0"/>
              <a:t>Click to edit Master title style</a:t>
            </a:r>
            <a:endParaRPr lang="en-US"/>
          </a:p>
        </p:txBody>
      </p:sp>
      <p:sp>
        <p:nvSpPr>
          <p:cNvPr id="3" name="Content Placeholder 2"/>
          <p:cNvSpPr>
            <a:spLocks noGrp="1"/>
          </p:cNvSpPr>
          <p:nvPr>
            <p:ph sz="half" idx="1"/>
          </p:nvPr>
        </p:nvSpPr>
        <p:spPr>
          <a:xfrm>
            <a:off x="457648" y="1600648"/>
            <a:ext cx="4060775" cy="4525119"/>
          </a:xfrm>
          <a:prstGeom prst="rect">
            <a:avLst/>
          </a:prstGeom>
        </p:spPr>
        <p:txBody>
          <a:bodyPr vert="horz" lIns="64288" tIns="32144" rIns="64288" bIns="32144"/>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9" y="1600648"/>
            <a:ext cx="4060775" cy="4525119"/>
          </a:xfrm>
          <a:prstGeom prst="rect">
            <a:avLst/>
          </a:prstGeom>
        </p:spPr>
        <p:txBody>
          <a:bodyPr vert="horz" lIns="64288" tIns="32144" rIns="64288" bIns="32144"/>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3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88" tIns="32144" rIns="64288" bIns="32144"/>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a:prstGeom prst="rect">
            <a:avLst/>
          </a:prstGeom>
        </p:spPr>
        <p:txBody>
          <a:bodyPr vert="horz" lIns="64288" tIns="32144" rIns="64288" bIns="32144"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vert="horz" lIns="64288" tIns="32144" rIns="64288" bIns="32144"/>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a:prstGeom prst="rect">
            <a:avLst/>
          </a:prstGeom>
        </p:spPr>
        <p:txBody>
          <a:bodyPr vert="horz" lIns="64288" tIns="32144" rIns="64288" bIns="32144"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vert="horz" lIns="64288" tIns="32144" rIns="64288" bIns="32144"/>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3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88" tIns="32144" rIns="64288" bIns="32144"/>
          <a:lstStyle/>
          <a:p>
            <a:r>
              <a:rPr lang="en-US" smtClean="0"/>
              <a:t>Click to edit Master title style</a:t>
            </a:r>
            <a:endParaRPr lang="en-US"/>
          </a:p>
        </p:txBody>
      </p:sp>
    </p:spTree>
  </p:cSld>
  <p:clrMapOvr>
    <a:masterClrMapping/>
  </p:clrMapOvr>
  <p:transition>
    <p:random/>
  </p:transition>
</p:sldLayout>
</file>

<file path=ppt/slideLayouts/slideLayout3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a:prstGeom prst="rect">
            <a:avLst/>
          </a:prstGeom>
        </p:spPr>
        <p:txBody>
          <a:bodyPr vert="horz" lIns="64288" tIns="32144" rIns="64288" bIns="32144" anchor="b"/>
          <a:lstStyle>
            <a:lvl1pPr marL="0" indent="0">
              <a:buNone/>
              <a:defRPr sz="1400"/>
            </a:lvl1pPr>
            <a:lvl2pPr marL="321440" indent="0">
              <a:buNone/>
              <a:defRPr sz="1300"/>
            </a:lvl2pPr>
            <a:lvl3pPr marL="642882" indent="0">
              <a:buNone/>
              <a:defRPr sz="1100"/>
            </a:lvl3pPr>
            <a:lvl4pPr marL="964323" indent="0">
              <a:buNone/>
              <a:defRPr sz="1000"/>
            </a:lvl4pPr>
            <a:lvl5pPr marL="1285763" indent="0">
              <a:buNone/>
              <a:defRPr sz="1000"/>
            </a:lvl5pPr>
            <a:lvl6pPr marL="1607205" indent="0">
              <a:buNone/>
              <a:defRPr sz="1000"/>
            </a:lvl6pPr>
            <a:lvl7pPr marL="1928645" indent="0">
              <a:buNone/>
              <a:defRPr sz="1000"/>
            </a:lvl7pPr>
            <a:lvl8pPr marL="2250086" indent="0">
              <a:buNone/>
              <a:defRPr sz="1000"/>
            </a:lvl8pPr>
            <a:lvl9pPr marL="2571527" indent="0">
              <a:buNone/>
              <a:defRPr sz="1000"/>
            </a:lvl9pPr>
          </a:lstStyle>
          <a:p>
            <a:pPr lvl="0"/>
            <a:r>
              <a:rPr lang="en-US" smtClean="0"/>
              <a:t>Click to edit Master text styles</a:t>
            </a:r>
          </a:p>
        </p:txBody>
      </p:sp>
    </p:spTree>
  </p:cSld>
  <p:clrMapOvr>
    <a:masterClrMapping/>
  </p:clrMapOvr>
  <p:transition>
    <p:random/>
  </p:transition>
</p:sldLayout>
</file>

<file path=ppt/slideLayouts/slideLayout3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3474"/>
            <a:ext cx="3008189" cy="1161975"/>
          </a:xfrm>
          <a:prstGeom prst="rect">
            <a:avLst/>
          </a:prstGeom>
        </p:spPr>
        <p:txBody>
          <a:bodyPr vert="horz" lIns="64288" tIns="32144" rIns="64288" bIns="32144"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a:prstGeom prst="rect">
            <a:avLst/>
          </a:prstGeom>
        </p:spPr>
        <p:txBody>
          <a:bodyPr vert="horz" lIns="64288" tIns="32144" rIns="64288" bIns="32144"/>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8" y="1435448"/>
            <a:ext cx="3008189" cy="4690318"/>
          </a:xfrm>
          <a:prstGeom prst="rect">
            <a:avLst/>
          </a:prstGeom>
        </p:spPr>
        <p:txBody>
          <a:bodyPr vert="horz" lIns="64288" tIns="32144" rIns="64288" bIns="32144"/>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3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6" y="4800824"/>
            <a:ext cx="5486177" cy="567035"/>
          </a:xfrm>
          <a:prstGeom prst="rect">
            <a:avLst/>
          </a:prstGeom>
        </p:spPr>
        <p:txBody>
          <a:bodyPr vert="horz" lIns="64288" tIns="32144" rIns="64288" bIns="32144"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6" y="612800"/>
            <a:ext cx="5486177" cy="4114354"/>
          </a:xfrm>
          <a:prstGeom prst="rect">
            <a:avLst/>
          </a:prstGeom>
        </p:spPr>
        <p:txBody>
          <a:bodyPr vert="horz" lIns="64288" tIns="32144" rIns="64288" bIns="32144"/>
          <a:lstStyle>
            <a:lvl1pPr marL="0" indent="0">
              <a:buNone/>
              <a:defRPr sz="2200"/>
            </a:lvl1pPr>
            <a:lvl2pPr marL="321440" indent="0">
              <a:buNone/>
              <a:defRPr sz="2000"/>
            </a:lvl2pPr>
            <a:lvl3pPr marL="642882" indent="0">
              <a:buNone/>
              <a:defRPr sz="1700"/>
            </a:lvl3pPr>
            <a:lvl4pPr marL="964323" indent="0">
              <a:buNone/>
              <a:defRPr sz="1400"/>
            </a:lvl4pPr>
            <a:lvl5pPr marL="1285763" indent="0">
              <a:buNone/>
              <a:defRPr sz="1400"/>
            </a:lvl5pPr>
            <a:lvl6pPr marL="1607205" indent="0">
              <a:buNone/>
              <a:defRPr sz="1400"/>
            </a:lvl6pPr>
            <a:lvl7pPr marL="1928645" indent="0">
              <a:buNone/>
              <a:defRPr sz="1400"/>
            </a:lvl7pPr>
            <a:lvl8pPr marL="2250086" indent="0">
              <a:buNone/>
              <a:defRPr sz="1400"/>
            </a:lvl8pPr>
            <a:lvl9pPr marL="2571527" indent="0">
              <a:buNone/>
              <a:defRPr sz="1400"/>
            </a:lvl9pPr>
          </a:lstStyle>
          <a:p>
            <a:pPr lvl="0"/>
            <a:endParaRPr lang="en-US" noProof="0" smtClean="0">
              <a:sym typeface="Palatino" pitchFamily="-106" charset="0"/>
            </a:endParaRPr>
          </a:p>
        </p:txBody>
      </p:sp>
      <p:sp>
        <p:nvSpPr>
          <p:cNvPr id="4" name="Text Placeholder 3"/>
          <p:cNvSpPr>
            <a:spLocks noGrp="1"/>
          </p:cNvSpPr>
          <p:nvPr>
            <p:ph type="body" sz="half" idx="2"/>
          </p:nvPr>
        </p:nvSpPr>
        <p:spPr>
          <a:xfrm>
            <a:off x="1792636" y="5367860"/>
            <a:ext cx="5486177" cy="804788"/>
          </a:xfrm>
          <a:prstGeom prst="rect">
            <a:avLst/>
          </a:prstGeom>
        </p:spPr>
        <p:txBody>
          <a:bodyPr vert="horz" lIns="64288" tIns="32144" rIns="64288" bIns="32144"/>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3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88" tIns="32144" rIns="64288" bIns="32144"/>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600648"/>
            <a:ext cx="8228707" cy="4525119"/>
          </a:xfrm>
          <a:prstGeom prst="rect">
            <a:avLst/>
          </a:prstGeom>
        </p:spPr>
        <p:txBody>
          <a:bodyPr vert="eaVert" lIns="64288" tIns="32144" rIns="64288" bIns="3214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3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274588"/>
            <a:ext cx="2057176" cy="5851178"/>
          </a:xfrm>
          <a:prstGeom prst="rect">
            <a:avLst/>
          </a:prstGeom>
        </p:spPr>
        <p:txBody>
          <a:bodyPr vert="eaVert" lIns="64288" tIns="32144" rIns="64288" bIns="32144"/>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274588"/>
            <a:ext cx="6064374" cy="5851178"/>
          </a:xfrm>
          <a:prstGeom prst="rect">
            <a:avLst/>
          </a:prstGeom>
        </p:spPr>
        <p:txBody>
          <a:bodyPr vert="eaVert" lIns="64288" tIns="32144" rIns="64288" bIns="3214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3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8"/>
            <a:ext cx="6400354" cy="1752451"/>
          </a:xfrm>
        </p:spPr>
        <p:txBody>
          <a:bodyPr/>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en-US" smtClean="0"/>
              <a:t>Click to edit Master subtitle style</a:t>
            </a:r>
            <a:endParaRPr lang="en-US"/>
          </a:p>
        </p:txBody>
      </p:sp>
    </p:spTree>
  </p:cSld>
  <p:clrMapOvr>
    <a:masterClrMapping/>
  </p:clrMapOvr>
  <p:transition>
    <p:random/>
  </p:transition>
</p:sldLayout>
</file>

<file path=ppt/slideLayouts/slideLayout3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3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40" indent="0">
              <a:buNone/>
              <a:defRPr sz="1300"/>
            </a:lvl2pPr>
            <a:lvl3pPr marL="642882" indent="0">
              <a:buNone/>
              <a:defRPr sz="1100"/>
            </a:lvl3pPr>
            <a:lvl4pPr marL="964323" indent="0">
              <a:buNone/>
              <a:defRPr sz="1000"/>
            </a:lvl4pPr>
            <a:lvl5pPr marL="1285763" indent="0">
              <a:buNone/>
              <a:defRPr sz="1000"/>
            </a:lvl5pPr>
            <a:lvl6pPr marL="1607205" indent="0">
              <a:buNone/>
              <a:defRPr sz="1000"/>
            </a:lvl6pPr>
            <a:lvl7pPr marL="1928645" indent="0">
              <a:buNone/>
              <a:defRPr sz="1000"/>
            </a:lvl7pPr>
            <a:lvl8pPr marL="2250086" indent="0">
              <a:buNone/>
              <a:defRPr sz="1000"/>
            </a:lvl8pPr>
            <a:lvl9pPr marL="2571527" indent="0">
              <a:buNone/>
              <a:defRPr sz="1000"/>
            </a:lvl9pPr>
          </a:lstStyle>
          <a:p>
            <a:pPr lvl="0"/>
            <a:r>
              <a:rPr lang="en-US" smtClean="0"/>
              <a:t>Click to edit Master text styles</a:t>
            </a:r>
          </a:p>
        </p:txBody>
      </p:sp>
    </p:spTree>
  </p:cSld>
  <p:clrMapOvr>
    <a:masterClrMapping/>
  </p:clrMapOvr>
  <p:transition>
    <p:random/>
  </p:transition>
</p:sldLayout>
</file>

<file path=ppt/slideLayouts/slideLayout3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464970" y="1839516"/>
            <a:ext cx="1339453" cy="442019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911578" y="1839516"/>
            <a:ext cx="1339453" cy="442019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3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3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648" y="1600648"/>
            <a:ext cx="4060775" cy="4525119"/>
          </a:xfrm>
          <a:prstGeom prst="rect">
            <a:avLst/>
          </a:prstGeom>
        </p:spPr>
        <p:txBody>
          <a:bodyPr vert="horz" lIns="64288" tIns="32144" rIns="64288" bIns="32144"/>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9" y="1600648"/>
            <a:ext cx="4060775" cy="4525119"/>
          </a:xfrm>
          <a:prstGeom prst="rect">
            <a:avLst/>
          </a:prstGeom>
        </p:spPr>
        <p:txBody>
          <a:bodyPr vert="horz" lIns="64288" tIns="32144" rIns="64288" bIns="32144"/>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3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3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3474"/>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8" y="1435448"/>
            <a:ext cx="3008189" cy="469031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3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6" y="4800824"/>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6" y="612800"/>
            <a:ext cx="5486177" cy="4114354"/>
          </a:xfrm>
        </p:spPr>
        <p:txBody>
          <a:bodyPr/>
          <a:lstStyle>
            <a:lvl1pPr marL="0" indent="0">
              <a:buNone/>
              <a:defRPr sz="2200"/>
            </a:lvl1pPr>
            <a:lvl2pPr marL="321440" indent="0">
              <a:buNone/>
              <a:defRPr sz="2000"/>
            </a:lvl2pPr>
            <a:lvl3pPr marL="642882" indent="0">
              <a:buNone/>
              <a:defRPr sz="1700"/>
            </a:lvl3pPr>
            <a:lvl4pPr marL="964323" indent="0">
              <a:buNone/>
              <a:defRPr sz="1400"/>
            </a:lvl4pPr>
            <a:lvl5pPr marL="1285763" indent="0">
              <a:buNone/>
              <a:defRPr sz="1400"/>
            </a:lvl5pPr>
            <a:lvl6pPr marL="1607205" indent="0">
              <a:buNone/>
              <a:defRPr sz="1400"/>
            </a:lvl6pPr>
            <a:lvl7pPr marL="1928645" indent="0">
              <a:buNone/>
              <a:defRPr sz="1400"/>
            </a:lvl7pPr>
            <a:lvl8pPr marL="2250086" indent="0">
              <a:buNone/>
              <a:defRPr sz="1400"/>
            </a:lvl8pPr>
            <a:lvl9pPr marL="2571527" indent="0">
              <a:buNone/>
              <a:defRPr sz="1400"/>
            </a:lvl9pPr>
          </a:lstStyle>
          <a:p>
            <a:pPr lvl="0"/>
            <a:endParaRPr lang="en-US" noProof="0" smtClean="0">
              <a:sym typeface="Palatino" pitchFamily="-106" charset="0"/>
            </a:endParaRPr>
          </a:p>
        </p:txBody>
      </p:sp>
      <p:sp>
        <p:nvSpPr>
          <p:cNvPr id="4" name="Text Placeholder 3"/>
          <p:cNvSpPr>
            <a:spLocks noGrp="1"/>
          </p:cNvSpPr>
          <p:nvPr>
            <p:ph type="body" sz="half" idx="2"/>
          </p:nvPr>
        </p:nvSpPr>
        <p:spPr>
          <a:xfrm>
            <a:off x="1792636" y="5367860"/>
            <a:ext cx="5486177" cy="80478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3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3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78595"/>
            <a:ext cx="1839516" cy="60811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70" y="178595"/>
            <a:ext cx="5411391" cy="60811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3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Tree>
  </p:cSld>
  <p:clrMapOvr>
    <a:masterClrMapping/>
  </p:clrMapOvr>
  <p:transition>
    <p:random/>
  </p:transition>
</p:sldLayout>
</file>

<file path=ppt/slideLayouts/slideLayout3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3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smtClean="0"/>
              <a:t>Click to edit Master text styles</a:t>
            </a:r>
          </a:p>
        </p:txBody>
      </p:sp>
    </p:spTree>
  </p:cSld>
  <p:clrMapOvr>
    <a:masterClrMapping/>
  </p:clrMapOvr>
  <p:transition>
    <p:random/>
  </p:transition>
</p:sldLayout>
</file>

<file path=ppt/slideLayouts/slideLayout3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69"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3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a:prstGeom prst="rect">
            <a:avLst/>
          </a:prstGeom>
        </p:spPr>
        <p:txBody>
          <a:bodyPr vert="horz" lIns="64288" tIns="32144" rIns="64288" bIns="32144"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vert="horz" lIns="64288" tIns="32144" rIns="64288" bIns="32144"/>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a:prstGeom prst="rect">
            <a:avLst/>
          </a:prstGeom>
        </p:spPr>
        <p:txBody>
          <a:bodyPr vert="horz" lIns="64288" tIns="32144" rIns="64288" bIns="32144"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vert="horz" lIns="64288" tIns="32144" rIns="64288" bIns="32144"/>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3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random/>
  </p:transition>
</p:sldLayout>
</file>

<file path=ppt/slideLayouts/slideLayout3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3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3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endParaRPr lang="en-US"/>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3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3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151930"/>
            <a:ext cx="1839516" cy="317896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69" y="1151930"/>
            <a:ext cx="5411391" cy="31789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3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AE9CF8F0-A398-7F40-8EFE-78E7ECA721D7}" type="slidenum">
              <a:rPr lang="en-US"/>
              <a:pPr/>
              <a:t>‹#›</a:t>
            </a:fld>
            <a:endParaRPr lang="en-US"/>
          </a:p>
        </p:txBody>
      </p:sp>
    </p:spTree>
  </p:cSld>
  <p:clrMapOvr>
    <a:masterClrMapping/>
  </p:clrMapOvr>
  <p:transition>
    <p:random/>
  </p:transition>
</p:sldLayout>
</file>

<file path=ppt/slideLayouts/slideLayout3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21691FF4-EBF3-7947-BA7D-89BC1CAC8ED8}" type="slidenum">
              <a:rPr lang="en-US"/>
              <a:pPr/>
              <a:t>‹#›</a:t>
            </a:fld>
            <a:endParaRPr lang="en-US"/>
          </a:p>
        </p:txBody>
      </p:sp>
    </p:spTree>
  </p:cSld>
  <p:clrMapOvr>
    <a:masterClrMapping/>
  </p:clrMapOvr>
  <p:transition>
    <p:random/>
  </p:transition>
</p:sldLayout>
</file>

<file path=ppt/slideLayouts/slideLayout3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518B1FD7-7DDC-0248-A094-ED69DA6E564D}" type="slidenum">
              <a:rPr lang="en-US"/>
              <a:pPr/>
              <a:t>‹#›</a:t>
            </a:fld>
            <a:endParaRPr lang="en-US"/>
          </a:p>
        </p:txBody>
      </p:sp>
    </p:spTree>
  </p:cSld>
  <p:clrMapOvr>
    <a:masterClrMapping/>
  </p:clrMapOvr>
  <p:transition>
    <p:random/>
  </p:transition>
</p:sldLayout>
</file>

<file path=ppt/slideLayouts/slideLayout3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CFD30D1D-15B2-6C42-9442-9E31C380AA68}" type="slidenum">
              <a:rPr lang="en-US"/>
              <a:pPr/>
              <a:t>‹#›</a:t>
            </a:fld>
            <a:endParaRPr lang="en-US"/>
          </a:p>
        </p:txBody>
      </p:sp>
    </p:spTree>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random/>
  </p:transition>
</p:sldLayout>
</file>

<file path=ppt/slideLayouts/slideLayout3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D8A1C708-01CA-4D40-9511-7D28ACB392D2}" type="slidenum">
              <a:rPr lang="en-US"/>
              <a:pPr/>
              <a:t>‹#›</a:t>
            </a:fld>
            <a:endParaRPr lang="en-US"/>
          </a:p>
        </p:txBody>
      </p:sp>
    </p:spTree>
  </p:cSld>
  <p:clrMapOvr>
    <a:masterClrMapping/>
  </p:clrMapOvr>
  <p:transition>
    <p:random/>
  </p:transition>
</p:sldLayout>
</file>

<file path=ppt/slideLayouts/slideLayout3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EB8003ED-EDE2-C742-B53F-170D5D0B5218}" type="slidenum">
              <a:rPr lang="en-US"/>
              <a:pPr/>
              <a:t>‹#›</a:t>
            </a:fld>
            <a:endParaRPr lang="en-US"/>
          </a:p>
        </p:txBody>
      </p:sp>
    </p:spTree>
  </p:cSld>
  <p:clrMapOvr>
    <a:masterClrMapping/>
  </p:clrMapOvr>
  <p:transition>
    <p:random/>
  </p:transition>
</p:sldLayout>
</file>

<file path=ppt/slideLayouts/slideLayout3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212F97BD-5D4C-4149-9440-187AA3FD0C91}" type="slidenum">
              <a:rPr lang="en-US"/>
              <a:pPr/>
              <a:t>‹#›</a:t>
            </a:fld>
            <a:endParaRPr lang="en-US"/>
          </a:p>
        </p:txBody>
      </p:sp>
    </p:spTree>
  </p:cSld>
  <p:clrMapOvr>
    <a:masterClrMapping/>
  </p:clrMapOvr>
  <p:transition>
    <p:random/>
  </p:transition>
</p:sldLayout>
</file>

<file path=ppt/slideLayouts/slideLayout3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35FECF35-80F8-2D4D-AD9E-5D351E2F48B8}" type="slidenum">
              <a:rPr lang="en-US"/>
              <a:pPr/>
              <a:t>‹#›</a:t>
            </a:fld>
            <a:endParaRPr lang="en-US"/>
          </a:p>
        </p:txBody>
      </p:sp>
    </p:spTree>
  </p:cSld>
  <p:clrMapOvr>
    <a:masterClrMapping/>
  </p:clrMapOvr>
  <p:transition>
    <p:random/>
  </p:transition>
</p:sldLayout>
</file>

<file path=ppt/slideLayouts/slideLayout3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4DFD340D-ADD0-EC48-B54A-2D7740DA46EB}" type="slidenum">
              <a:rPr lang="en-US"/>
              <a:pPr/>
              <a:t>‹#›</a:t>
            </a:fld>
            <a:endParaRPr lang="en-US"/>
          </a:p>
        </p:txBody>
      </p:sp>
    </p:spTree>
  </p:cSld>
  <p:clrMapOvr>
    <a:masterClrMapping/>
  </p:clrMapOvr>
  <p:transition>
    <p:random/>
  </p:transition>
</p:sldLayout>
</file>

<file path=ppt/slideLayouts/slideLayout3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81AE8DA5-1883-984D-A769-0407C36F83D3}" type="slidenum">
              <a:rPr lang="en-US"/>
              <a:pPr/>
              <a:t>‹#›</a:t>
            </a:fld>
            <a:endParaRPr lang="en-US"/>
          </a:p>
        </p:txBody>
      </p:sp>
    </p:spTree>
  </p:cSld>
  <p:clrMapOvr>
    <a:masterClrMapping/>
  </p:clrMapOvr>
  <p:transition>
    <p:random/>
  </p:transition>
</p:sldLayout>
</file>

<file path=ppt/slideLayouts/slideLayout3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0F31EF0C-F38A-5E4A-8B2D-562FA198835F}" type="slidenum">
              <a:rPr lang="en-US"/>
              <a:pPr/>
              <a:t>‹#›</a:t>
            </a:fld>
            <a:endParaRPr lang="en-US"/>
          </a:p>
        </p:txBody>
      </p:sp>
    </p:spTree>
  </p:cSld>
  <p:clrMapOvr>
    <a:masterClrMapping/>
  </p:clrMapOvr>
  <p:transition>
    <p:random/>
  </p:transition>
</p:sldLayout>
</file>

<file path=ppt/slideLayouts/slideLayout3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smtClean="0"/>
            </a:lvl1pPr>
          </a:lstStyle>
          <a:p>
            <a:fld id="{5D138836-A899-0F47-AC6C-EC36589E7860}" type="slidenum">
              <a:rPr lang="en-US"/>
              <a:pPr/>
              <a:t>‹#›</a:t>
            </a:fld>
            <a:endParaRPr lang="en-US"/>
          </a:p>
        </p:txBody>
      </p:sp>
    </p:spTree>
  </p:cSld>
  <p:clrMapOvr>
    <a:masterClrMapping/>
  </p:clrMapOvr>
  <p:transition>
    <p:random/>
  </p:transition>
</p:sldLayout>
</file>

<file path=ppt/slideLayouts/slideLayout3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smtClean="0"/>
            </a:lvl1pPr>
          </a:lstStyle>
          <a:p>
            <a:fld id="{B2DC84A3-3BD7-FD40-A435-EECCDFFA908C}" type="slidenum">
              <a:rPr lang="en-US"/>
              <a:pPr/>
              <a:t>‹#›</a:t>
            </a:fld>
            <a:endParaRPr lang="en-US"/>
          </a:p>
        </p:txBody>
      </p:sp>
    </p:spTree>
  </p:cSld>
  <p:clrMapOvr>
    <a:masterClrMapping/>
  </p:clrMapOvr>
  <p:transition>
    <p:random/>
  </p:transition>
</p:sldLayout>
</file>

<file path=ppt/slideLayouts/slideLayout3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648" y="1600648"/>
            <a:ext cx="4060775" cy="4525119"/>
          </a:xfrm>
          <a:prstGeom prst="rect">
            <a:avLst/>
          </a:prstGeom>
        </p:spPr>
        <p:txBody>
          <a:bodyPr vert="horz" lIns="64288" tIns="32144" rIns="64288" bIns="32144"/>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9" y="1600648"/>
            <a:ext cx="4060775" cy="4525119"/>
          </a:xfrm>
          <a:prstGeom prst="rect">
            <a:avLst/>
          </a:prstGeom>
        </p:spPr>
        <p:txBody>
          <a:bodyPr vert="horz" lIns="64288" tIns="32144" rIns="64288" bIns="32144"/>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4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4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random/>
  </p:transition>
</p:sldLayout>
</file>

<file path=ppt/slideLayouts/slideLayout4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8890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4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4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cSld>
  <p:clrMapOvr>
    <a:masterClrMapping/>
  </p:clrMapOvr>
  <p:transition>
    <p:random/>
  </p:transition>
</p:sldLayout>
</file>

<file path=ppt/slideLayouts/slideLayout4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4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random/>
  </p:transition>
</p:sldLayout>
</file>

<file path=ppt/slideLayouts/slideLayout4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random/>
  </p:transition>
</p:sldLayout>
</file>

<file path=ppt/slideLayouts/slideLayout4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4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6943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694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3474"/>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a:prstGeom prst="rect">
            <a:avLst/>
          </a:prstGeom>
        </p:spPr>
        <p:txBody>
          <a:bodyPr vert="horz" lIns="64288" tIns="32144" rIns="64288" bIns="32144"/>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8" y="1435448"/>
            <a:ext cx="3008189" cy="4690318"/>
          </a:xfrm>
          <a:prstGeom prst="rect">
            <a:avLst/>
          </a:prstGeom>
        </p:spPr>
        <p:txBody>
          <a:bodyPr vert="horz" lIns="64288" tIns="32144" rIns="64288" bIns="32144"/>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4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7"/>
            <a:ext cx="6400354" cy="1752451"/>
          </a:xfrm>
          <a:prstGeom prst="rect">
            <a:avLst/>
          </a:prstGeom>
        </p:spPr>
        <p:txBody>
          <a:bodyPr vert="horz" lIns="64291" tIns="32146" rIns="64291" bIns="32146"/>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Tree>
  </p:cSld>
  <p:clrMapOvr>
    <a:masterClrMapping/>
  </p:clrMapOvr>
  <p:transition>
    <p:random/>
  </p:transition>
</p:sldLayout>
</file>

<file path=ppt/slideLayouts/slideLayout4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647" y="1600647"/>
            <a:ext cx="8228707" cy="4525119"/>
          </a:xfrm>
          <a:prstGeom prst="rect">
            <a:avLst/>
          </a:prstGeom>
        </p:spPr>
        <p:txBody>
          <a:bodyPr vert="horz" lIns="64291" tIns="32146" rIns="64291" bIns="3214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4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a:prstGeom prst="rect">
            <a:avLst/>
          </a:prstGeom>
        </p:spPr>
        <p:txBody>
          <a:bodyPr vert="horz" lIns="64291" tIns="32146" rIns="64291" bIns="32146"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smtClean="0"/>
              <a:t>Click to edit Master text styles</a:t>
            </a:r>
          </a:p>
        </p:txBody>
      </p:sp>
    </p:spTree>
  </p:cSld>
  <p:clrMapOvr>
    <a:masterClrMapping/>
  </p:clrMapOvr>
  <p:transition>
    <p:random/>
  </p:transition>
</p:sldLayout>
</file>

<file path=ppt/slideLayouts/slideLayout4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647" y="1600647"/>
            <a:ext cx="4060775" cy="4525119"/>
          </a:xfrm>
          <a:prstGeom prst="rect">
            <a:avLst/>
          </a:prstGeom>
        </p:spPr>
        <p:txBody>
          <a:bodyPr vert="horz" lIns="64291" tIns="32146" rIns="64291" bIns="32146"/>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9" y="1600647"/>
            <a:ext cx="4060775" cy="4525119"/>
          </a:xfrm>
          <a:prstGeom prst="rect">
            <a:avLst/>
          </a:prstGeom>
        </p:spPr>
        <p:txBody>
          <a:bodyPr vert="horz" lIns="64291" tIns="32146" rIns="64291" bIns="32146"/>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4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a:prstGeom prst="rect">
            <a:avLst/>
          </a:prstGeom>
        </p:spPr>
        <p:txBody>
          <a:bodyPr vert="horz" lIns="64291" tIns="32146" rIns="64291" bIns="32146"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vert="horz" lIns="64291" tIns="32146" rIns="64291" bIns="32146"/>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a:prstGeom prst="rect">
            <a:avLst/>
          </a:prstGeom>
        </p:spPr>
        <p:txBody>
          <a:bodyPr vert="horz" lIns="64291" tIns="32146" rIns="64291" bIns="32146"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vert="horz" lIns="64291" tIns="32146" rIns="64291" bIns="32146"/>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4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random/>
  </p:transition>
</p:sldLayout>
</file>

<file path=ppt/slideLayouts/slideLayout4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4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2"/>
            <a:ext cx="5111130" cy="5852294"/>
          </a:xfrm>
          <a:prstGeom prst="rect">
            <a:avLst/>
          </a:prstGeom>
        </p:spPr>
        <p:txBody>
          <a:bodyPr vert="horz" lIns="64291" tIns="32146" rIns="64291" bIns="32146"/>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7" y="1435448"/>
            <a:ext cx="3008189" cy="4690318"/>
          </a:xfrm>
          <a:prstGeom prst="rect">
            <a:avLst/>
          </a:prstGeom>
        </p:spPr>
        <p:txBody>
          <a:bodyPr vert="horz" lIns="64291" tIns="32146" rIns="64291" bIns="32146"/>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4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5" y="612800"/>
            <a:ext cx="5486177" cy="4114354"/>
          </a:xfrm>
          <a:prstGeom prst="rect">
            <a:avLst/>
          </a:prstGeom>
        </p:spPr>
        <p:txBody>
          <a:bodyPr vert="horz" lIns="64291" tIns="32146" rIns="64291" bIns="32146"/>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endParaRPr lang="en-US"/>
          </a:p>
        </p:txBody>
      </p:sp>
      <p:sp>
        <p:nvSpPr>
          <p:cNvPr id="4" name="Text Placeholder 3"/>
          <p:cNvSpPr>
            <a:spLocks noGrp="1"/>
          </p:cNvSpPr>
          <p:nvPr>
            <p:ph type="body" sz="half" idx="2"/>
          </p:nvPr>
        </p:nvSpPr>
        <p:spPr>
          <a:xfrm>
            <a:off x="1792635" y="5367859"/>
            <a:ext cx="5486177" cy="804788"/>
          </a:xfrm>
          <a:prstGeom prst="rect">
            <a:avLst/>
          </a:prstGeom>
        </p:spPr>
        <p:txBody>
          <a:bodyPr vert="horz" lIns="64291" tIns="32146" rIns="64291" bIns="32146"/>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4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600647"/>
            <a:ext cx="8228707" cy="4525119"/>
          </a:xfrm>
          <a:prstGeom prst="rect">
            <a:avLst/>
          </a:prstGeom>
        </p:spPr>
        <p:txBody>
          <a:bodyPr vert="eaVert" lIns="64291" tIns="32146" rIns="64291" bIns="3214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6"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6" y="612800"/>
            <a:ext cx="5486177" cy="4114354"/>
          </a:xfrm>
          <a:prstGeom prst="rect">
            <a:avLst/>
          </a:prstGeom>
        </p:spPr>
        <p:txBody>
          <a:bodyPr vert="horz" lIns="64288" tIns="32144" rIns="64288" bIns="32144"/>
          <a:lstStyle>
            <a:lvl1pPr marL="0" indent="0">
              <a:buNone/>
              <a:defRPr sz="2200"/>
            </a:lvl1pPr>
            <a:lvl2pPr marL="321440" indent="0">
              <a:buNone/>
              <a:defRPr sz="2000"/>
            </a:lvl2pPr>
            <a:lvl3pPr marL="642882" indent="0">
              <a:buNone/>
              <a:defRPr sz="1700"/>
            </a:lvl3pPr>
            <a:lvl4pPr marL="964323" indent="0">
              <a:buNone/>
              <a:defRPr sz="1400"/>
            </a:lvl4pPr>
            <a:lvl5pPr marL="1285763" indent="0">
              <a:buNone/>
              <a:defRPr sz="1400"/>
            </a:lvl5pPr>
            <a:lvl6pPr marL="1607205" indent="0">
              <a:buNone/>
              <a:defRPr sz="1400"/>
            </a:lvl6pPr>
            <a:lvl7pPr marL="1928645" indent="0">
              <a:buNone/>
              <a:defRPr sz="1400"/>
            </a:lvl7pPr>
            <a:lvl8pPr marL="2250086" indent="0">
              <a:buNone/>
              <a:defRPr sz="1400"/>
            </a:lvl8pPr>
            <a:lvl9pPr marL="2571527" indent="0">
              <a:buNone/>
              <a:defRPr sz="1400"/>
            </a:lvl9pPr>
          </a:lstStyle>
          <a:p>
            <a:pPr lvl="0"/>
            <a:endParaRPr lang="en-US" noProof="0" smtClean="0">
              <a:sym typeface="Gill Sans" pitchFamily="-106" charset="0"/>
            </a:endParaRPr>
          </a:p>
        </p:txBody>
      </p:sp>
      <p:sp>
        <p:nvSpPr>
          <p:cNvPr id="4" name="Text Placeholder 3"/>
          <p:cNvSpPr>
            <a:spLocks noGrp="1"/>
          </p:cNvSpPr>
          <p:nvPr>
            <p:ph type="body" sz="half" idx="2"/>
          </p:nvPr>
        </p:nvSpPr>
        <p:spPr>
          <a:xfrm>
            <a:off x="1792636" y="5367860"/>
            <a:ext cx="5486177" cy="804788"/>
          </a:xfrm>
          <a:prstGeom prst="rect">
            <a:avLst/>
          </a:prstGeom>
        </p:spPr>
        <p:txBody>
          <a:bodyPr vert="horz" lIns="64288" tIns="32144" rIns="64288" bIns="32144"/>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4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178594"/>
            <a:ext cx="2057176" cy="594717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78594"/>
            <a:ext cx="6064374" cy="5947172"/>
          </a:xfrm>
          <a:prstGeom prst="rect">
            <a:avLst/>
          </a:prstGeom>
        </p:spPr>
        <p:txBody>
          <a:bodyPr vert="eaVert" lIns="64291" tIns="32146" rIns="64291" bIns="3214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4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8"/>
            <a:ext cx="6400354" cy="1752451"/>
          </a:xfrm>
          <a:prstGeom prst="rect">
            <a:avLst/>
          </a:prstGeom>
        </p:spPr>
        <p:txBody>
          <a:bodyPr vert="horz" lIns="64288" tIns="32144" rIns="64288" bIns="32144"/>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en-US" smtClean="0"/>
              <a:t>Click to edit Master subtitle style</a:t>
            </a:r>
            <a:endParaRPr lang="en-US"/>
          </a:p>
        </p:txBody>
      </p:sp>
    </p:spTree>
  </p:cSld>
  <p:clrMapOvr>
    <a:masterClrMapping/>
  </p:clrMapOvr>
  <p:transition>
    <p:random/>
  </p:transition>
</p:sldLayout>
</file>

<file path=ppt/slideLayouts/slideLayout4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647" y="1600648"/>
            <a:ext cx="8228707" cy="4525119"/>
          </a:xfrm>
          <a:prstGeom prst="rect">
            <a:avLst/>
          </a:prstGeom>
        </p:spPr>
        <p:txBody>
          <a:bodyPr vert="horz" lIns="64288" tIns="32144" rIns="64288" bIns="3214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4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a:prstGeom prst="rect">
            <a:avLst/>
          </a:prstGeom>
        </p:spPr>
        <p:txBody>
          <a:bodyPr vert="horz" lIns="64288" tIns="32144" rIns="64288" bIns="32144" anchor="b"/>
          <a:lstStyle>
            <a:lvl1pPr marL="0" indent="0">
              <a:buNone/>
              <a:defRPr sz="1400"/>
            </a:lvl1pPr>
            <a:lvl2pPr marL="321440" indent="0">
              <a:buNone/>
              <a:defRPr sz="1300"/>
            </a:lvl2pPr>
            <a:lvl3pPr marL="642882" indent="0">
              <a:buNone/>
              <a:defRPr sz="1100"/>
            </a:lvl3pPr>
            <a:lvl4pPr marL="964323" indent="0">
              <a:buNone/>
              <a:defRPr sz="1000"/>
            </a:lvl4pPr>
            <a:lvl5pPr marL="1285763" indent="0">
              <a:buNone/>
              <a:defRPr sz="1000"/>
            </a:lvl5pPr>
            <a:lvl6pPr marL="1607205" indent="0">
              <a:buNone/>
              <a:defRPr sz="1000"/>
            </a:lvl6pPr>
            <a:lvl7pPr marL="1928645" indent="0">
              <a:buNone/>
              <a:defRPr sz="1000"/>
            </a:lvl7pPr>
            <a:lvl8pPr marL="2250086" indent="0">
              <a:buNone/>
              <a:defRPr sz="1000"/>
            </a:lvl8pPr>
            <a:lvl9pPr marL="2571527" indent="0">
              <a:buNone/>
              <a:defRPr sz="1000"/>
            </a:lvl9pPr>
          </a:lstStyle>
          <a:p>
            <a:pPr lvl="0"/>
            <a:r>
              <a:rPr lang="en-US" smtClean="0"/>
              <a:t>Click to edit Master text styles</a:t>
            </a:r>
          </a:p>
        </p:txBody>
      </p:sp>
    </p:spTree>
  </p:cSld>
  <p:clrMapOvr>
    <a:masterClrMapping/>
  </p:clrMapOvr>
  <p:transition>
    <p:random/>
  </p:transition>
</p:sldLayout>
</file>

<file path=ppt/slideLayouts/slideLayout4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648" y="1600648"/>
            <a:ext cx="4060775" cy="4525119"/>
          </a:xfrm>
          <a:prstGeom prst="rect">
            <a:avLst/>
          </a:prstGeom>
        </p:spPr>
        <p:txBody>
          <a:bodyPr vert="horz" lIns="64288" tIns="32144" rIns="64288" bIns="32144"/>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9" y="1600648"/>
            <a:ext cx="4060775" cy="4525119"/>
          </a:xfrm>
          <a:prstGeom prst="rect">
            <a:avLst/>
          </a:prstGeom>
        </p:spPr>
        <p:txBody>
          <a:bodyPr vert="horz" lIns="64288" tIns="32144" rIns="64288" bIns="32144"/>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4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a:prstGeom prst="rect">
            <a:avLst/>
          </a:prstGeom>
        </p:spPr>
        <p:txBody>
          <a:bodyPr vert="horz" lIns="64288" tIns="32144" rIns="64288" bIns="32144"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vert="horz" lIns="64288" tIns="32144" rIns="64288" bIns="32144"/>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a:prstGeom prst="rect">
            <a:avLst/>
          </a:prstGeom>
        </p:spPr>
        <p:txBody>
          <a:bodyPr vert="horz" lIns="64288" tIns="32144" rIns="64288" bIns="32144"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vert="horz" lIns="64288" tIns="32144" rIns="64288" bIns="32144"/>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4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random/>
  </p:transition>
</p:sldLayout>
</file>

<file path=ppt/slideLayouts/slideLayout4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4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3474"/>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a:prstGeom prst="rect">
            <a:avLst/>
          </a:prstGeom>
        </p:spPr>
        <p:txBody>
          <a:bodyPr vert="horz" lIns="64288" tIns="32144" rIns="64288" bIns="32144"/>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8" y="1435448"/>
            <a:ext cx="3008189" cy="4690318"/>
          </a:xfrm>
          <a:prstGeom prst="rect">
            <a:avLst/>
          </a:prstGeom>
        </p:spPr>
        <p:txBody>
          <a:bodyPr vert="horz" lIns="64288" tIns="32144" rIns="64288" bIns="32144"/>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4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6"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6" y="612800"/>
            <a:ext cx="5486177" cy="4114354"/>
          </a:xfrm>
          <a:prstGeom prst="rect">
            <a:avLst/>
          </a:prstGeom>
        </p:spPr>
        <p:txBody>
          <a:bodyPr vert="horz" lIns="64288" tIns="32144" rIns="64288" bIns="32144"/>
          <a:lstStyle>
            <a:lvl1pPr marL="0" indent="0">
              <a:buNone/>
              <a:defRPr sz="2200"/>
            </a:lvl1pPr>
            <a:lvl2pPr marL="321440" indent="0">
              <a:buNone/>
              <a:defRPr sz="2000"/>
            </a:lvl2pPr>
            <a:lvl3pPr marL="642882" indent="0">
              <a:buNone/>
              <a:defRPr sz="1700"/>
            </a:lvl3pPr>
            <a:lvl4pPr marL="964323" indent="0">
              <a:buNone/>
              <a:defRPr sz="1400"/>
            </a:lvl4pPr>
            <a:lvl5pPr marL="1285763" indent="0">
              <a:buNone/>
              <a:defRPr sz="1400"/>
            </a:lvl5pPr>
            <a:lvl6pPr marL="1607205" indent="0">
              <a:buNone/>
              <a:defRPr sz="1400"/>
            </a:lvl6pPr>
            <a:lvl7pPr marL="1928645" indent="0">
              <a:buNone/>
              <a:defRPr sz="1400"/>
            </a:lvl7pPr>
            <a:lvl8pPr marL="2250086" indent="0">
              <a:buNone/>
              <a:defRPr sz="1400"/>
            </a:lvl8pPr>
            <a:lvl9pPr marL="2571527" indent="0">
              <a:buNone/>
              <a:defRPr sz="1400"/>
            </a:lvl9pPr>
          </a:lstStyle>
          <a:p>
            <a:endParaRPr lang="en-US"/>
          </a:p>
        </p:txBody>
      </p:sp>
      <p:sp>
        <p:nvSpPr>
          <p:cNvPr id="4" name="Text Placeholder 3"/>
          <p:cNvSpPr>
            <a:spLocks noGrp="1"/>
          </p:cNvSpPr>
          <p:nvPr>
            <p:ph type="body" sz="half" idx="2"/>
          </p:nvPr>
        </p:nvSpPr>
        <p:spPr>
          <a:xfrm>
            <a:off x="1792636" y="5367860"/>
            <a:ext cx="5486177" cy="804788"/>
          </a:xfrm>
          <a:prstGeom prst="rect">
            <a:avLst/>
          </a:prstGeom>
        </p:spPr>
        <p:txBody>
          <a:bodyPr vert="horz" lIns="64288" tIns="32144" rIns="64288" bIns="32144"/>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600648"/>
            <a:ext cx="8228707" cy="4525119"/>
          </a:xfrm>
          <a:prstGeom prst="rect">
            <a:avLst/>
          </a:prstGeom>
        </p:spPr>
        <p:txBody>
          <a:bodyPr vert="eaVert" lIns="64288" tIns="32144" rIns="64288" bIns="3214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4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600648"/>
            <a:ext cx="8228707" cy="4525119"/>
          </a:xfrm>
          <a:prstGeom prst="rect">
            <a:avLst/>
          </a:prstGeom>
        </p:spPr>
        <p:txBody>
          <a:bodyPr vert="eaVert" lIns="64288" tIns="32144" rIns="64288" bIns="3214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4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178594"/>
            <a:ext cx="2057176" cy="594717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78594"/>
            <a:ext cx="6064374" cy="5947172"/>
          </a:xfrm>
          <a:prstGeom prst="rect">
            <a:avLst/>
          </a:prstGeom>
        </p:spPr>
        <p:txBody>
          <a:bodyPr vert="eaVert" lIns="64288" tIns="32144" rIns="64288" bIns="3214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4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7"/>
            <a:ext cx="6400354" cy="1752451"/>
          </a:xfrm>
          <a:prstGeom prst="rect">
            <a:avLst/>
          </a:prstGeom>
        </p:spPr>
        <p:txBody>
          <a:bodyPr vert="horz" lIns="64291" tIns="32146" rIns="64291" bIns="32146"/>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Tree>
  </p:cSld>
  <p:clrMapOvr>
    <a:masterClrMapping/>
  </p:clrMapOvr>
  <p:transition>
    <p:random/>
  </p:transition>
</p:sldLayout>
</file>

<file path=ppt/slideLayouts/slideLayout4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647" y="1600647"/>
            <a:ext cx="8228707" cy="4525119"/>
          </a:xfrm>
          <a:prstGeom prst="rect">
            <a:avLst/>
          </a:prstGeom>
        </p:spPr>
        <p:txBody>
          <a:bodyPr vert="horz" lIns="64291" tIns="32146" rIns="64291" bIns="3214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4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a:prstGeom prst="rect">
            <a:avLst/>
          </a:prstGeom>
        </p:spPr>
        <p:txBody>
          <a:bodyPr vert="horz" lIns="64291" tIns="32146" rIns="64291" bIns="32146"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smtClean="0"/>
              <a:t>Click to edit Master text styles</a:t>
            </a:r>
          </a:p>
        </p:txBody>
      </p:sp>
    </p:spTree>
  </p:cSld>
  <p:clrMapOvr>
    <a:masterClrMapping/>
  </p:clrMapOvr>
  <p:transition>
    <p:random/>
  </p:transition>
</p:sldLayout>
</file>

<file path=ppt/slideLayouts/slideLayout4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647" y="1600647"/>
            <a:ext cx="4060775" cy="4525119"/>
          </a:xfrm>
          <a:prstGeom prst="rect">
            <a:avLst/>
          </a:prstGeom>
        </p:spPr>
        <p:txBody>
          <a:bodyPr vert="horz" lIns="64291" tIns="32146" rIns="64291" bIns="32146"/>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9" y="1600647"/>
            <a:ext cx="4060775" cy="4525119"/>
          </a:xfrm>
          <a:prstGeom prst="rect">
            <a:avLst/>
          </a:prstGeom>
        </p:spPr>
        <p:txBody>
          <a:bodyPr vert="horz" lIns="64291" tIns="32146" rIns="64291" bIns="32146"/>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4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a:prstGeom prst="rect">
            <a:avLst/>
          </a:prstGeom>
        </p:spPr>
        <p:txBody>
          <a:bodyPr vert="horz" lIns="64291" tIns="32146" rIns="64291" bIns="32146"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vert="horz" lIns="64291" tIns="32146" rIns="64291" bIns="32146"/>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a:prstGeom prst="rect">
            <a:avLst/>
          </a:prstGeom>
        </p:spPr>
        <p:txBody>
          <a:bodyPr vert="horz" lIns="64291" tIns="32146" rIns="64291" bIns="32146"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vert="horz" lIns="64291" tIns="32146" rIns="64291" bIns="32146"/>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4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random/>
  </p:transition>
</p:sldLayout>
</file>

<file path=ppt/slideLayouts/slideLayout4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4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2"/>
            <a:ext cx="5111130" cy="5852294"/>
          </a:xfrm>
          <a:prstGeom prst="rect">
            <a:avLst/>
          </a:prstGeom>
        </p:spPr>
        <p:txBody>
          <a:bodyPr vert="horz" lIns="64291" tIns="32146" rIns="64291" bIns="32146"/>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7" y="1435448"/>
            <a:ext cx="3008189" cy="4690318"/>
          </a:xfrm>
          <a:prstGeom prst="rect">
            <a:avLst/>
          </a:prstGeom>
        </p:spPr>
        <p:txBody>
          <a:bodyPr vert="horz" lIns="64291" tIns="32146" rIns="64291" bIns="32146"/>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1600647"/>
            <a:ext cx="2057176" cy="47751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600647"/>
            <a:ext cx="6064374" cy="4775150"/>
          </a:xfrm>
          <a:prstGeom prst="rect">
            <a:avLst/>
          </a:prstGeom>
        </p:spPr>
        <p:txBody>
          <a:bodyPr vert="eaVert" lIns="64288" tIns="32144" rIns="64288" bIns="3214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4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5" y="612800"/>
            <a:ext cx="5486177" cy="4114354"/>
          </a:xfrm>
          <a:prstGeom prst="rect">
            <a:avLst/>
          </a:prstGeom>
        </p:spPr>
        <p:txBody>
          <a:bodyPr vert="horz" lIns="64291" tIns="32146" rIns="64291" bIns="32146"/>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endParaRPr lang="en-US" noProof="0" smtClean="0">
              <a:sym typeface="Gill Sans" pitchFamily="-107" charset="0"/>
            </a:endParaRPr>
          </a:p>
        </p:txBody>
      </p:sp>
      <p:sp>
        <p:nvSpPr>
          <p:cNvPr id="4" name="Text Placeholder 3"/>
          <p:cNvSpPr>
            <a:spLocks noGrp="1"/>
          </p:cNvSpPr>
          <p:nvPr>
            <p:ph type="body" sz="half" idx="2"/>
          </p:nvPr>
        </p:nvSpPr>
        <p:spPr>
          <a:xfrm>
            <a:off x="1792635" y="5367859"/>
            <a:ext cx="5486177" cy="804788"/>
          </a:xfrm>
          <a:prstGeom prst="rect">
            <a:avLst/>
          </a:prstGeom>
        </p:spPr>
        <p:txBody>
          <a:bodyPr vert="horz" lIns="64291" tIns="32146" rIns="64291" bIns="32146"/>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4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600647"/>
            <a:ext cx="8228707" cy="4525119"/>
          </a:xfrm>
          <a:prstGeom prst="rect">
            <a:avLst/>
          </a:prstGeom>
        </p:spPr>
        <p:txBody>
          <a:bodyPr vert="eaVert" lIns="64291" tIns="32146" rIns="64291" bIns="3214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4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178594"/>
            <a:ext cx="2057176" cy="594717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78594"/>
            <a:ext cx="6064374" cy="5947172"/>
          </a:xfrm>
          <a:prstGeom prst="rect">
            <a:avLst/>
          </a:prstGeom>
        </p:spPr>
        <p:txBody>
          <a:bodyPr vert="eaVert" lIns="64291" tIns="32146" rIns="64291" bIns="3214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8"/>
            <a:ext cx="6400354" cy="1752451"/>
          </a:xfrm>
        </p:spPr>
        <p:txBody>
          <a:bodyPr/>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en-US" smtClean="0"/>
              <a:t>Click to edit Master subtitle style</a:t>
            </a:r>
            <a:endParaRPr lang="en-US"/>
          </a:p>
        </p:txBody>
      </p:sp>
    </p:spTree>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40" indent="0">
              <a:buNone/>
              <a:defRPr sz="1300"/>
            </a:lvl2pPr>
            <a:lvl3pPr marL="642882" indent="0">
              <a:buNone/>
              <a:defRPr sz="1100"/>
            </a:lvl3pPr>
            <a:lvl4pPr marL="964323" indent="0">
              <a:buNone/>
              <a:defRPr sz="1000"/>
            </a:lvl4pPr>
            <a:lvl5pPr marL="1285763" indent="0">
              <a:buNone/>
              <a:defRPr sz="1000"/>
            </a:lvl5pPr>
            <a:lvl6pPr marL="1607205" indent="0">
              <a:buNone/>
              <a:defRPr sz="1000"/>
            </a:lvl6pPr>
            <a:lvl7pPr marL="1928645" indent="0">
              <a:buNone/>
              <a:defRPr sz="1000"/>
            </a:lvl7pPr>
            <a:lvl8pPr marL="2250086" indent="0">
              <a:buNone/>
              <a:defRPr sz="1000"/>
            </a:lvl8pPr>
            <a:lvl9pPr marL="2571527" indent="0">
              <a:buNone/>
              <a:defRPr sz="1000"/>
            </a:lvl9pPr>
          </a:lstStyle>
          <a:p>
            <a:pPr lvl="0"/>
            <a:r>
              <a:rPr lang="en-US" smtClean="0"/>
              <a:t>Click to edit Master text styles</a:t>
            </a:r>
          </a:p>
        </p:txBody>
      </p:sp>
    </p:spTree>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46484" y="3446859"/>
            <a:ext cx="2009180" cy="232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62820" y="3446859"/>
            <a:ext cx="2009180" cy="232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a:prstGeom prst="rect">
            <a:avLst/>
          </a:prstGeom>
        </p:spPr>
        <p:txBody>
          <a:bodyPr vert="horz" lIns="64288" tIns="32144" rIns="64288" bIns="32144"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vert="horz" lIns="64288" tIns="32144" rIns="64288" bIns="32144"/>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a:prstGeom prst="rect">
            <a:avLst/>
          </a:prstGeom>
        </p:spPr>
        <p:txBody>
          <a:bodyPr vert="horz" lIns="64288" tIns="32144" rIns="64288" bIns="32144"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vert="horz" lIns="64288" tIns="32144" rIns="64288" bIns="32144"/>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3474"/>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8" y="1435448"/>
            <a:ext cx="3008189" cy="469031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6" y="4800824"/>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6" y="612800"/>
            <a:ext cx="5486177" cy="4114354"/>
          </a:xfrm>
        </p:spPr>
        <p:txBody>
          <a:bodyPr/>
          <a:lstStyle>
            <a:lvl1pPr marL="0" indent="0">
              <a:buNone/>
              <a:defRPr sz="2200"/>
            </a:lvl1pPr>
            <a:lvl2pPr marL="321440" indent="0">
              <a:buNone/>
              <a:defRPr sz="2000"/>
            </a:lvl2pPr>
            <a:lvl3pPr marL="642882" indent="0">
              <a:buNone/>
              <a:defRPr sz="1700"/>
            </a:lvl3pPr>
            <a:lvl4pPr marL="964323" indent="0">
              <a:buNone/>
              <a:defRPr sz="1400"/>
            </a:lvl4pPr>
            <a:lvl5pPr marL="1285763" indent="0">
              <a:buNone/>
              <a:defRPr sz="1400"/>
            </a:lvl5pPr>
            <a:lvl6pPr marL="1607205" indent="0">
              <a:buNone/>
              <a:defRPr sz="1400"/>
            </a:lvl6pPr>
            <a:lvl7pPr marL="1928645" indent="0">
              <a:buNone/>
              <a:defRPr sz="1400"/>
            </a:lvl7pPr>
            <a:lvl8pPr marL="2250086" indent="0">
              <a:buNone/>
              <a:defRPr sz="1400"/>
            </a:lvl8pPr>
            <a:lvl9pPr marL="2571527" indent="0">
              <a:buNone/>
              <a:defRPr sz="1400"/>
            </a:lvl9pPr>
          </a:lstStyle>
          <a:p>
            <a:pPr lvl="0"/>
            <a:endParaRPr lang="en-US" noProof="0" smtClean="0">
              <a:sym typeface="Gill Sans" pitchFamily="-106" charset="0"/>
            </a:endParaRPr>
          </a:p>
        </p:txBody>
      </p:sp>
      <p:sp>
        <p:nvSpPr>
          <p:cNvPr id="4" name="Text Placeholder 3"/>
          <p:cNvSpPr>
            <a:spLocks noGrp="1"/>
          </p:cNvSpPr>
          <p:nvPr>
            <p:ph type="body" sz="half" idx="2"/>
          </p:nvPr>
        </p:nvSpPr>
        <p:spPr>
          <a:xfrm>
            <a:off x="1792636" y="5367860"/>
            <a:ext cx="5486177" cy="80478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40622" y="1071562"/>
            <a:ext cx="1031379" cy="469701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46485" y="1071562"/>
            <a:ext cx="2986980" cy="469701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8"/>
            <a:ext cx="6400354" cy="1752451"/>
          </a:xfrm>
        </p:spPr>
        <p:txBody>
          <a:bodyPr/>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en-US" smtClean="0"/>
              <a:t>Click to edit Master subtitle style</a:t>
            </a:r>
            <a:endParaRPr lang="en-US"/>
          </a:p>
        </p:txBody>
      </p:sp>
    </p:spTree>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40" indent="0">
              <a:buNone/>
              <a:defRPr sz="1300"/>
            </a:lvl2pPr>
            <a:lvl3pPr marL="642882" indent="0">
              <a:buNone/>
              <a:defRPr sz="1100"/>
            </a:lvl3pPr>
            <a:lvl4pPr marL="964323" indent="0">
              <a:buNone/>
              <a:defRPr sz="1000"/>
            </a:lvl4pPr>
            <a:lvl5pPr marL="1285763" indent="0">
              <a:buNone/>
              <a:defRPr sz="1000"/>
            </a:lvl5pPr>
            <a:lvl6pPr marL="1607205" indent="0">
              <a:buNone/>
              <a:defRPr sz="1000"/>
            </a:lvl6pPr>
            <a:lvl7pPr marL="1928645" indent="0">
              <a:buNone/>
              <a:defRPr sz="1000"/>
            </a:lvl7pPr>
            <a:lvl8pPr marL="2250086" indent="0">
              <a:buNone/>
              <a:defRPr sz="1000"/>
            </a:lvl8pPr>
            <a:lvl9pPr marL="2571527" indent="0">
              <a:buNone/>
              <a:defRPr sz="1000"/>
            </a:lvl9pPr>
          </a:lstStyle>
          <a:p>
            <a:pPr lvl="0"/>
            <a:r>
              <a:rPr lang="en-US" smtClean="0"/>
              <a:t>Click to edit Master text styles</a:t>
            </a:r>
          </a:p>
        </p:txBody>
      </p:sp>
    </p:spTree>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46484" y="3446859"/>
            <a:ext cx="2009180" cy="232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62820" y="3446859"/>
            <a:ext cx="2009180" cy="232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random/>
  </p:transition>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3474"/>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8" y="1435448"/>
            <a:ext cx="3008189" cy="469031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6" y="4800824"/>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6" y="612800"/>
            <a:ext cx="5486177" cy="4114354"/>
          </a:xfrm>
        </p:spPr>
        <p:txBody>
          <a:bodyPr/>
          <a:lstStyle>
            <a:lvl1pPr marL="0" indent="0">
              <a:buNone/>
              <a:defRPr sz="2200"/>
            </a:lvl1pPr>
            <a:lvl2pPr marL="321440" indent="0">
              <a:buNone/>
              <a:defRPr sz="2000"/>
            </a:lvl2pPr>
            <a:lvl3pPr marL="642882" indent="0">
              <a:buNone/>
              <a:defRPr sz="1700"/>
            </a:lvl3pPr>
            <a:lvl4pPr marL="964323" indent="0">
              <a:buNone/>
              <a:defRPr sz="1400"/>
            </a:lvl4pPr>
            <a:lvl5pPr marL="1285763" indent="0">
              <a:buNone/>
              <a:defRPr sz="1400"/>
            </a:lvl5pPr>
            <a:lvl6pPr marL="1607205" indent="0">
              <a:buNone/>
              <a:defRPr sz="1400"/>
            </a:lvl6pPr>
            <a:lvl7pPr marL="1928645" indent="0">
              <a:buNone/>
              <a:defRPr sz="1400"/>
            </a:lvl7pPr>
            <a:lvl8pPr marL="2250086" indent="0">
              <a:buNone/>
              <a:defRPr sz="1400"/>
            </a:lvl8pPr>
            <a:lvl9pPr marL="2571527" indent="0">
              <a:buNone/>
              <a:defRPr sz="1400"/>
            </a:lvl9pPr>
          </a:lstStyle>
          <a:p>
            <a:pPr lvl="0"/>
            <a:endParaRPr lang="en-US" noProof="0" smtClean="0">
              <a:sym typeface="Gill Sans" pitchFamily="-106" charset="0"/>
            </a:endParaRPr>
          </a:p>
        </p:txBody>
      </p:sp>
      <p:sp>
        <p:nvSpPr>
          <p:cNvPr id="4" name="Text Placeholder 3"/>
          <p:cNvSpPr>
            <a:spLocks noGrp="1"/>
          </p:cNvSpPr>
          <p:nvPr>
            <p:ph type="body" sz="half" idx="2"/>
          </p:nvPr>
        </p:nvSpPr>
        <p:spPr>
          <a:xfrm>
            <a:off x="1792636" y="5367860"/>
            <a:ext cx="5486177" cy="80478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40622" y="1071562"/>
            <a:ext cx="1031379" cy="469701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46485" y="1071562"/>
            <a:ext cx="2986980" cy="469701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8"/>
            <a:ext cx="6400354" cy="1752451"/>
          </a:xfrm>
          <a:prstGeom prst="rect">
            <a:avLst/>
          </a:prstGeom>
        </p:spPr>
        <p:txBody>
          <a:bodyPr vert="horz" lIns="64288" tIns="32144" rIns="64288" bIns="32144"/>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en-US" smtClean="0"/>
              <a:t>Click to edit Master subtitle style</a:t>
            </a:r>
            <a:endParaRPr lang="en-US"/>
          </a:p>
        </p:txBody>
      </p:sp>
    </p:spTree>
  </p:cSld>
  <p:clrMapOvr>
    <a:masterClrMapping/>
  </p:clrMapOvr>
  <p:transition>
    <p:random/>
  </p:transition>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647" y="1600648"/>
            <a:ext cx="8228707" cy="4525119"/>
          </a:xfrm>
          <a:prstGeom prst="rect">
            <a:avLst/>
          </a:prstGeom>
        </p:spPr>
        <p:txBody>
          <a:bodyPr vert="horz" lIns="64288" tIns="32144" rIns="64288" bIns="3214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a:prstGeom prst="rect">
            <a:avLst/>
          </a:prstGeom>
        </p:spPr>
        <p:txBody>
          <a:bodyPr vert="horz" lIns="64288" tIns="32144" rIns="64288" bIns="32144" anchor="b"/>
          <a:lstStyle>
            <a:lvl1pPr marL="0" indent="0">
              <a:buNone/>
              <a:defRPr sz="1400"/>
            </a:lvl1pPr>
            <a:lvl2pPr marL="321440" indent="0">
              <a:buNone/>
              <a:defRPr sz="1300"/>
            </a:lvl2pPr>
            <a:lvl3pPr marL="642882" indent="0">
              <a:buNone/>
              <a:defRPr sz="1100"/>
            </a:lvl3pPr>
            <a:lvl4pPr marL="964323" indent="0">
              <a:buNone/>
              <a:defRPr sz="1000"/>
            </a:lvl4pPr>
            <a:lvl5pPr marL="1285763" indent="0">
              <a:buNone/>
              <a:defRPr sz="1000"/>
            </a:lvl5pPr>
            <a:lvl6pPr marL="1607205" indent="0">
              <a:buNone/>
              <a:defRPr sz="1000"/>
            </a:lvl6pPr>
            <a:lvl7pPr marL="1928645" indent="0">
              <a:buNone/>
              <a:defRPr sz="1000"/>
            </a:lvl7pPr>
            <a:lvl8pPr marL="2250086" indent="0">
              <a:buNone/>
              <a:defRPr sz="1000"/>
            </a:lvl8pPr>
            <a:lvl9pPr marL="2571527" indent="0">
              <a:buNone/>
              <a:defRPr sz="1000"/>
            </a:lvl9pPr>
          </a:lstStyle>
          <a:p>
            <a:pPr lvl="0"/>
            <a:r>
              <a:rPr lang="en-US" smtClean="0"/>
              <a:t>Click to edit Master text styles</a:t>
            </a:r>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648" y="1600648"/>
            <a:ext cx="4060775" cy="4525119"/>
          </a:xfrm>
          <a:prstGeom prst="rect">
            <a:avLst/>
          </a:prstGeom>
        </p:spPr>
        <p:txBody>
          <a:bodyPr vert="horz" lIns="64288" tIns="32144" rIns="64288" bIns="32144"/>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9" y="1600648"/>
            <a:ext cx="4060775" cy="4525119"/>
          </a:xfrm>
          <a:prstGeom prst="rect">
            <a:avLst/>
          </a:prstGeom>
        </p:spPr>
        <p:txBody>
          <a:bodyPr vert="horz" lIns="64288" tIns="32144" rIns="64288" bIns="32144"/>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a:prstGeom prst="rect">
            <a:avLst/>
          </a:prstGeom>
        </p:spPr>
        <p:txBody>
          <a:bodyPr vert="horz" lIns="64288" tIns="32144" rIns="64288" bIns="32144"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vert="horz" lIns="64288" tIns="32144" rIns="64288" bIns="32144"/>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a:prstGeom prst="rect">
            <a:avLst/>
          </a:prstGeom>
        </p:spPr>
        <p:txBody>
          <a:bodyPr vert="horz" lIns="64288" tIns="32144" rIns="64288" bIns="32144"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vert="horz" lIns="64288" tIns="32144" rIns="64288" bIns="32144"/>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random/>
  </p:transition>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3474"/>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a:prstGeom prst="rect">
            <a:avLst/>
          </a:prstGeom>
        </p:spPr>
        <p:txBody>
          <a:bodyPr vert="horz" lIns="64288" tIns="32144" rIns="64288" bIns="32144"/>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8" y="1435448"/>
            <a:ext cx="3008189" cy="4690318"/>
          </a:xfrm>
          <a:prstGeom prst="rect">
            <a:avLst/>
          </a:prstGeom>
        </p:spPr>
        <p:txBody>
          <a:bodyPr vert="horz" lIns="64288" tIns="32144" rIns="64288" bIns="32144"/>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6"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6" y="612800"/>
            <a:ext cx="5486177" cy="4114354"/>
          </a:xfrm>
          <a:prstGeom prst="rect">
            <a:avLst/>
          </a:prstGeom>
        </p:spPr>
        <p:txBody>
          <a:bodyPr vert="horz" lIns="64288" tIns="32144" rIns="64288" bIns="32144"/>
          <a:lstStyle>
            <a:lvl1pPr marL="0" indent="0">
              <a:buNone/>
              <a:defRPr sz="2200"/>
            </a:lvl1pPr>
            <a:lvl2pPr marL="321440" indent="0">
              <a:buNone/>
              <a:defRPr sz="2000"/>
            </a:lvl2pPr>
            <a:lvl3pPr marL="642882" indent="0">
              <a:buNone/>
              <a:defRPr sz="1700"/>
            </a:lvl3pPr>
            <a:lvl4pPr marL="964323" indent="0">
              <a:buNone/>
              <a:defRPr sz="1400"/>
            </a:lvl4pPr>
            <a:lvl5pPr marL="1285763" indent="0">
              <a:buNone/>
              <a:defRPr sz="1400"/>
            </a:lvl5pPr>
            <a:lvl6pPr marL="1607205" indent="0">
              <a:buNone/>
              <a:defRPr sz="1400"/>
            </a:lvl6pPr>
            <a:lvl7pPr marL="1928645" indent="0">
              <a:buNone/>
              <a:defRPr sz="1400"/>
            </a:lvl7pPr>
            <a:lvl8pPr marL="2250086" indent="0">
              <a:buNone/>
              <a:defRPr sz="1400"/>
            </a:lvl8pPr>
            <a:lvl9pPr marL="2571527" indent="0">
              <a:buNone/>
              <a:defRPr sz="1400"/>
            </a:lvl9pPr>
          </a:lstStyle>
          <a:p>
            <a:pPr lvl="0"/>
            <a:endParaRPr lang="en-US" noProof="0" smtClean="0">
              <a:sym typeface="Gill Sans" pitchFamily="-106" charset="0"/>
            </a:endParaRPr>
          </a:p>
        </p:txBody>
      </p:sp>
      <p:sp>
        <p:nvSpPr>
          <p:cNvPr id="4" name="Text Placeholder 3"/>
          <p:cNvSpPr>
            <a:spLocks noGrp="1"/>
          </p:cNvSpPr>
          <p:nvPr>
            <p:ph type="body" sz="half" idx="2"/>
          </p:nvPr>
        </p:nvSpPr>
        <p:spPr>
          <a:xfrm>
            <a:off x="1792636" y="5367860"/>
            <a:ext cx="5486177" cy="804788"/>
          </a:xfrm>
          <a:prstGeom prst="rect">
            <a:avLst/>
          </a:prstGeom>
        </p:spPr>
        <p:txBody>
          <a:bodyPr vert="horz" lIns="64288" tIns="32144" rIns="64288" bIns="32144"/>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600648"/>
            <a:ext cx="8228707" cy="4525119"/>
          </a:xfrm>
          <a:prstGeom prst="rect">
            <a:avLst/>
          </a:prstGeom>
        </p:spPr>
        <p:txBody>
          <a:bodyPr vert="eaVert" lIns="64288" tIns="32144" rIns="64288" bIns="3214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1600648"/>
            <a:ext cx="2057176" cy="452511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600648"/>
            <a:ext cx="6064374" cy="4525119"/>
          </a:xfrm>
          <a:prstGeom prst="rect">
            <a:avLst/>
          </a:prstGeom>
        </p:spPr>
        <p:txBody>
          <a:bodyPr vert="eaVert" lIns="64288" tIns="32144" rIns="64288" bIns="3214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a:prstGeom prst="rect">
            <a:avLst/>
          </a:prstGeom>
        </p:spPr>
        <p:txBody>
          <a:bodyPr vert="horz" lIns="64288" tIns="32144" rIns="64288" bIns="32144"/>
          <a:lstStyle/>
          <a:p>
            <a:r>
              <a:rPr lang="en-US" smtClean="0"/>
              <a:t>Click to edit Master title style</a:t>
            </a:r>
            <a:endParaRPr lang="en-US"/>
          </a:p>
        </p:txBody>
      </p:sp>
      <p:sp>
        <p:nvSpPr>
          <p:cNvPr id="3" name="Subtitle 2"/>
          <p:cNvSpPr>
            <a:spLocks noGrp="1"/>
          </p:cNvSpPr>
          <p:nvPr>
            <p:ph type="subTitle" idx="1"/>
          </p:nvPr>
        </p:nvSpPr>
        <p:spPr>
          <a:xfrm>
            <a:off x="1371824" y="3886648"/>
            <a:ext cx="6400354" cy="1752451"/>
          </a:xfrm>
          <a:prstGeom prst="rect">
            <a:avLst/>
          </a:prstGeom>
        </p:spPr>
        <p:txBody>
          <a:bodyPr vert="horz" lIns="64288" tIns="32144" rIns="64288" bIns="32144"/>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en-US" smtClean="0"/>
              <a:t>Click to edit Master subtitle style</a:t>
            </a:r>
            <a:endParaRPr lang="en-US"/>
          </a:p>
        </p:txBody>
      </p:sp>
    </p:spTree>
  </p:cSld>
  <p:clrMapOvr>
    <a:masterClrMapping/>
  </p:clrMapOvr>
  <p:transition>
    <p:random/>
  </p:transition>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88" tIns="32144" rIns="64288" bIns="32144"/>
          <a:lstStyle/>
          <a:p>
            <a:r>
              <a:rPr lang="en-US" smtClean="0"/>
              <a:t>Click to edit Master title style</a:t>
            </a:r>
            <a:endParaRPr lang="en-US"/>
          </a:p>
        </p:txBody>
      </p:sp>
      <p:sp>
        <p:nvSpPr>
          <p:cNvPr id="3" name="Content Placeholder 2"/>
          <p:cNvSpPr>
            <a:spLocks noGrp="1"/>
          </p:cNvSpPr>
          <p:nvPr>
            <p:ph idx="1"/>
          </p:nvPr>
        </p:nvSpPr>
        <p:spPr>
          <a:xfrm>
            <a:off x="457647" y="1600648"/>
            <a:ext cx="8228707" cy="4525119"/>
          </a:xfrm>
          <a:prstGeom prst="rect">
            <a:avLst/>
          </a:prstGeom>
        </p:spPr>
        <p:txBody>
          <a:bodyPr vert="horz" lIns="64288" tIns="32144" rIns="64288" bIns="3214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3474"/>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a:prstGeom prst="rect">
            <a:avLst/>
          </a:prstGeom>
        </p:spPr>
        <p:txBody>
          <a:bodyPr vert="horz" lIns="64288" tIns="32144" rIns="64288" bIns="32144"/>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8" y="1435448"/>
            <a:ext cx="3008189" cy="4690318"/>
          </a:xfrm>
          <a:prstGeom prst="rect">
            <a:avLst/>
          </a:prstGeom>
        </p:spPr>
        <p:txBody>
          <a:bodyPr vert="horz" lIns="64288" tIns="32144" rIns="64288" bIns="32144"/>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a:prstGeom prst="rect">
            <a:avLst/>
          </a:prstGeom>
        </p:spPr>
        <p:txBody>
          <a:bodyPr vert="horz" lIns="64288" tIns="32144" rIns="64288" bIns="32144"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a:prstGeom prst="rect">
            <a:avLst/>
          </a:prstGeom>
        </p:spPr>
        <p:txBody>
          <a:bodyPr vert="horz" lIns="64288" tIns="32144" rIns="64288" bIns="32144" anchor="b"/>
          <a:lstStyle>
            <a:lvl1pPr marL="0" indent="0">
              <a:buNone/>
              <a:defRPr sz="1400"/>
            </a:lvl1pPr>
            <a:lvl2pPr marL="321440" indent="0">
              <a:buNone/>
              <a:defRPr sz="1300"/>
            </a:lvl2pPr>
            <a:lvl3pPr marL="642882" indent="0">
              <a:buNone/>
              <a:defRPr sz="1100"/>
            </a:lvl3pPr>
            <a:lvl4pPr marL="964323" indent="0">
              <a:buNone/>
              <a:defRPr sz="1000"/>
            </a:lvl4pPr>
            <a:lvl5pPr marL="1285763" indent="0">
              <a:buNone/>
              <a:defRPr sz="1000"/>
            </a:lvl5pPr>
            <a:lvl6pPr marL="1607205" indent="0">
              <a:buNone/>
              <a:defRPr sz="1000"/>
            </a:lvl6pPr>
            <a:lvl7pPr marL="1928645" indent="0">
              <a:buNone/>
              <a:defRPr sz="1000"/>
            </a:lvl7pPr>
            <a:lvl8pPr marL="2250086" indent="0">
              <a:buNone/>
              <a:defRPr sz="1000"/>
            </a:lvl8pPr>
            <a:lvl9pPr marL="2571527" indent="0">
              <a:buNone/>
              <a:defRPr sz="1000"/>
            </a:lvl9pPr>
          </a:lstStyle>
          <a:p>
            <a:pPr lvl="0"/>
            <a:r>
              <a:rPr lang="en-US" smtClean="0"/>
              <a:t>Click to edit Master text styles</a:t>
            </a:r>
          </a:p>
        </p:txBody>
      </p:sp>
    </p:spTree>
  </p:cSld>
  <p:clrMapOvr>
    <a:masterClrMapping/>
  </p:clrMapOvr>
  <p:transition>
    <p:random/>
  </p:transition>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88" tIns="32144" rIns="64288" bIns="32144"/>
          <a:lstStyle/>
          <a:p>
            <a:r>
              <a:rPr lang="en-US" smtClean="0"/>
              <a:t>Click to edit Master title style</a:t>
            </a:r>
            <a:endParaRPr lang="en-US"/>
          </a:p>
        </p:txBody>
      </p:sp>
      <p:sp>
        <p:nvSpPr>
          <p:cNvPr id="3" name="Content Placeholder 2"/>
          <p:cNvSpPr>
            <a:spLocks noGrp="1"/>
          </p:cNvSpPr>
          <p:nvPr>
            <p:ph sz="half" idx="1"/>
          </p:nvPr>
        </p:nvSpPr>
        <p:spPr>
          <a:xfrm>
            <a:off x="457648" y="1600648"/>
            <a:ext cx="4060775" cy="4525119"/>
          </a:xfrm>
          <a:prstGeom prst="rect">
            <a:avLst/>
          </a:prstGeom>
        </p:spPr>
        <p:txBody>
          <a:bodyPr vert="horz" lIns="64288" tIns="32144" rIns="64288" bIns="32144"/>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9" y="1600648"/>
            <a:ext cx="4060775" cy="4525119"/>
          </a:xfrm>
          <a:prstGeom prst="rect">
            <a:avLst/>
          </a:prstGeom>
        </p:spPr>
        <p:txBody>
          <a:bodyPr vert="horz" lIns="64288" tIns="32144" rIns="64288" bIns="32144"/>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88" tIns="32144" rIns="64288" bIns="32144"/>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a:prstGeom prst="rect">
            <a:avLst/>
          </a:prstGeom>
        </p:spPr>
        <p:txBody>
          <a:bodyPr vert="horz" lIns="64288" tIns="32144" rIns="64288" bIns="32144"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vert="horz" lIns="64288" tIns="32144" rIns="64288" bIns="32144"/>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a:prstGeom prst="rect">
            <a:avLst/>
          </a:prstGeom>
        </p:spPr>
        <p:txBody>
          <a:bodyPr vert="horz" lIns="64288" tIns="32144" rIns="64288" bIns="32144"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vert="horz" lIns="64288" tIns="32144" rIns="64288" bIns="32144"/>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88" tIns="32144" rIns="64288" bIns="32144"/>
          <a:lstStyle/>
          <a:p>
            <a:r>
              <a:rPr lang="en-US" smtClean="0"/>
              <a:t>Click to edit Master title style</a:t>
            </a:r>
            <a:endParaRPr lang="en-US"/>
          </a:p>
        </p:txBody>
      </p:sp>
    </p:spTree>
  </p:cSld>
  <p:clrMapOvr>
    <a:masterClrMapping/>
  </p:clrMapOvr>
  <p:transition>
    <p:random/>
  </p:transition>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3474"/>
            <a:ext cx="3008189" cy="1161975"/>
          </a:xfrm>
          <a:prstGeom prst="rect">
            <a:avLst/>
          </a:prstGeom>
        </p:spPr>
        <p:txBody>
          <a:bodyPr vert="horz" lIns="64288" tIns="32144" rIns="64288" bIns="32144"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a:prstGeom prst="rect">
            <a:avLst/>
          </a:prstGeom>
        </p:spPr>
        <p:txBody>
          <a:bodyPr vert="horz" lIns="64288" tIns="32144" rIns="64288" bIns="32144"/>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8" y="1435448"/>
            <a:ext cx="3008189" cy="4690318"/>
          </a:xfrm>
          <a:prstGeom prst="rect">
            <a:avLst/>
          </a:prstGeom>
        </p:spPr>
        <p:txBody>
          <a:bodyPr vert="horz" lIns="64288" tIns="32144" rIns="64288" bIns="32144"/>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6" y="4800824"/>
            <a:ext cx="5486177" cy="567035"/>
          </a:xfrm>
          <a:prstGeom prst="rect">
            <a:avLst/>
          </a:prstGeom>
        </p:spPr>
        <p:txBody>
          <a:bodyPr vert="horz" lIns="64288" tIns="32144" rIns="64288" bIns="32144"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6" y="612800"/>
            <a:ext cx="5486177" cy="4114354"/>
          </a:xfrm>
          <a:prstGeom prst="rect">
            <a:avLst/>
          </a:prstGeom>
        </p:spPr>
        <p:txBody>
          <a:bodyPr vert="horz" lIns="64288" tIns="32144" rIns="64288" bIns="32144"/>
          <a:lstStyle>
            <a:lvl1pPr marL="0" indent="0">
              <a:buNone/>
              <a:defRPr sz="2200"/>
            </a:lvl1pPr>
            <a:lvl2pPr marL="321440" indent="0">
              <a:buNone/>
              <a:defRPr sz="2000"/>
            </a:lvl2pPr>
            <a:lvl3pPr marL="642882" indent="0">
              <a:buNone/>
              <a:defRPr sz="1700"/>
            </a:lvl3pPr>
            <a:lvl4pPr marL="964323" indent="0">
              <a:buNone/>
              <a:defRPr sz="1400"/>
            </a:lvl4pPr>
            <a:lvl5pPr marL="1285763" indent="0">
              <a:buNone/>
              <a:defRPr sz="1400"/>
            </a:lvl5pPr>
            <a:lvl6pPr marL="1607205" indent="0">
              <a:buNone/>
              <a:defRPr sz="1400"/>
            </a:lvl6pPr>
            <a:lvl7pPr marL="1928645" indent="0">
              <a:buNone/>
              <a:defRPr sz="1400"/>
            </a:lvl7pPr>
            <a:lvl8pPr marL="2250086" indent="0">
              <a:buNone/>
              <a:defRPr sz="1400"/>
            </a:lvl8pPr>
            <a:lvl9pPr marL="2571527" indent="0">
              <a:buNone/>
              <a:defRPr sz="1400"/>
            </a:lvl9pPr>
          </a:lstStyle>
          <a:p>
            <a:pPr lvl="0"/>
            <a:endParaRPr lang="en-US" noProof="0" smtClean="0">
              <a:sym typeface="Gill Sans" pitchFamily="-106" charset="0"/>
            </a:endParaRPr>
          </a:p>
        </p:txBody>
      </p:sp>
      <p:sp>
        <p:nvSpPr>
          <p:cNvPr id="4" name="Text Placeholder 3"/>
          <p:cNvSpPr>
            <a:spLocks noGrp="1"/>
          </p:cNvSpPr>
          <p:nvPr>
            <p:ph type="body" sz="half" idx="2"/>
          </p:nvPr>
        </p:nvSpPr>
        <p:spPr>
          <a:xfrm>
            <a:off x="1792636" y="5367860"/>
            <a:ext cx="5486177" cy="804788"/>
          </a:xfrm>
          <a:prstGeom prst="rect">
            <a:avLst/>
          </a:prstGeom>
        </p:spPr>
        <p:txBody>
          <a:bodyPr vert="horz" lIns="64288" tIns="32144" rIns="64288" bIns="32144"/>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88" tIns="32144" rIns="64288" bIns="32144"/>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600648"/>
            <a:ext cx="8228707" cy="4525119"/>
          </a:xfrm>
          <a:prstGeom prst="rect">
            <a:avLst/>
          </a:prstGeom>
        </p:spPr>
        <p:txBody>
          <a:bodyPr vert="eaVert" lIns="64288" tIns="32144" rIns="64288" bIns="3214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274588"/>
            <a:ext cx="2057176" cy="5851178"/>
          </a:xfrm>
          <a:prstGeom prst="rect">
            <a:avLst/>
          </a:prstGeom>
        </p:spPr>
        <p:txBody>
          <a:bodyPr vert="eaVert" lIns="64288" tIns="32144" rIns="64288" bIns="32144"/>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274588"/>
            <a:ext cx="6064374" cy="5851178"/>
          </a:xfrm>
          <a:prstGeom prst="rect">
            <a:avLst/>
          </a:prstGeom>
        </p:spPr>
        <p:txBody>
          <a:bodyPr vert="eaVert" lIns="64288" tIns="32144" rIns="64288" bIns="3214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8"/>
            <a:ext cx="6400354" cy="1752451"/>
          </a:xfrm>
        </p:spPr>
        <p:txBody>
          <a:bodyPr/>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en-US" smtClean="0"/>
              <a:t>Click to edit Master subtitle style</a:t>
            </a:r>
            <a:endParaRPr lang="en-US"/>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6"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6" y="612800"/>
            <a:ext cx="5486177" cy="4114354"/>
          </a:xfrm>
          <a:prstGeom prst="rect">
            <a:avLst/>
          </a:prstGeom>
        </p:spPr>
        <p:txBody>
          <a:bodyPr vert="horz" lIns="64288" tIns="32144" rIns="64288" bIns="32144"/>
          <a:lstStyle>
            <a:lvl1pPr marL="0" indent="0">
              <a:buNone/>
              <a:defRPr sz="2200"/>
            </a:lvl1pPr>
            <a:lvl2pPr marL="321440" indent="0">
              <a:buNone/>
              <a:defRPr sz="2000"/>
            </a:lvl2pPr>
            <a:lvl3pPr marL="642882" indent="0">
              <a:buNone/>
              <a:defRPr sz="1700"/>
            </a:lvl3pPr>
            <a:lvl4pPr marL="964323" indent="0">
              <a:buNone/>
              <a:defRPr sz="1400"/>
            </a:lvl4pPr>
            <a:lvl5pPr marL="1285763" indent="0">
              <a:buNone/>
              <a:defRPr sz="1400"/>
            </a:lvl5pPr>
            <a:lvl6pPr marL="1607205" indent="0">
              <a:buNone/>
              <a:defRPr sz="1400"/>
            </a:lvl6pPr>
            <a:lvl7pPr marL="1928645" indent="0">
              <a:buNone/>
              <a:defRPr sz="1400"/>
            </a:lvl7pPr>
            <a:lvl8pPr marL="2250086" indent="0">
              <a:buNone/>
              <a:defRPr sz="1400"/>
            </a:lvl8pPr>
            <a:lvl9pPr marL="2571527" indent="0">
              <a:buNone/>
              <a:defRPr sz="1400"/>
            </a:lvl9pPr>
          </a:lstStyle>
          <a:p>
            <a:pPr lvl="0"/>
            <a:endParaRPr lang="en-US" noProof="0" smtClean="0">
              <a:sym typeface="Gill Sans" pitchFamily="-106" charset="0"/>
            </a:endParaRPr>
          </a:p>
        </p:txBody>
      </p:sp>
      <p:sp>
        <p:nvSpPr>
          <p:cNvPr id="4" name="Text Placeholder 3"/>
          <p:cNvSpPr>
            <a:spLocks noGrp="1"/>
          </p:cNvSpPr>
          <p:nvPr>
            <p:ph type="body" sz="half" idx="2"/>
          </p:nvPr>
        </p:nvSpPr>
        <p:spPr>
          <a:xfrm>
            <a:off x="1792636" y="5367860"/>
            <a:ext cx="5486177" cy="804788"/>
          </a:xfrm>
          <a:prstGeom prst="rect">
            <a:avLst/>
          </a:prstGeom>
        </p:spPr>
        <p:txBody>
          <a:bodyPr vert="horz" lIns="64288" tIns="32144" rIns="64288" bIns="32144"/>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40" indent="0">
              <a:buNone/>
              <a:defRPr sz="1300"/>
            </a:lvl2pPr>
            <a:lvl3pPr marL="642882" indent="0">
              <a:buNone/>
              <a:defRPr sz="1100"/>
            </a:lvl3pPr>
            <a:lvl4pPr marL="964323" indent="0">
              <a:buNone/>
              <a:defRPr sz="1000"/>
            </a:lvl4pPr>
            <a:lvl5pPr marL="1285763" indent="0">
              <a:buNone/>
              <a:defRPr sz="1000"/>
            </a:lvl5pPr>
            <a:lvl6pPr marL="1607205" indent="0">
              <a:buNone/>
              <a:defRPr sz="1000"/>
            </a:lvl6pPr>
            <a:lvl7pPr marL="1928645" indent="0">
              <a:buNone/>
              <a:defRPr sz="1000"/>
            </a:lvl7pPr>
            <a:lvl8pPr marL="2250086" indent="0">
              <a:buNone/>
              <a:defRPr sz="1000"/>
            </a:lvl8pPr>
            <a:lvl9pPr marL="2571527" indent="0">
              <a:buNone/>
              <a:defRPr sz="1000"/>
            </a:lvl9pPr>
          </a:lstStyle>
          <a:p>
            <a:pPr lvl="0"/>
            <a:r>
              <a:rPr lang="en-US" smtClean="0"/>
              <a:t>Click to edit Master text styles</a:t>
            </a:r>
          </a:p>
        </p:txBody>
      </p:sp>
    </p:spTree>
  </p:cSld>
  <p:clrMapOvr>
    <a:masterClrMapping/>
  </p:clrMapOvr>
  <p:transition>
    <p:random/>
  </p:transition>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69" y="1946673"/>
            <a:ext cx="1718965" cy="401835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719090" y="1946673"/>
            <a:ext cx="1718965" cy="401835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random/>
  </p:transition>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3474"/>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8" y="1435448"/>
            <a:ext cx="3008189" cy="469031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6"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6" y="612800"/>
            <a:ext cx="5486177" cy="4114354"/>
          </a:xfrm>
        </p:spPr>
        <p:txBody>
          <a:bodyPr/>
          <a:lstStyle>
            <a:lvl1pPr marL="0" indent="0">
              <a:buNone/>
              <a:defRPr sz="2200"/>
            </a:lvl1pPr>
            <a:lvl2pPr marL="321440" indent="0">
              <a:buNone/>
              <a:defRPr sz="2000"/>
            </a:lvl2pPr>
            <a:lvl3pPr marL="642882" indent="0">
              <a:buNone/>
              <a:defRPr sz="1700"/>
            </a:lvl3pPr>
            <a:lvl4pPr marL="964323" indent="0">
              <a:buNone/>
              <a:defRPr sz="1400"/>
            </a:lvl4pPr>
            <a:lvl5pPr marL="1285763" indent="0">
              <a:buNone/>
              <a:defRPr sz="1400"/>
            </a:lvl5pPr>
            <a:lvl6pPr marL="1607205" indent="0">
              <a:buNone/>
              <a:defRPr sz="1400"/>
            </a:lvl6pPr>
            <a:lvl7pPr marL="1928645" indent="0">
              <a:buNone/>
              <a:defRPr sz="1400"/>
            </a:lvl7pPr>
            <a:lvl8pPr marL="2250086" indent="0">
              <a:buNone/>
              <a:defRPr sz="1400"/>
            </a:lvl8pPr>
            <a:lvl9pPr marL="2571527" indent="0">
              <a:buNone/>
              <a:defRPr sz="1400"/>
            </a:lvl9pPr>
          </a:lstStyle>
          <a:p>
            <a:pPr lvl="0"/>
            <a:endParaRPr lang="en-US" noProof="0" smtClean="0">
              <a:sym typeface="Gill Sans" pitchFamily="-106" charset="0"/>
            </a:endParaRPr>
          </a:p>
        </p:txBody>
      </p:sp>
      <p:sp>
        <p:nvSpPr>
          <p:cNvPr id="4" name="Text Placeholder 3"/>
          <p:cNvSpPr>
            <a:spLocks noGrp="1"/>
          </p:cNvSpPr>
          <p:nvPr>
            <p:ph type="body" sz="half" idx="2"/>
          </p:nvPr>
        </p:nvSpPr>
        <p:spPr>
          <a:xfrm>
            <a:off x="1792636" y="5367860"/>
            <a:ext cx="5486177" cy="80478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smtClean="0"/>
              <a:t>Click to edit Master text styles</a:t>
            </a:r>
          </a:p>
        </p:txBody>
      </p:sp>
    </p:spTree>
  </p:cSld>
  <p:clrMapOvr>
    <a:masterClrMapping/>
  </p:clrMapOvr>
  <p:transition>
    <p:random/>
  </p:transition>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78594"/>
            <a:ext cx="1839516" cy="5786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70" y="178594"/>
            <a:ext cx="5411391" cy="5786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png"/><Relationship Id="rId1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3" Type="http://schemas.openxmlformats.org/officeDocument/2006/relationships/image" Target="../media/image2.png"/><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3" Type="http://schemas.openxmlformats.org/officeDocument/2006/relationships/image" Target="../media/image2.png"/><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3" Type="http://schemas.openxmlformats.org/officeDocument/2006/relationships/image" Target="../media/image2.png"/><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6.xml"/><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theme" Target="../theme/theme17.xml"/><Relationship Id="rId13" Type="http://schemas.openxmlformats.org/officeDocument/2006/relationships/image" Target="../media/image4.jpeg"/><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theme" Target="../theme/theme18.xml"/><Relationship Id="rId13" Type="http://schemas.openxmlformats.org/officeDocument/2006/relationships/image" Target="../media/image4.jpeg"/><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9.xml"/><Relationship Id="rId12" Type="http://schemas.openxmlformats.org/officeDocument/2006/relationships/theme" Target="../theme/theme19.xml"/><Relationship Id="rId13" Type="http://schemas.openxmlformats.org/officeDocument/2006/relationships/image" Target="../media/image2.png"/><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 Id="rId9" Type="http://schemas.openxmlformats.org/officeDocument/2006/relationships/slideLayout" Target="../slideLayouts/slideLayout207.xml"/><Relationship Id="rId10"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0.xml"/><Relationship Id="rId12" Type="http://schemas.openxmlformats.org/officeDocument/2006/relationships/theme" Target="../theme/theme20.xml"/><Relationship Id="rId13" Type="http://schemas.openxmlformats.org/officeDocument/2006/relationships/image" Target="../media/image5.jpeg"/><Relationship Id="rId1" Type="http://schemas.openxmlformats.org/officeDocument/2006/relationships/slideLayout" Target="../slideLayouts/slideLayout210.xml"/><Relationship Id="rId2" Type="http://schemas.openxmlformats.org/officeDocument/2006/relationships/slideLayout" Target="../slideLayouts/slideLayout211.xml"/><Relationship Id="rId3" Type="http://schemas.openxmlformats.org/officeDocument/2006/relationships/slideLayout" Target="../slideLayouts/slideLayout212.xml"/><Relationship Id="rId4" Type="http://schemas.openxmlformats.org/officeDocument/2006/relationships/slideLayout" Target="../slideLayouts/slideLayout213.xml"/><Relationship Id="rId5" Type="http://schemas.openxmlformats.org/officeDocument/2006/relationships/slideLayout" Target="../slideLayouts/slideLayout214.xml"/><Relationship Id="rId6" Type="http://schemas.openxmlformats.org/officeDocument/2006/relationships/slideLayout" Target="../slideLayouts/slideLayout215.xml"/><Relationship Id="rId7" Type="http://schemas.openxmlformats.org/officeDocument/2006/relationships/slideLayout" Target="../slideLayouts/slideLayout216.xml"/><Relationship Id="rId8" Type="http://schemas.openxmlformats.org/officeDocument/2006/relationships/slideLayout" Target="../slideLayouts/slideLayout217.xml"/><Relationship Id="rId9" Type="http://schemas.openxmlformats.org/officeDocument/2006/relationships/slideLayout" Target="../slideLayouts/slideLayout218.xml"/><Relationship Id="rId10"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1.xml"/><Relationship Id="rId12" Type="http://schemas.openxmlformats.org/officeDocument/2006/relationships/theme" Target="../theme/theme21.xml"/><Relationship Id="rId13" Type="http://schemas.openxmlformats.org/officeDocument/2006/relationships/image" Target="../media/image5.jpeg"/><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slideLayout" Target="../slideLayouts/slideLayout223.xml"/><Relationship Id="rId4" Type="http://schemas.openxmlformats.org/officeDocument/2006/relationships/slideLayout" Target="../slideLayouts/slideLayout224.xml"/><Relationship Id="rId5" Type="http://schemas.openxmlformats.org/officeDocument/2006/relationships/slideLayout" Target="../slideLayouts/slideLayout225.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slideLayout" Target="../slideLayouts/slideLayout228.xml"/><Relationship Id="rId9" Type="http://schemas.openxmlformats.org/officeDocument/2006/relationships/slideLayout" Target="../slideLayouts/slideLayout229.xml"/><Relationship Id="rId10"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2.xml"/><Relationship Id="rId12" Type="http://schemas.openxmlformats.org/officeDocument/2006/relationships/theme" Target="../theme/theme22.xml"/><Relationship Id="rId13" Type="http://schemas.openxmlformats.org/officeDocument/2006/relationships/image" Target="../media/image5.jpeg"/><Relationship Id="rId1" Type="http://schemas.openxmlformats.org/officeDocument/2006/relationships/slideLayout" Target="../slideLayouts/slideLayout232.xml"/><Relationship Id="rId2" Type="http://schemas.openxmlformats.org/officeDocument/2006/relationships/slideLayout" Target="../slideLayouts/slideLayout233.xml"/><Relationship Id="rId3" Type="http://schemas.openxmlformats.org/officeDocument/2006/relationships/slideLayout" Target="../slideLayouts/slideLayout234.xml"/><Relationship Id="rId4" Type="http://schemas.openxmlformats.org/officeDocument/2006/relationships/slideLayout" Target="../slideLayouts/slideLayout235.xml"/><Relationship Id="rId5" Type="http://schemas.openxmlformats.org/officeDocument/2006/relationships/slideLayout" Target="../slideLayouts/slideLayout236.xml"/><Relationship Id="rId6" Type="http://schemas.openxmlformats.org/officeDocument/2006/relationships/slideLayout" Target="../slideLayouts/slideLayout237.xml"/><Relationship Id="rId7" Type="http://schemas.openxmlformats.org/officeDocument/2006/relationships/slideLayout" Target="../slideLayouts/slideLayout238.xml"/><Relationship Id="rId8" Type="http://schemas.openxmlformats.org/officeDocument/2006/relationships/slideLayout" Target="../slideLayouts/slideLayout239.xml"/><Relationship Id="rId9" Type="http://schemas.openxmlformats.org/officeDocument/2006/relationships/slideLayout" Target="../slideLayouts/slideLayout240.xml"/><Relationship Id="rId10"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3.xml"/><Relationship Id="rId12" Type="http://schemas.openxmlformats.org/officeDocument/2006/relationships/theme" Target="../theme/theme23.xml"/><Relationship Id="rId13" Type="http://schemas.openxmlformats.org/officeDocument/2006/relationships/image" Target="../media/image5.jpeg"/><Relationship Id="rId1" Type="http://schemas.openxmlformats.org/officeDocument/2006/relationships/slideLayout" Target="../slideLayouts/slideLayout243.xml"/><Relationship Id="rId2" Type="http://schemas.openxmlformats.org/officeDocument/2006/relationships/slideLayout" Target="../slideLayouts/slideLayout244.xml"/><Relationship Id="rId3" Type="http://schemas.openxmlformats.org/officeDocument/2006/relationships/slideLayout" Target="../slideLayouts/slideLayout245.xml"/><Relationship Id="rId4" Type="http://schemas.openxmlformats.org/officeDocument/2006/relationships/slideLayout" Target="../slideLayouts/slideLayout246.xml"/><Relationship Id="rId5" Type="http://schemas.openxmlformats.org/officeDocument/2006/relationships/slideLayout" Target="../slideLayouts/slideLayout247.xml"/><Relationship Id="rId6" Type="http://schemas.openxmlformats.org/officeDocument/2006/relationships/slideLayout" Target="../slideLayouts/slideLayout248.xml"/><Relationship Id="rId7" Type="http://schemas.openxmlformats.org/officeDocument/2006/relationships/slideLayout" Target="../slideLayouts/slideLayout249.xml"/><Relationship Id="rId8" Type="http://schemas.openxmlformats.org/officeDocument/2006/relationships/slideLayout" Target="../slideLayouts/slideLayout250.xml"/><Relationship Id="rId9" Type="http://schemas.openxmlformats.org/officeDocument/2006/relationships/slideLayout" Target="../slideLayouts/slideLayout251.xml"/><Relationship Id="rId10"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4.xml"/><Relationship Id="rId12" Type="http://schemas.openxmlformats.org/officeDocument/2006/relationships/theme" Target="../theme/theme24.xml"/><Relationship Id="rId13" Type="http://schemas.openxmlformats.org/officeDocument/2006/relationships/image" Target="../media/image4.jpeg"/><Relationship Id="rId1" Type="http://schemas.openxmlformats.org/officeDocument/2006/relationships/slideLayout" Target="../slideLayouts/slideLayout254.xml"/><Relationship Id="rId2" Type="http://schemas.openxmlformats.org/officeDocument/2006/relationships/slideLayout" Target="../slideLayouts/slideLayout255.xml"/><Relationship Id="rId3" Type="http://schemas.openxmlformats.org/officeDocument/2006/relationships/slideLayout" Target="../slideLayouts/slideLayout256.xml"/><Relationship Id="rId4" Type="http://schemas.openxmlformats.org/officeDocument/2006/relationships/slideLayout" Target="../slideLayouts/slideLayout257.xml"/><Relationship Id="rId5" Type="http://schemas.openxmlformats.org/officeDocument/2006/relationships/slideLayout" Target="../slideLayouts/slideLayout258.xml"/><Relationship Id="rId6" Type="http://schemas.openxmlformats.org/officeDocument/2006/relationships/slideLayout" Target="../slideLayouts/slideLayout259.xml"/><Relationship Id="rId7" Type="http://schemas.openxmlformats.org/officeDocument/2006/relationships/slideLayout" Target="../slideLayouts/slideLayout260.xml"/><Relationship Id="rId8" Type="http://schemas.openxmlformats.org/officeDocument/2006/relationships/slideLayout" Target="../slideLayouts/slideLayout261.xml"/><Relationship Id="rId9" Type="http://schemas.openxmlformats.org/officeDocument/2006/relationships/slideLayout" Target="../slideLayouts/slideLayout262.xml"/><Relationship Id="rId10"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5.xml"/><Relationship Id="rId12" Type="http://schemas.openxmlformats.org/officeDocument/2006/relationships/theme" Target="../theme/theme25.xml"/><Relationship Id="rId13" Type="http://schemas.openxmlformats.org/officeDocument/2006/relationships/image" Target="../media/image4.jpeg"/><Relationship Id="rId1" Type="http://schemas.openxmlformats.org/officeDocument/2006/relationships/slideLayout" Target="../slideLayouts/slideLayout265.xml"/><Relationship Id="rId2" Type="http://schemas.openxmlformats.org/officeDocument/2006/relationships/slideLayout" Target="../slideLayouts/slideLayout266.xml"/><Relationship Id="rId3" Type="http://schemas.openxmlformats.org/officeDocument/2006/relationships/slideLayout" Target="../slideLayouts/slideLayout267.xml"/><Relationship Id="rId4" Type="http://schemas.openxmlformats.org/officeDocument/2006/relationships/slideLayout" Target="../slideLayouts/slideLayout268.xml"/><Relationship Id="rId5" Type="http://schemas.openxmlformats.org/officeDocument/2006/relationships/slideLayout" Target="../slideLayouts/slideLayout269.xml"/><Relationship Id="rId6" Type="http://schemas.openxmlformats.org/officeDocument/2006/relationships/slideLayout" Target="../slideLayouts/slideLayout270.xml"/><Relationship Id="rId7" Type="http://schemas.openxmlformats.org/officeDocument/2006/relationships/slideLayout" Target="../slideLayouts/slideLayout271.xml"/><Relationship Id="rId8" Type="http://schemas.openxmlformats.org/officeDocument/2006/relationships/slideLayout" Target="../slideLayouts/slideLayout272.xml"/><Relationship Id="rId9" Type="http://schemas.openxmlformats.org/officeDocument/2006/relationships/slideLayout" Target="../slideLayouts/slideLayout273.xml"/><Relationship Id="rId10"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6.xml"/><Relationship Id="rId12" Type="http://schemas.openxmlformats.org/officeDocument/2006/relationships/theme" Target="../theme/theme26.xml"/><Relationship Id="rId13" Type="http://schemas.openxmlformats.org/officeDocument/2006/relationships/image" Target="../media/image4.jpeg"/><Relationship Id="rId1" Type="http://schemas.openxmlformats.org/officeDocument/2006/relationships/slideLayout" Target="../slideLayouts/slideLayout276.xml"/><Relationship Id="rId2" Type="http://schemas.openxmlformats.org/officeDocument/2006/relationships/slideLayout" Target="../slideLayouts/slideLayout277.xml"/><Relationship Id="rId3" Type="http://schemas.openxmlformats.org/officeDocument/2006/relationships/slideLayout" Target="../slideLayouts/slideLayout278.xml"/><Relationship Id="rId4" Type="http://schemas.openxmlformats.org/officeDocument/2006/relationships/slideLayout" Target="../slideLayouts/slideLayout279.xml"/><Relationship Id="rId5" Type="http://schemas.openxmlformats.org/officeDocument/2006/relationships/slideLayout" Target="../slideLayouts/slideLayout280.xml"/><Relationship Id="rId6" Type="http://schemas.openxmlformats.org/officeDocument/2006/relationships/slideLayout" Target="../slideLayouts/slideLayout281.xml"/><Relationship Id="rId7" Type="http://schemas.openxmlformats.org/officeDocument/2006/relationships/slideLayout" Target="../slideLayouts/slideLayout282.xml"/><Relationship Id="rId8" Type="http://schemas.openxmlformats.org/officeDocument/2006/relationships/slideLayout" Target="../slideLayouts/slideLayout283.xml"/><Relationship Id="rId9" Type="http://schemas.openxmlformats.org/officeDocument/2006/relationships/slideLayout" Target="../slideLayouts/slideLayout284.xml"/><Relationship Id="rId10"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7.xml"/><Relationship Id="rId12" Type="http://schemas.openxmlformats.org/officeDocument/2006/relationships/theme" Target="../theme/theme27.xml"/><Relationship Id="rId13" Type="http://schemas.openxmlformats.org/officeDocument/2006/relationships/image" Target="../media/image4.jpeg"/><Relationship Id="rId1" Type="http://schemas.openxmlformats.org/officeDocument/2006/relationships/slideLayout" Target="../slideLayouts/slideLayout287.xml"/><Relationship Id="rId2" Type="http://schemas.openxmlformats.org/officeDocument/2006/relationships/slideLayout" Target="../slideLayouts/slideLayout288.xml"/><Relationship Id="rId3" Type="http://schemas.openxmlformats.org/officeDocument/2006/relationships/slideLayout" Target="../slideLayouts/slideLayout289.xml"/><Relationship Id="rId4" Type="http://schemas.openxmlformats.org/officeDocument/2006/relationships/slideLayout" Target="../slideLayouts/slideLayout290.xml"/><Relationship Id="rId5" Type="http://schemas.openxmlformats.org/officeDocument/2006/relationships/slideLayout" Target="../slideLayouts/slideLayout291.xml"/><Relationship Id="rId6" Type="http://schemas.openxmlformats.org/officeDocument/2006/relationships/slideLayout" Target="../slideLayouts/slideLayout292.xml"/><Relationship Id="rId7" Type="http://schemas.openxmlformats.org/officeDocument/2006/relationships/slideLayout" Target="../slideLayouts/slideLayout293.xml"/><Relationship Id="rId8" Type="http://schemas.openxmlformats.org/officeDocument/2006/relationships/slideLayout" Target="../slideLayouts/slideLayout294.xml"/><Relationship Id="rId9" Type="http://schemas.openxmlformats.org/officeDocument/2006/relationships/slideLayout" Target="../slideLayouts/slideLayout295.xml"/><Relationship Id="rId10" Type="http://schemas.openxmlformats.org/officeDocument/2006/relationships/slideLayout" Target="../slideLayouts/slideLayout296.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08.xml"/><Relationship Id="rId12" Type="http://schemas.openxmlformats.org/officeDocument/2006/relationships/theme" Target="../theme/theme28.xml"/><Relationship Id="rId13" Type="http://schemas.openxmlformats.org/officeDocument/2006/relationships/image" Target="../media/image4.jpeg"/><Relationship Id="rId1" Type="http://schemas.openxmlformats.org/officeDocument/2006/relationships/slideLayout" Target="../slideLayouts/slideLayout298.xml"/><Relationship Id="rId2" Type="http://schemas.openxmlformats.org/officeDocument/2006/relationships/slideLayout" Target="../slideLayouts/slideLayout299.xml"/><Relationship Id="rId3" Type="http://schemas.openxmlformats.org/officeDocument/2006/relationships/slideLayout" Target="../slideLayouts/slideLayout300.xml"/><Relationship Id="rId4" Type="http://schemas.openxmlformats.org/officeDocument/2006/relationships/slideLayout" Target="../slideLayouts/slideLayout301.xml"/><Relationship Id="rId5" Type="http://schemas.openxmlformats.org/officeDocument/2006/relationships/slideLayout" Target="../slideLayouts/slideLayout302.xml"/><Relationship Id="rId6" Type="http://schemas.openxmlformats.org/officeDocument/2006/relationships/slideLayout" Target="../slideLayouts/slideLayout303.xml"/><Relationship Id="rId7" Type="http://schemas.openxmlformats.org/officeDocument/2006/relationships/slideLayout" Target="../slideLayouts/slideLayout304.xml"/><Relationship Id="rId8" Type="http://schemas.openxmlformats.org/officeDocument/2006/relationships/slideLayout" Target="../slideLayouts/slideLayout305.xml"/><Relationship Id="rId9" Type="http://schemas.openxmlformats.org/officeDocument/2006/relationships/slideLayout" Target="../slideLayouts/slideLayout306.xml"/><Relationship Id="rId10"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theme" Target="../theme/theme29.xml"/><Relationship Id="rId13" Type="http://schemas.openxmlformats.org/officeDocument/2006/relationships/image" Target="../media/image4.jpeg"/><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2.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30.xml"/><Relationship Id="rId12" Type="http://schemas.openxmlformats.org/officeDocument/2006/relationships/theme" Target="../theme/theme30.xml"/><Relationship Id="rId13" Type="http://schemas.openxmlformats.org/officeDocument/2006/relationships/image" Target="../media/image4.jpeg"/><Relationship Id="rId1" Type="http://schemas.openxmlformats.org/officeDocument/2006/relationships/slideLayout" Target="../slideLayouts/slideLayout320.xml"/><Relationship Id="rId2" Type="http://schemas.openxmlformats.org/officeDocument/2006/relationships/slideLayout" Target="../slideLayouts/slideLayout321.xml"/><Relationship Id="rId3" Type="http://schemas.openxmlformats.org/officeDocument/2006/relationships/slideLayout" Target="../slideLayouts/slideLayout322.xml"/><Relationship Id="rId4" Type="http://schemas.openxmlformats.org/officeDocument/2006/relationships/slideLayout" Target="../slideLayouts/slideLayout323.xml"/><Relationship Id="rId5" Type="http://schemas.openxmlformats.org/officeDocument/2006/relationships/slideLayout" Target="../slideLayouts/slideLayout324.xml"/><Relationship Id="rId6" Type="http://schemas.openxmlformats.org/officeDocument/2006/relationships/slideLayout" Target="../slideLayouts/slideLayout325.xml"/><Relationship Id="rId7" Type="http://schemas.openxmlformats.org/officeDocument/2006/relationships/slideLayout" Target="../slideLayouts/slideLayout326.xml"/><Relationship Id="rId8" Type="http://schemas.openxmlformats.org/officeDocument/2006/relationships/slideLayout" Target="../slideLayouts/slideLayout327.xml"/><Relationship Id="rId9" Type="http://schemas.openxmlformats.org/officeDocument/2006/relationships/slideLayout" Target="../slideLayouts/slideLayout328.xml"/><Relationship Id="rId10" Type="http://schemas.openxmlformats.org/officeDocument/2006/relationships/slideLayout" Target="../slideLayouts/slideLayout329.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41.xml"/><Relationship Id="rId12" Type="http://schemas.openxmlformats.org/officeDocument/2006/relationships/theme" Target="../theme/theme31.xml"/><Relationship Id="rId13" Type="http://schemas.openxmlformats.org/officeDocument/2006/relationships/image" Target="../media/image4.jpeg"/><Relationship Id="rId1" Type="http://schemas.openxmlformats.org/officeDocument/2006/relationships/slideLayout" Target="../slideLayouts/slideLayout331.xml"/><Relationship Id="rId2" Type="http://schemas.openxmlformats.org/officeDocument/2006/relationships/slideLayout" Target="../slideLayouts/slideLayout332.xml"/><Relationship Id="rId3" Type="http://schemas.openxmlformats.org/officeDocument/2006/relationships/slideLayout" Target="../slideLayouts/slideLayout333.xml"/><Relationship Id="rId4" Type="http://schemas.openxmlformats.org/officeDocument/2006/relationships/slideLayout" Target="../slideLayouts/slideLayout334.xml"/><Relationship Id="rId5" Type="http://schemas.openxmlformats.org/officeDocument/2006/relationships/slideLayout" Target="../slideLayouts/slideLayout335.xml"/><Relationship Id="rId6" Type="http://schemas.openxmlformats.org/officeDocument/2006/relationships/slideLayout" Target="../slideLayouts/slideLayout336.xml"/><Relationship Id="rId7" Type="http://schemas.openxmlformats.org/officeDocument/2006/relationships/slideLayout" Target="../slideLayouts/slideLayout337.xml"/><Relationship Id="rId8" Type="http://schemas.openxmlformats.org/officeDocument/2006/relationships/slideLayout" Target="../slideLayouts/slideLayout338.xml"/><Relationship Id="rId9" Type="http://schemas.openxmlformats.org/officeDocument/2006/relationships/slideLayout" Target="../slideLayouts/slideLayout339.xml"/><Relationship Id="rId10" Type="http://schemas.openxmlformats.org/officeDocument/2006/relationships/slideLayout" Target="../slideLayouts/slideLayout340.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2.xml"/><Relationship Id="rId12" Type="http://schemas.openxmlformats.org/officeDocument/2006/relationships/theme" Target="../theme/theme32.xml"/><Relationship Id="rId13" Type="http://schemas.openxmlformats.org/officeDocument/2006/relationships/image" Target="../media/image4.jpeg"/><Relationship Id="rId1" Type="http://schemas.openxmlformats.org/officeDocument/2006/relationships/slideLayout" Target="../slideLayouts/slideLayout342.xml"/><Relationship Id="rId2" Type="http://schemas.openxmlformats.org/officeDocument/2006/relationships/slideLayout" Target="../slideLayouts/slideLayout343.xml"/><Relationship Id="rId3" Type="http://schemas.openxmlformats.org/officeDocument/2006/relationships/slideLayout" Target="../slideLayouts/slideLayout344.xml"/><Relationship Id="rId4" Type="http://schemas.openxmlformats.org/officeDocument/2006/relationships/slideLayout" Target="../slideLayouts/slideLayout345.xml"/><Relationship Id="rId5" Type="http://schemas.openxmlformats.org/officeDocument/2006/relationships/slideLayout" Target="../slideLayouts/slideLayout346.xml"/><Relationship Id="rId6" Type="http://schemas.openxmlformats.org/officeDocument/2006/relationships/slideLayout" Target="../slideLayouts/slideLayout347.xml"/><Relationship Id="rId7" Type="http://schemas.openxmlformats.org/officeDocument/2006/relationships/slideLayout" Target="../slideLayouts/slideLayout348.xml"/><Relationship Id="rId8" Type="http://schemas.openxmlformats.org/officeDocument/2006/relationships/slideLayout" Target="../slideLayouts/slideLayout349.xml"/><Relationship Id="rId9" Type="http://schemas.openxmlformats.org/officeDocument/2006/relationships/slideLayout" Target="../slideLayouts/slideLayout350.xml"/><Relationship Id="rId10" Type="http://schemas.openxmlformats.org/officeDocument/2006/relationships/slideLayout" Target="../slideLayouts/slideLayout351.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363.xml"/><Relationship Id="rId12" Type="http://schemas.openxmlformats.org/officeDocument/2006/relationships/theme" Target="../theme/theme33.xml"/><Relationship Id="rId13" Type="http://schemas.openxmlformats.org/officeDocument/2006/relationships/image" Target="../media/image4.jpeg"/><Relationship Id="rId1" Type="http://schemas.openxmlformats.org/officeDocument/2006/relationships/slideLayout" Target="../slideLayouts/slideLayout353.xml"/><Relationship Id="rId2" Type="http://schemas.openxmlformats.org/officeDocument/2006/relationships/slideLayout" Target="../slideLayouts/slideLayout354.xml"/><Relationship Id="rId3" Type="http://schemas.openxmlformats.org/officeDocument/2006/relationships/slideLayout" Target="../slideLayouts/slideLayout355.xml"/><Relationship Id="rId4" Type="http://schemas.openxmlformats.org/officeDocument/2006/relationships/slideLayout" Target="../slideLayouts/slideLayout356.xml"/><Relationship Id="rId5" Type="http://schemas.openxmlformats.org/officeDocument/2006/relationships/slideLayout" Target="../slideLayouts/slideLayout357.xml"/><Relationship Id="rId6" Type="http://schemas.openxmlformats.org/officeDocument/2006/relationships/slideLayout" Target="../slideLayouts/slideLayout358.xml"/><Relationship Id="rId7" Type="http://schemas.openxmlformats.org/officeDocument/2006/relationships/slideLayout" Target="../slideLayouts/slideLayout359.xml"/><Relationship Id="rId8" Type="http://schemas.openxmlformats.org/officeDocument/2006/relationships/slideLayout" Target="../slideLayouts/slideLayout360.xml"/><Relationship Id="rId9" Type="http://schemas.openxmlformats.org/officeDocument/2006/relationships/slideLayout" Target="../slideLayouts/slideLayout361.xml"/><Relationship Id="rId10" Type="http://schemas.openxmlformats.org/officeDocument/2006/relationships/slideLayout" Target="../slideLayouts/slideLayout362.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74.xml"/><Relationship Id="rId12" Type="http://schemas.openxmlformats.org/officeDocument/2006/relationships/theme" Target="../theme/theme34.xml"/><Relationship Id="rId13" Type="http://schemas.openxmlformats.org/officeDocument/2006/relationships/image" Target="../media/image4.jpeg"/><Relationship Id="rId1" Type="http://schemas.openxmlformats.org/officeDocument/2006/relationships/slideLayout" Target="../slideLayouts/slideLayout364.xml"/><Relationship Id="rId2" Type="http://schemas.openxmlformats.org/officeDocument/2006/relationships/slideLayout" Target="../slideLayouts/slideLayout365.xml"/><Relationship Id="rId3" Type="http://schemas.openxmlformats.org/officeDocument/2006/relationships/slideLayout" Target="../slideLayouts/slideLayout366.xml"/><Relationship Id="rId4" Type="http://schemas.openxmlformats.org/officeDocument/2006/relationships/slideLayout" Target="../slideLayouts/slideLayout367.xml"/><Relationship Id="rId5" Type="http://schemas.openxmlformats.org/officeDocument/2006/relationships/slideLayout" Target="../slideLayouts/slideLayout368.xml"/><Relationship Id="rId6" Type="http://schemas.openxmlformats.org/officeDocument/2006/relationships/slideLayout" Target="../slideLayouts/slideLayout369.xml"/><Relationship Id="rId7" Type="http://schemas.openxmlformats.org/officeDocument/2006/relationships/slideLayout" Target="../slideLayouts/slideLayout370.xml"/><Relationship Id="rId8" Type="http://schemas.openxmlformats.org/officeDocument/2006/relationships/slideLayout" Target="../slideLayouts/slideLayout371.xml"/><Relationship Id="rId9" Type="http://schemas.openxmlformats.org/officeDocument/2006/relationships/slideLayout" Target="../slideLayouts/slideLayout372.xml"/><Relationship Id="rId10" Type="http://schemas.openxmlformats.org/officeDocument/2006/relationships/slideLayout" Target="../slideLayouts/slideLayout373.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85.xml"/><Relationship Id="rId12" Type="http://schemas.openxmlformats.org/officeDocument/2006/relationships/theme" Target="../theme/theme35.xml"/><Relationship Id="rId1" Type="http://schemas.openxmlformats.org/officeDocument/2006/relationships/slideLayout" Target="../slideLayouts/slideLayout375.xml"/><Relationship Id="rId2" Type="http://schemas.openxmlformats.org/officeDocument/2006/relationships/slideLayout" Target="../slideLayouts/slideLayout376.xml"/><Relationship Id="rId3" Type="http://schemas.openxmlformats.org/officeDocument/2006/relationships/slideLayout" Target="../slideLayouts/slideLayout377.xml"/><Relationship Id="rId4" Type="http://schemas.openxmlformats.org/officeDocument/2006/relationships/slideLayout" Target="../slideLayouts/slideLayout378.xml"/><Relationship Id="rId5" Type="http://schemas.openxmlformats.org/officeDocument/2006/relationships/slideLayout" Target="../slideLayouts/slideLayout379.xml"/><Relationship Id="rId6" Type="http://schemas.openxmlformats.org/officeDocument/2006/relationships/slideLayout" Target="../slideLayouts/slideLayout380.xml"/><Relationship Id="rId7" Type="http://schemas.openxmlformats.org/officeDocument/2006/relationships/slideLayout" Target="../slideLayouts/slideLayout381.xml"/><Relationship Id="rId8" Type="http://schemas.openxmlformats.org/officeDocument/2006/relationships/slideLayout" Target="../slideLayouts/slideLayout382.xml"/><Relationship Id="rId9" Type="http://schemas.openxmlformats.org/officeDocument/2006/relationships/slideLayout" Target="../slideLayouts/slideLayout383.xml"/><Relationship Id="rId10" Type="http://schemas.openxmlformats.org/officeDocument/2006/relationships/slideLayout" Target="../slideLayouts/slideLayout384.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396.xml"/><Relationship Id="rId12" Type="http://schemas.openxmlformats.org/officeDocument/2006/relationships/slideLayout" Target="../slideLayouts/slideLayout397.xml"/><Relationship Id="rId13" Type="http://schemas.openxmlformats.org/officeDocument/2006/relationships/slideLayout" Target="../slideLayouts/slideLayout398.xml"/><Relationship Id="rId14" Type="http://schemas.openxmlformats.org/officeDocument/2006/relationships/theme" Target="../theme/theme36.xml"/><Relationship Id="rId1" Type="http://schemas.openxmlformats.org/officeDocument/2006/relationships/slideLayout" Target="../slideLayouts/slideLayout386.xml"/><Relationship Id="rId2" Type="http://schemas.openxmlformats.org/officeDocument/2006/relationships/slideLayout" Target="../slideLayouts/slideLayout387.xml"/><Relationship Id="rId3" Type="http://schemas.openxmlformats.org/officeDocument/2006/relationships/slideLayout" Target="../slideLayouts/slideLayout388.xml"/><Relationship Id="rId4" Type="http://schemas.openxmlformats.org/officeDocument/2006/relationships/slideLayout" Target="../slideLayouts/slideLayout389.xml"/><Relationship Id="rId5" Type="http://schemas.openxmlformats.org/officeDocument/2006/relationships/slideLayout" Target="../slideLayouts/slideLayout390.xml"/><Relationship Id="rId6" Type="http://schemas.openxmlformats.org/officeDocument/2006/relationships/slideLayout" Target="../slideLayouts/slideLayout391.xml"/><Relationship Id="rId7" Type="http://schemas.openxmlformats.org/officeDocument/2006/relationships/slideLayout" Target="../slideLayouts/slideLayout392.xml"/><Relationship Id="rId8" Type="http://schemas.openxmlformats.org/officeDocument/2006/relationships/slideLayout" Target="../slideLayouts/slideLayout393.xml"/><Relationship Id="rId9" Type="http://schemas.openxmlformats.org/officeDocument/2006/relationships/slideLayout" Target="../slideLayouts/slideLayout394.xml"/><Relationship Id="rId10" Type="http://schemas.openxmlformats.org/officeDocument/2006/relationships/slideLayout" Target="../slideLayouts/slideLayout395.xml"/></Relationships>
</file>

<file path=ppt/slideMasters/_rels/slideMaster37.xml.rels><?xml version="1.0" encoding="UTF-8" standalone="yes"?>
<Relationships xmlns="http://schemas.openxmlformats.org/package/2006/relationships"><Relationship Id="rId11" Type="http://schemas.openxmlformats.org/officeDocument/2006/relationships/slideLayout" Target="../slideLayouts/slideLayout409.xml"/><Relationship Id="rId12" Type="http://schemas.openxmlformats.org/officeDocument/2006/relationships/theme" Target="../theme/theme37.xml"/><Relationship Id="rId13" Type="http://schemas.openxmlformats.org/officeDocument/2006/relationships/image" Target="../media/image6.jpeg"/><Relationship Id="rId1" Type="http://schemas.openxmlformats.org/officeDocument/2006/relationships/slideLayout" Target="../slideLayouts/slideLayout399.xml"/><Relationship Id="rId2" Type="http://schemas.openxmlformats.org/officeDocument/2006/relationships/slideLayout" Target="../slideLayouts/slideLayout400.xml"/><Relationship Id="rId3" Type="http://schemas.openxmlformats.org/officeDocument/2006/relationships/slideLayout" Target="../slideLayouts/slideLayout401.xml"/><Relationship Id="rId4" Type="http://schemas.openxmlformats.org/officeDocument/2006/relationships/slideLayout" Target="../slideLayouts/slideLayout402.xml"/><Relationship Id="rId5" Type="http://schemas.openxmlformats.org/officeDocument/2006/relationships/slideLayout" Target="../slideLayouts/slideLayout403.xml"/><Relationship Id="rId6" Type="http://schemas.openxmlformats.org/officeDocument/2006/relationships/slideLayout" Target="../slideLayouts/slideLayout404.xml"/><Relationship Id="rId7" Type="http://schemas.openxmlformats.org/officeDocument/2006/relationships/slideLayout" Target="../slideLayouts/slideLayout405.xml"/><Relationship Id="rId8" Type="http://schemas.openxmlformats.org/officeDocument/2006/relationships/slideLayout" Target="../slideLayouts/slideLayout406.xml"/><Relationship Id="rId9" Type="http://schemas.openxmlformats.org/officeDocument/2006/relationships/slideLayout" Target="../slideLayouts/slideLayout407.xml"/><Relationship Id="rId10" Type="http://schemas.openxmlformats.org/officeDocument/2006/relationships/slideLayout" Target="../slideLayouts/slideLayout408.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20.xml"/><Relationship Id="rId12" Type="http://schemas.openxmlformats.org/officeDocument/2006/relationships/theme" Target="../theme/theme38.xml"/><Relationship Id="rId13" Type="http://schemas.openxmlformats.org/officeDocument/2006/relationships/image" Target="../media/image3.png"/><Relationship Id="rId14" Type="http://schemas.openxmlformats.org/officeDocument/2006/relationships/image" Target="../media/image7.png"/><Relationship Id="rId1" Type="http://schemas.openxmlformats.org/officeDocument/2006/relationships/slideLayout" Target="../slideLayouts/slideLayout410.xml"/><Relationship Id="rId2" Type="http://schemas.openxmlformats.org/officeDocument/2006/relationships/slideLayout" Target="../slideLayouts/slideLayout411.xml"/><Relationship Id="rId3" Type="http://schemas.openxmlformats.org/officeDocument/2006/relationships/slideLayout" Target="../slideLayouts/slideLayout412.xml"/><Relationship Id="rId4" Type="http://schemas.openxmlformats.org/officeDocument/2006/relationships/slideLayout" Target="../slideLayouts/slideLayout413.xml"/><Relationship Id="rId5" Type="http://schemas.openxmlformats.org/officeDocument/2006/relationships/slideLayout" Target="../slideLayouts/slideLayout414.xml"/><Relationship Id="rId6" Type="http://schemas.openxmlformats.org/officeDocument/2006/relationships/slideLayout" Target="../slideLayouts/slideLayout415.xml"/><Relationship Id="rId7" Type="http://schemas.openxmlformats.org/officeDocument/2006/relationships/slideLayout" Target="../slideLayouts/slideLayout416.xml"/><Relationship Id="rId8" Type="http://schemas.openxmlformats.org/officeDocument/2006/relationships/slideLayout" Target="../slideLayouts/slideLayout417.xml"/><Relationship Id="rId9" Type="http://schemas.openxmlformats.org/officeDocument/2006/relationships/slideLayout" Target="../slideLayouts/slideLayout418.xml"/><Relationship Id="rId10" Type="http://schemas.openxmlformats.org/officeDocument/2006/relationships/slideLayout" Target="../slideLayouts/slideLayout419.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31.xml"/><Relationship Id="rId12" Type="http://schemas.openxmlformats.org/officeDocument/2006/relationships/theme" Target="../theme/theme39.xml"/><Relationship Id="rId13" Type="http://schemas.openxmlformats.org/officeDocument/2006/relationships/image" Target="../media/image3.png"/><Relationship Id="rId14" Type="http://schemas.openxmlformats.org/officeDocument/2006/relationships/image" Target="../media/image7.png"/><Relationship Id="rId1" Type="http://schemas.openxmlformats.org/officeDocument/2006/relationships/slideLayout" Target="../slideLayouts/slideLayout421.xml"/><Relationship Id="rId2" Type="http://schemas.openxmlformats.org/officeDocument/2006/relationships/slideLayout" Target="../slideLayouts/slideLayout422.xml"/><Relationship Id="rId3" Type="http://schemas.openxmlformats.org/officeDocument/2006/relationships/slideLayout" Target="../slideLayouts/slideLayout423.xml"/><Relationship Id="rId4" Type="http://schemas.openxmlformats.org/officeDocument/2006/relationships/slideLayout" Target="../slideLayouts/slideLayout424.xml"/><Relationship Id="rId5" Type="http://schemas.openxmlformats.org/officeDocument/2006/relationships/slideLayout" Target="../slideLayouts/slideLayout425.xml"/><Relationship Id="rId6" Type="http://schemas.openxmlformats.org/officeDocument/2006/relationships/slideLayout" Target="../slideLayouts/slideLayout426.xml"/><Relationship Id="rId7" Type="http://schemas.openxmlformats.org/officeDocument/2006/relationships/slideLayout" Target="../slideLayouts/slideLayout427.xml"/><Relationship Id="rId8" Type="http://schemas.openxmlformats.org/officeDocument/2006/relationships/slideLayout" Target="../slideLayouts/slideLayout428.xml"/><Relationship Id="rId9" Type="http://schemas.openxmlformats.org/officeDocument/2006/relationships/slideLayout" Target="../slideLayouts/slideLayout429.xml"/><Relationship Id="rId10" Type="http://schemas.openxmlformats.org/officeDocument/2006/relationships/slideLayout" Target="../slideLayouts/slideLayout43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2.pn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42.xml"/><Relationship Id="rId12" Type="http://schemas.openxmlformats.org/officeDocument/2006/relationships/theme" Target="../theme/theme40.xml"/><Relationship Id="rId13" Type="http://schemas.openxmlformats.org/officeDocument/2006/relationships/image" Target="../media/image2.png"/><Relationship Id="rId14" Type="http://schemas.openxmlformats.org/officeDocument/2006/relationships/image" Target="../media/image3.png"/><Relationship Id="rId1" Type="http://schemas.openxmlformats.org/officeDocument/2006/relationships/slideLayout" Target="../slideLayouts/slideLayout432.xml"/><Relationship Id="rId2" Type="http://schemas.openxmlformats.org/officeDocument/2006/relationships/slideLayout" Target="../slideLayouts/slideLayout433.xml"/><Relationship Id="rId3" Type="http://schemas.openxmlformats.org/officeDocument/2006/relationships/slideLayout" Target="../slideLayouts/slideLayout434.xml"/><Relationship Id="rId4" Type="http://schemas.openxmlformats.org/officeDocument/2006/relationships/slideLayout" Target="../slideLayouts/slideLayout435.xml"/><Relationship Id="rId5" Type="http://schemas.openxmlformats.org/officeDocument/2006/relationships/slideLayout" Target="../slideLayouts/slideLayout436.xml"/><Relationship Id="rId6" Type="http://schemas.openxmlformats.org/officeDocument/2006/relationships/slideLayout" Target="../slideLayouts/slideLayout437.xml"/><Relationship Id="rId7" Type="http://schemas.openxmlformats.org/officeDocument/2006/relationships/slideLayout" Target="../slideLayouts/slideLayout438.xml"/><Relationship Id="rId8" Type="http://schemas.openxmlformats.org/officeDocument/2006/relationships/slideLayout" Target="../slideLayouts/slideLayout439.xml"/><Relationship Id="rId9" Type="http://schemas.openxmlformats.org/officeDocument/2006/relationships/slideLayout" Target="../slideLayouts/slideLayout440.xml"/><Relationship Id="rId10" Type="http://schemas.openxmlformats.org/officeDocument/2006/relationships/slideLayout" Target="../slideLayouts/slideLayout441.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2.pn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3" Type="http://schemas.openxmlformats.org/officeDocument/2006/relationships/image" Target="../media/image2.pn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3" Type="http://schemas.openxmlformats.org/officeDocument/2006/relationships/image" Target="../media/image2.png"/><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3" Type="http://schemas.openxmlformats.org/officeDocument/2006/relationships/image" Target="../media/image2.png"/><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3" Type="http://schemas.openxmlformats.org/officeDocument/2006/relationships/image" Target="../media/image2.png"/><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893763" y="179388"/>
            <a:ext cx="7358062" cy="803275"/>
          </a:xfrm>
          <a:prstGeom prst="rect">
            <a:avLst/>
          </a:prstGeom>
          <a:noFill/>
          <a:ln w="12700">
            <a:noFill/>
            <a:miter lim="800000"/>
            <a:headEnd/>
            <a:tailEnd/>
          </a:ln>
          <a:effectLst/>
        </p:spPr>
        <p:txBody>
          <a:bodyPr vert="horz" wrap="square" lIns="35715" tIns="35715" rIns="35715" bIns="35715" numCol="1" anchor="ctr" anchorCtr="0" compatLnSpc="1">
            <a:prstTxWarp prst="textNoShape">
              <a:avLst/>
            </a:prstTxWarp>
          </a:bodyPr>
          <a:lstStyle/>
          <a:p>
            <a:pPr lvl="0"/>
            <a:r>
              <a:rPr lang="en-US">
                <a:sym typeface="Gill Sans" pitchFamily="-107" charset="0"/>
              </a:rPr>
              <a:t>Click to edit Master title style</a:t>
            </a:r>
          </a:p>
        </p:txBody>
      </p:sp>
      <p:pic>
        <p:nvPicPr>
          <p:cNvPr id="1027" name="Picture 2"/>
          <p:cNvPicPr>
            <a:picLocks noChangeAspect="1" noChangeArrowheads="1"/>
          </p:cNvPicPr>
          <p:nvPr/>
        </p:nvPicPr>
        <p:blipFill>
          <a:blip r:embed="rId13"/>
          <a:srcRect/>
          <a:stretch>
            <a:fillRect/>
          </a:stretch>
        </p:blipFill>
        <p:spPr bwMode="auto">
          <a:xfrm>
            <a:off x="8197850" y="187325"/>
            <a:ext cx="546100" cy="544513"/>
          </a:xfrm>
          <a:prstGeom prst="rect">
            <a:avLst/>
          </a:prstGeom>
          <a:noFill/>
          <a:ln w="12700">
            <a:noFill/>
            <a:miter lim="800000"/>
            <a:headEnd/>
            <a:tailEnd/>
          </a:ln>
        </p:spPr>
      </p:pic>
      <p:grpSp>
        <p:nvGrpSpPr>
          <p:cNvPr id="1028" name="Group 3"/>
          <p:cNvGrpSpPr>
            <a:grpSpLocks/>
          </p:cNvGrpSpPr>
          <p:nvPr/>
        </p:nvGrpSpPr>
        <p:grpSpPr bwMode="auto">
          <a:xfrm>
            <a:off x="-17463" y="6688138"/>
            <a:ext cx="9178926" cy="196850"/>
            <a:chOff x="0" y="0"/>
            <a:chExt cx="8224" cy="176"/>
          </a:xfrm>
        </p:grpSpPr>
        <p:sp>
          <p:nvSpPr>
            <p:cNvPr id="2052" name="Rectangle 4"/>
            <p:cNvSpPr>
              <a:spLocks/>
            </p:cNvSpPr>
            <p:nvPr/>
          </p:nvSpPr>
          <p:spPr bwMode="auto">
            <a:xfrm>
              <a:off x="0" y="40"/>
              <a:ext cx="8224" cy="136"/>
            </a:xfrm>
            <a:prstGeom prst="rect">
              <a:avLst/>
            </a:prstGeom>
            <a:gradFill rotWithShape="0">
              <a:gsLst>
                <a:gs pos="0">
                  <a:srgbClr val="800000"/>
                </a:gs>
                <a:gs pos="100000">
                  <a:srgbClr val="FFFFFF"/>
                </a:gs>
              </a:gsLst>
              <a:lin ang="0" scaled="1"/>
            </a:gradFill>
            <a:ln w="25400">
              <a:noFill/>
              <a:miter lim="800000"/>
              <a:headEnd type="none" w="med" len="med"/>
              <a:tailEnd type="none" w="med" len="med"/>
            </a:ln>
          </p:spPr>
          <p:txBody>
            <a:bodyPr lIns="0" tIns="0" rIns="0" bIns="0">
              <a:prstTxWarp prst="textNoShape">
                <a:avLst/>
              </a:prstTxWarp>
            </a:bodyPr>
            <a:lstStyle/>
            <a:p>
              <a:pPr>
                <a:defRPr/>
              </a:pPr>
              <a:endParaRPr lang="en-US">
                <a:latin typeface="Gill Sans" pitchFamily="-107" charset="0"/>
                <a:ea typeface="ヒラギノ角ゴ ProN W3" pitchFamily="-107" charset="-128"/>
                <a:cs typeface="ヒラギノ角ゴ ProN W3" pitchFamily="-107" charset="-128"/>
                <a:sym typeface="Gill Sans" pitchFamily="-107" charset="0"/>
              </a:endParaRPr>
            </a:p>
          </p:txBody>
        </p:sp>
        <p:sp>
          <p:nvSpPr>
            <p:cNvPr id="2053" name="Rectangle 5"/>
            <p:cNvSpPr>
              <a:spLocks/>
            </p:cNvSpPr>
            <p:nvPr/>
          </p:nvSpPr>
          <p:spPr bwMode="auto">
            <a:xfrm>
              <a:off x="64" y="0"/>
              <a:ext cx="255" cy="111"/>
            </a:xfrm>
            <a:prstGeom prst="rect">
              <a:avLst/>
            </a:prstGeom>
            <a:noFill/>
            <a:ln w="12700">
              <a:noFill/>
              <a:miter lim="800000"/>
              <a:headEnd type="none" w="med" len="med"/>
              <a:tailEnd type="none" w="med" len="med"/>
            </a:ln>
          </p:spPr>
          <p:txBody>
            <a:bodyPr wrap="none" lIns="0" tIns="0" rIns="0" bIns="0" anchor="b">
              <a:prstTxWarp prst="textNoShape">
                <a:avLst/>
              </a:prstTxWarp>
              <a:spAutoFit/>
            </a:bodyPr>
            <a:lstStyle/>
            <a:p>
              <a:pPr>
                <a:defRPr/>
              </a:pPr>
              <a:r>
                <a:rPr lang="en-US" sz="800" b="1">
                  <a:solidFill>
                    <a:schemeClr val="tx1"/>
                  </a:solidFill>
                  <a:latin typeface="Helvetica Neue" pitchFamily="-107" charset="0"/>
                  <a:ea typeface="Helvetica Neue" pitchFamily="-107" charset="0"/>
                  <a:cs typeface="Helvetica Neue" pitchFamily="-107" charset="0"/>
                  <a:sym typeface="Helvetica Neue" pitchFamily="-107" charset="0"/>
                </a:rPr>
                <a:t>JWST</a:t>
              </a:r>
            </a:p>
          </p:txBody>
        </p:sp>
      </p:grpSp>
      <p:sp>
        <p:nvSpPr>
          <p:cNvPr id="7" name="Footer Placeholder 6"/>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smtClean="0">
                <a:solidFill>
                  <a:schemeClr val="tx1"/>
                </a:solidFill>
                <a:latin typeface="Gill Sans" pitchFamily="-107" charset="0"/>
                <a:ea typeface="ヒラギノ角ゴ ProN W3" pitchFamily="-107" charset="-128"/>
                <a:cs typeface="ヒラギノ角ゴ ProN W3" pitchFamily="-107" charset="-128"/>
                <a:sym typeface="Gill Sans" pitchFamily="-107" charset="0"/>
              </a:defRPr>
            </a:lvl1pPr>
          </a:lstStyle>
          <a:p>
            <a:pPr>
              <a:defRPr/>
            </a:pPr>
            <a:endParaRPr lang="en-US"/>
          </a:p>
        </p:txBody>
      </p:sp>
      <p:sp>
        <p:nvSpPr>
          <p:cNvPr id="8" name="Date Placeholder 7"/>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1"/>
                </a:solidFill>
                <a:latin typeface="Gill Sans" pitchFamily="-107" charset="0"/>
                <a:ea typeface="ヒラギノ角ゴ ProN W3" pitchFamily="-107" charset="-128"/>
                <a:cs typeface="ヒラギノ角ゴ ProN W3" pitchFamily="-107" charset="-128"/>
                <a:sym typeface="Gill Sans" pitchFamily="-107" charset="0"/>
              </a:defRPr>
            </a:lvl1pPr>
          </a:lstStyle>
          <a:p>
            <a:pPr>
              <a:defRPr/>
            </a:pPr>
            <a:endParaRPr lang="en-US"/>
          </a:p>
        </p:txBody>
      </p:sp>
      <p:sp>
        <p:nvSpPr>
          <p:cNvPr id="9" name="Slide Number Placeholder 8"/>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latin typeface="Gill Sans" pitchFamily="-107" charset="0"/>
                <a:ea typeface="ヒラギノ角ゴ ProN W3" pitchFamily="-107" charset="-128"/>
                <a:cs typeface="ヒラギノ角ゴ ProN W3" pitchFamily="-107" charset="-128"/>
                <a:sym typeface="Gill Sans" pitchFamily="-107" charset="0"/>
              </a:defRPr>
            </a:lvl1pPr>
          </a:lstStyle>
          <a:p>
            <a:pPr>
              <a:defRPr/>
            </a:pPr>
            <a:fld id="{D450C2A6-4AC1-6846-9297-121F5370AF23}" type="slidenum">
              <a:rPr lang="en-US"/>
              <a:pPr>
                <a:defRPr/>
              </a:pPr>
              <a:t>‹#›</a:t>
            </a:fld>
            <a:endParaRPr lang="en-US"/>
          </a:p>
        </p:txBody>
      </p:sp>
      <p:pic>
        <p:nvPicPr>
          <p:cNvPr id="10" name="Picture 5"/>
          <p:cNvPicPr>
            <a:picLocks noChangeAspect="1" noChangeArrowheads="1"/>
          </p:cNvPicPr>
          <p:nvPr userDrawn="1"/>
        </p:nvPicPr>
        <p:blipFill>
          <a:blip r:embed="rId14"/>
          <a:srcRect/>
          <a:stretch>
            <a:fillRect/>
          </a:stretch>
        </p:blipFill>
        <p:spPr bwMode="auto">
          <a:xfrm>
            <a:off x="116086" y="187523"/>
            <a:ext cx="660797" cy="544711"/>
          </a:xfrm>
          <a:prstGeom prst="rect">
            <a:avLst/>
          </a:prstGeom>
          <a:noFill/>
          <a:ln w="12700" cap="flat">
            <a:noFill/>
            <a:miter lim="800000"/>
            <a:headEnd/>
            <a:tailEnd/>
          </a:ln>
        </p:spPr>
      </p:pic>
    </p:spTree>
  </p:cSld>
  <p:clrMap bg1="dk2" tx1="lt1" bg2="dk1" tx2="lt2" accent1="accent1" accent2="accent2" accent3="accent3" accent4="accent4" accent5="accent5" accent6="accent6" hlink="hlink" folHlink="folHlink"/>
  <p:sldLayoutIdLst>
    <p:sldLayoutId id="2147491274" r:id="rId1"/>
    <p:sldLayoutId id="2147491275" r:id="rId2"/>
    <p:sldLayoutId id="2147491276" r:id="rId3"/>
    <p:sldLayoutId id="2147491277" r:id="rId4"/>
    <p:sldLayoutId id="2147491278" r:id="rId5"/>
    <p:sldLayoutId id="2147491279" r:id="rId6"/>
    <p:sldLayoutId id="2147491280" r:id="rId7"/>
    <p:sldLayoutId id="2147491281" r:id="rId8"/>
    <p:sldLayoutId id="2147491282" r:id="rId9"/>
    <p:sldLayoutId id="2147491283" r:id="rId10"/>
    <p:sldLayoutId id="2147491284" r:id="rId11"/>
  </p:sldLayoutIdLst>
  <p:transition>
    <p:random/>
  </p:transition>
  <p:hf hdr="0" ftr="0" dt="0"/>
  <p:txStyles>
    <p:titleStyle>
      <a:lvl1pPr algn="ctr" rtl="0" eaLnBrk="0" fontAlgn="base" hangingPunct="0">
        <a:spcBef>
          <a:spcPct val="0"/>
        </a:spcBef>
        <a:spcAft>
          <a:spcPct val="0"/>
        </a:spcAft>
        <a:defRPr sz="3700">
          <a:solidFill>
            <a:schemeClr val="tx1"/>
          </a:solidFill>
          <a:effectLst>
            <a:outerShdw blurRad="38100" dist="38100" dir="2700000" algn="tl">
              <a:srgbClr val="000000"/>
            </a:outerShdw>
          </a:effectLst>
          <a:latin typeface="+mj-lt"/>
          <a:ea typeface="+mj-ea"/>
          <a:cs typeface="+mj-cs"/>
          <a:sym typeface="Gill Sans" pitchFamily="-105" charset="0"/>
        </a:defRPr>
      </a:lvl1pPr>
      <a:lvl2pPr algn="ctr" rtl="0" eaLnBrk="0" fontAlgn="base" hangingPunct="0">
        <a:spcBef>
          <a:spcPct val="0"/>
        </a:spcBef>
        <a:spcAft>
          <a:spcPct val="0"/>
        </a:spcAft>
        <a:defRPr sz="3700">
          <a:solidFill>
            <a:schemeClr val="tx1"/>
          </a:solidFill>
          <a:effectLst>
            <a:outerShdw blurRad="38100" dist="38100" dir="2700000" algn="tl">
              <a:srgbClr val="000000"/>
            </a:outerShdw>
          </a:effectLst>
          <a:latin typeface="Gill Sans" pitchFamily="-106" charset="0"/>
          <a:ea typeface="ヒラギノ角ゴ ProN W3" pitchFamily="-106" charset="-128"/>
          <a:cs typeface="ヒラギノ角ゴ ProN W3" pitchFamily="-106" charset="-128"/>
          <a:sym typeface="Gill Sans" pitchFamily="-105" charset="0"/>
        </a:defRPr>
      </a:lvl2pPr>
      <a:lvl3pPr algn="ctr" rtl="0" eaLnBrk="0" fontAlgn="base" hangingPunct="0">
        <a:spcBef>
          <a:spcPct val="0"/>
        </a:spcBef>
        <a:spcAft>
          <a:spcPct val="0"/>
        </a:spcAft>
        <a:defRPr sz="3700">
          <a:solidFill>
            <a:schemeClr val="tx1"/>
          </a:solidFill>
          <a:effectLst>
            <a:outerShdw blurRad="38100" dist="38100" dir="2700000" algn="tl">
              <a:srgbClr val="000000"/>
            </a:outerShdw>
          </a:effectLst>
          <a:latin typeface="Gill Sans" pitchFamily="-106" charset="0"/>
          <a:ea typeface="ヒラギノ角ゴ ProN W3" pitchFamily="-106" charset="-128"/>
          <a:cs typeface="ヒラギノ角ゴ ProN W3" pitchFamily="-106" charset="-128"/>
          <a:sym typeface="Gill Sans" pitchFamily="-105" charset="0"/>
        </a:defRPr>
      </a:lvl3pPr>
      <a:lvl4pPr algn="ctr" rtl="0" eaLnBrk="0" fontAlgn="base" hangingPunct="0">
        <a:spcBef>
          <a:spcPct val="0"/>
        </a:spcBef>
        <a:spcAft>
          <a:spcPct val="0"/>
        </a:spcAft>
        <a:defRPr sz="3700">
          <a:solidFill>
            <a:schemeClr val="tx1"/>
          </a:solidFill>
          <a:effectLst>
            <a:outerShdw blurRad="38100" dist="38100" dir="2700000" algn="tl">
              <a:srgbClr val="000000"/>
            </a:outerShdw>
          </a:effectLst>
          <a:latin typeface="Gill Sans" pitchFamily="-106" charset="0"/>
          <a:ea typeface="ヒラギノ角ゴ ProN W3" pitchFamily="-106" charset="-128"/>
          <a:cs typeface="ヒラギノ角ゴ ProN W3" pitchFamily="-106" charset="-128"/>
          <a:sym typeface="Gill Sans" pitchFamily="-105" charset="0"/>
        </a:defRPr>
      </a:lvl4pPr>
      <a:lvl5pPr algn="ctr" rtl="0" eaLnBrk="0" fontAlgn="base" hangingPunct="0">
        <a:spcBef>
          <a:spcPct val="0"/>
        </a:spcBef>
        <a:spcAft>
          <a:spcPct val="0"/>
        </a:spcAft>
        <a:defRPr sz="3700">
          <a:solidFill>
            <a:schemeClr val="tx1"/>
          </a:solidFill>
          <a:effectLst>
            <a:outerShdw blurRad="38100" dist="38100" dir="2700000" algn="tl">
              <a:srgbClr val="000000"/>
            </a:outerShdw>
          </a:effectLst>
          <a:latin typeface="Gill Sans" pitchFamily="-106" charset="0"/>
          <a:ea typeface="ヒラギノ角ゴ ProN W3" pitchFamily="-106" charset="-128"/>
          <a:cs typeface="ヒラギノ角ゴ ProN W3" pitchFamily="-106" charset="-128"/>
          <a:sym typeface="Gill Sans" pitchFamily="-105" charset="0"/>
        </a:defRPr>
      </a:lvl5pPr>
      <a:lvl6pPr marL="321440" algn="ctr" rtl="0" fontAlgn="base">
        <a:spcBef>
          <a:spcPct val="0"/>
        </a:spcBef>
        <a:spcAft>
          <a:spcPct val="0"/>
        </a:spcAft>
        <a:defRPr sz="3700">
          <a:solidFill>
            <a:schemeClr val="tx1"/>
          </a:solidFill>
          <a:effectLst>
            <a:outerShdw blurRad="38100" dist="38100" dir="2700000" algn="tl">
              <a:srgbClr val="000000"/>
            </a:outerShdw>
          </a:effectLst>
          <a:latin typeface="Gill Sans" pitchFamily="-106" charset="0"/>
          <a:ea typeface="ヒラギノ角ゴ ProN W3" pitchFamily="-106" charset="-128"/>
          <a:cs typeface="ヒラギノ角ゴ ProN W3" pitchFamily="-106" charset="-128"/>
          <a:sym typeface="Gill Sans" pitchFamily="-106" charset="0"/>
        </a:defRPr>
      </a:lvl6pPr>
      <a:lvl7pPr marL="642882" algn="ctr" rtl="0" fontAlgn="base">
        <a:spcBef>
          <a:spcPct val="0"/>
        </a:spcBef>
        <a:spcAft>
          <a:spcPct val="0"/>
        </a:spcAft>
        <a:defRPr sz="3700">
          <a:solidFill>
            <a:schemeClr val="tx1"/>
          </a:solidFill>
          <a:effectLst>
            <a:outerShdw blurRad="38100" dist="38100" dir="2700000" algn="tl">
              <a:srgbClr val="000000"/>
            </a:outerShdw>
          </a:effectLst>
          <a:latin typeface="Gill Sans" pitchFamily="-106" charset="0"/>
          <a:ea typeface="ヒラギノ角ゴ ProN W3" pitchFamily="-106" charset="-128"/>
          <a:cs typeface="ヒラギノ角ゴ ProN W3" pitchFamily="-106" charset="-128"/>
          <a:sym typeface="Gill Sans" pitchFamily="-106" charset="0"/>
        </a:defRPr>
      </a:lvl7pPr>
      <a:lvl8pPr marL="964323" algn="ctr" rtl="0" fontAlgn="base">
        <a:spcBef>
          <a:spcPct val="0"/>
        </a:spcBef>
        <a:spcAft>
          <a:spcPct val="0"/>
        </a:spcAft>
        <a:defRPr sz="3700">
          <a:solidFill>
            <a:schemeClr val="tx1"/>
          </a:solidFill>
          <a:effectLst>
            <a:outerShdw blurRad="38100" dist="38100" dir="2700000" algn="tl">
              <a:srgbClr val="000000"/>
            </a:outerShdw>
          </a:effectLst>
          <a:latin typeface="Gill Sans" pitchFamily="-106" charset="0"/>
          <a:ea typeface="ヒラギノ角ゴ ProN W3" pitchFamily="-106" charset="-128"/>
          <a:cs typeface="ヒラギノ角ゴ ProN W3" pitchFamily="-106" charset="-128"/>
          <a:sym typeface="Gill Sans" pitchFamily="-106" charset="0"/>
        </a:defRPr>
      </a:lvl8pPr>
      <a:lvl9pPr marL="1285763" algn="ctr" rtl="0" fontAlgn="base">
        <a:spcBef>
          <a:spcPct val="0"/>
        </a:spcBef>
        <a:spcAft>
          <a:spcPct val="0"/>
        </a:spcAft>
        <a:defRPr sz="3700">
          <a:solidFill>
            <a:schemeClr val="tx1"/>
          </a:solidFill>
          <a:effectLst>
            <a:outerShdw blurRad="38100" dist="38100" dir="2700000" algn="tl">
              <a:srgbClr val="000000"/>
            </a:outerShdw>
          </a:effectLst>
          <a:latin typeface="Gill Sans" pitchFamily="-106" charset="0"/>
          <a:ea typeface="ヒラギノ角ゴ ProN W3" pitchFamily="-106" charset="-128"/>
          <a:cs typeface="ヒラギノ角ゴ ProN W3" pitchFamily="-106" charset="-128"/>
          <a:sym typeface="Gill Sans" pitchFamily="-106" charset="0"/>
        </a:defRPr>
      </a:lvl9pPr>
    </p:titleStyle>
    <p:bodyStyle>
      <a:lvl1pPr marL="623888" indent="-400050" algn="l" rtl="0" eaLnBrk="0" fontAlgn="base" hangingPunct="0">
        <a:spcBef>
          <a:spcPts val="1688"/>
        </a:spcBef>
        <a:spcAft>
          <a:spcPct val="0"/>
        </a:spcAft>
        <a:buSzPct val="171000"/>
        <a:buFont typeface="Gill Sans" pitchFamily="-105" charset="0"/>
        <a:buChar char="•"/>
        <a:defRPr sz="3000">
          <a:solidFill>
            <a:schemeClr val="tx1"/>
          </a:solidFill>
          <a:latin typeface="+mn-lt"/>
          <a:ea typeface="+mn-ea"/>
          <a:cs typeface="+mn-cs"/>
          <a:sym typeface="Gill Sans" pitchFamily="-105" charset="0"/>
        </a:defRPr>
      </a:lvl1pPr>
      <a:lvl2pPr marL="935038" indent="-400050" algn="l" rtl="0" eaLnBrk="0" fontAlgn="base" hangingPunct="0">
        <a:spcBef>
          <a:spcPts val="1688"/>
        </a:spcBef>
        <a:spcAft>
          <a:spcPct val="0"/>
        </a:spcAft>
        <a:buSzPct val="171000"/>
        <a:buFont typeface="Gill Sans" pitchFamily="-105" charset="0"/>
        <a:buChar char="•"/>
        <a:defRPr sz="3000">
          <a:solidFill>
            <a:schemeClr val="tx1"/>
          </a:solidFill>
          <a:latin typeface="+mn-lt"/>
          <a:ea typeface="+mn-ea"/>
          <a:cs typeface="+mn-cs"/>
          <a:sym typeface="Gill Sans" pitchFamily="-105" charset="0"/>
        </a:defRPr>
      </a:lvl2pPr>
      <a:lvl3pPr marL="1247775" indent="-400050" algn="l" rtl="0" eaLnBrk="0" fontAlgn="base" hangingPunct="0">
        <a:spcBef>
          <a:spcPts val="1688"/>
        </a:spcBef>
        <a:spcAft>
          <a:spcPct val="0"/>
        </a:spcAft>
        <a:buSzPct val="171000"/>
        <a:buFont typeface="Gill Sans" pitchFamily="-105" charset="0"/>
        <a:buChar char="•"/>
        <a:defRPr sz="3000">
          <a:solidFill>
            <a:schemeClr val="tx1"/>
          </a:solidFill>
          <a:latin typeface="+mn-lt"/>
          <a:ea typeface="+mn-ea"/>
          <a:cs typeface="+mn-cs"/>
          <a:sym typeface="Gill Sans" pitchFamily="-105" charset="0"/>
        </a:defRPr>
      </a:lvl3pPr>
      <a:lvl4pPr marL="1560513" indent="-400050" algn="l" rtl="0" eaLnBrk="0" fontAlgn="base" hangingPunct="0">
        <a:spcBef>
          <a:spcPts val="1688"/>
        </a:spcBef>
        <a:spcAft>
          <a:spcPct val="0"/>
        </a:spcAft>
        <a:buSzPct val="171000"/>
        <a:buFont typeface="Gill Sans" pitchFamily="-105" charset="0"/>
        <a:buChar char="•"/>
        <a:defRPr sz="3000">
          <a:solidFill>
            <a:schemeClr val="tx1"/>
          </a:solidFill>
          <a:latin typeface="+mn-lt"/>
          <a:ea typeface="+mn-ea"/>
          <a:cs typeface="+mn-cs"/>
          <a:sym typeface="Gill Sans" pitchFamily="-105" charset="0"/>
        </a:defRPr>
      </a:lvl4pPr>
      <a:lvl5pPr marL="1873250" indent="-400050" algn="l" rtl="0" eaLnBrk="0" fontAlgn="base" hangingPunct="0">
        <a:spcBef>
          <a:spcPts val="1688"/>
        </a:spcBef>
        <a:spcAft>
          <a:spcPct val="0"/>
        </a:spcAft>
        <a:buSzPct val="171000"/>
        <a:buFont typeface="Gill Sans" pitchFamily="-105" charset="0"/>
        <a:buChar char="•"/>
        <a:defRPr sz="3000">
          <a:solidFill>
            <a:schemeClr val="tx1"/>
          </a:solidFill>
          <a:latin typeface="+mn-lt"/>
          <a:ea typeface="+mn-ea"/>
          <a:cs typeface="+mn-cs"/>
          <a:sym typeface="Gill Sans" pitchFamily="-105" charset="0"/>
        </a:defRPr>
      </a:lvl5pPr>
      <a:lvl6pPr marL="2196513" indent="-401801" algn="l" rtl="0" fontAlgn="base">
        <a:spcBef>
          <a:spcPts val="1687"/>
        </a:spcBef>
        <a:spcAft>
          <a:spcPct val="0"/>
        </a:spcAft>
        <a:buSzPct val="171000"/>
        <a:buFont typeface="Gill Sans" pitchFamily="-106" charset="0"/>
        <a:buChar char="•"/>
        <a:defRPr sz="3000">
          <a:solidFill>
            <a:schemeClr val="tx1"/>
          </a:solidFill>
          <a:latin typeface="+mn-lt"/>
          <a:ea typeface="+mn-ea"/>
          <a:cs typeface="+mn-cs"/>
          <a:sym typeface="Gill Sans" pitchFamily="-106" charset="0"/>
        </a:defRPr>
      </a:lvl6pPr>
      <a:lvl7pPr marL="2517953" indent="-401801" algn="l" rtl="0" fontAlgn="base">
        <a:spcBef>
          <a:spcPts val="1687"/>
        </a:spcBef>
        <a:spcAft>
          <a:spcPct val="0"/>
        </a:spcAft>
        <a:buSzPct val="171000"/>
        <a:buFont typeface="Gill Sans" pitchFamily="-106" charset="0"/>
        <a:buChar char="•"/>
        <a:defRPr sz="3000">
          <a:solidFill>
            <a:schemeClr val="tx1"/>
          </a:solidFill>
          <a:latin typeface="+mn-lt"/>
          <a:ea typeface="+mn-ea"/>
          <a:cs typeface="+mn-cs"/>
          <a:sym typeface="Gill Sans" pitchFamily="-106" charset="0"/>
        </a:defRPr>
      </a:lvl7pPr>
      <a:lvl8pPr marL="2839395" indent="-401801" algn="l" rtl="0" fontAlgn="base">
        <a:spcBef>
          <a:spcPts val="1687"/>
        </a:spcBef>
        <a:spcAft>
          <a:spcPct val="0"/>
        </a:spcAft>
        <a:buSzPct val="171000"/>
        <a:buFont typeface="Gill Sans" pitchFamily="-106" charset="0"/>
        <a:buChar char="•"/>
        <a:defRPr sz="3000">
          <a:solidFill>
            <a:schemeClr val="tx1"/>
          </a:solidFill>
          <a:latin typeface="+mn-lt"/>
          <a:ea typeface="+mn-ea"/>
          <a:cs typeface="+mn-cs"/>
          <a:sym typeface="Gill Sans" pitchFamily="-106" charset="0"/>
        </a:defRPr>
      </a:lvl8pPr>
      <a:lvl9pPr marL="3160835" indent="-401801" algn="l" rtl="0" fontAlgn="base">
        <a:spcBef>
          <a:spcPts val="1687"/>
        </a:spcBef>
        <a:spcAft>
          <a:spcPct val="0"/>
        </a:spcAft>
        <a:buSzPct val="171000"/>
        <a:buFont typeface="Gill Sans" pitchFamily="-106" charset="0"/>
        <a:buChar char="•"/>
        <a:defRPr sz="3000">
          <a:solidFill>
            <a:schemeClr val="tx1"/>
          </a:solidFill>
          <a:latin typeface="+mn-lt"/>
          <a:ea typeface="+mn-ea"/>
          <a:cs typeface="+mn-cs"/>
          <a:sym typeface="Gill Sans" pitchFamily="-106" charset="0"/>
        </a:defRPr>
      </a:lvl9pPr>
    </p:bodyStyle>
    <p:otherStyle>
      <a:defPPr>
        <a:defRPr lang="en-US"/>
      </a:defPPr>
      <a:lvl1pPr marL="0" algn="l" defTabSz="321440" rtl="0" eaLnBrk="1" latinLnBrk="0" hangingPunct="1">
        <a:defRPr sz="1300" kern="1200">
          <a:solidFill>
            <a:schemeClr val="tx1"/>
          </a:solidFill>
          <a:latin typeface="+mn-lt"/>
          <a:ea typeface="+mn-ea"/>
          <a:cs typeface="+mn-cs"/>
        </a:defRPr>
      </a:lvl1pPr>
      <a:lvl2pPr marL="321440" algn="l" defTabSz="321440" rtl="0" eaLnBrk="1" latinLnBrk="0" hangingPunct="1">
        <a:defRPr sz="1300" kern="1200">
          <a:solidFill>
            <a:schemeClr val="tx1"/>
          </a:solidFill>
          <a:latin typeface="+mn-lt"/>
          <a:ea typeface="+mn-ea"/>
          <a:cs typeface="+mn-cs"/>
        </a:defRPr>
      </a:lvl2pPr>
      <a:lvl3pPr marL="642882" algn="l" defTabSz="321440" rtl="0" eaLnBrk="1" latinLnBrk="0" hangingPunct="1">
        <a:defRPr sz="1300" kern="1200">
          <a:solidFill>
            <a:schemeClr val="tx1"/>
          </a:solidFill>
          <a:latin typeface="+mn-lt"/>
          <a:ea typeface="+mn-ea"/>
          <a:cs typeface="+mn-cs"/>
        </a:defRPr>
      </a:lvl3pPr>
      <a:lvl4pPr marL="964323" algn="l" defTabSz="321440" rtl="0" eaLnBrk="1" latinLnBrk="0" hangingPunct="1">
        <a:defRPr sz="1300" kern="1200">
          <a:solidFill>
            <a:schemeClr val="tx1"/>
          </a:solidFill>
          <a:latin typeface="+mn-lt"/>
          <a:ea typeface="+mn-ea"/>
          <a:cs typeface="+mn-cs"/>
        </a:defRPr>
      </a:lvl4pPr>
      <a:lvl5pPr marL="1285763" algn="l" defTabSz="321440" rtl="0" eaLnBrk="1" latinLnBrk="0" hangingPunct="1">
        <a:defRPr sz="1300" kern="1200">
          <a:solidFill>
            <a:schemeClr val="tx1"/>
          </a:solidFill>
          <a:latin typeface="+mn-lt"/>
          <a:ea typeface="+mn-ea"/>
          <a:cs typeface="+mn-cs"/>
        </a:defRPr>
      </a:lvl5pPr>
      <a:lvl6pPr marL="1607205" algn="l" defTabSz="321440" rtl="0" eaLnBrk="1" latinLnBrk="0" hangingPunct="1">
        <a:defRPr sz="1300" kern="1200">
          <a:solidFill>
            <a:schemeClr val="tx1"/>
          </a:solidFill>
          <a:latin typeface="+mn-lt"/>
          <a:ea typeface="+mn-ea"/>
          <a:cs typeface="+mn-cs"/>
        </a:defRPr>
      </a:lvl6pPr>
      <a:lvl7pPr marL="1928645" algn="l" defTabSz="321440" rtl="0" eaLnBrk="1" latinLnBrk="0" hangingPunct="1">
        <a:defRPr sz="1300" kern="1200">
          <a:solidFill>
            <a:schemeClr val="tx1"/>
          </a:solidFill>
          <a:latin typeface="+mn-lt"/>
          <a:ea typeface="+mn-ea"/>
          <a:cs typeface="+mn-cs"/>
        </a:defRPr>
      </a:lvl7pPr>
      <a:lvl8pPr marL="2250086" algn="l" defTabSz="321440" rtl="0" eaLnBrk="1" latinLnBrk="0" hangingPunct="1">
        <a:defRPr sz="1300" kern="1200">
          <a:solidFill>
            <a:schemeClr val="tx1"/>
          </a:solidFill>
          <a:latin typeface="+mn-lt"/>
          <a:ea typeface="+mn-ea"/>
          <a:cs typeface="+mn-cs"/>
        </a:defRPr>
      </a:lvl8pPr>
      <a:lvl9pPr marL="2571527" algn="l" defTabSz="321440" rtl="0" eaLnBrk="1" latinLnBrk="0" hangingPunct="1">
        <a:defRPr sz="13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bwMode="auto">
          <a:xfrm>
            <a:off x="893763" y="179388"/>
            <a:ext cx="7358062" cy="803275"/>
          </a:xfrm>
          <a:prstGeom prst="rect">
            <a:avLst/>
          </a:prstGeom>
          <a:noFill/>
          <a:ln w="12700">
            <a:noFill/>
            <a:miter lim="800000"/>
            <a:headEnd/>
            <a:tailEnd/>
          </a:ln>
          <a:effectLst>
            <a:outerShdw blurRad="76200" dist="76199" dir="2700000" algn="ctr" rotWithShape="0">
              <a:schemeClr val="bg2">
                <a:alpha val="34999"/>
              </a:schemeClr>
            </a:outerShdw>
          </a:effectLst>
        </p:spPr>
        <p:txBody>
          <a:bodyPr vert="horz" wrap="square" lIns="35715" tIns="35715" rIns="35715" bIns="35715" numCol="1" anchor="ctr" anchorCtr="0" compatLnSpc="1">
            <a:prstTxWarp prst="textNoShape">
              <a:avLst/>
            </a:prstTxWarp>
          </a:bodyPr>
          <a:lstStyle/>
          <a:p>
            <a:pPr lvl="0"/>
            <a:r>
              <a:rPr lang="en-US">
                <a:sym typeface="Gill Sans" pitchFamily="-107" charset="0"/>
              </a:rPr>
              <a:t>Click to edit Master title style</a:t>
            </a:r>
          </a:p>
        </p:txBody>
      </p:sp>
      <p:sp>
        <p:nvSpPr>
          <p:cNvPr id="111619" name="Rectangle 2"/>
          <p:cNvSpPr>
            <a:spLocks noGrp="1" noChangeArrowheads="1"/>
          </p:cNvSpPr>
          <p:nvPr>
            <p:ph type="body" idx="1"/>
          </p:nvPr>
        </p:nvSpPr>
        <p:spPr bwMode="auto">
          <a:xfrm>
            <a:off x="893763" y="1160463"/>
            <a:ext cx="7358062" cy="5180012"/>
          </a:xfrm>
          <a:prstGeom prst="rect">
            <a:avLst/>
          </a:prstGeom>
          <a:noFill/>
          <a:ln w="12700">
            <a:noFill/>
            <a:miter lim="800000"/>
            <a:headEnd/>
            <a:tailEnd/>
          </a:ln>
        </p:spPr>
        <p:txBody>
          <a:bodyPr vert="horz" wrap="square" lIns="35715" tIns="35715" rIns="35715" bIns="35715" numCol="1" anchor="t" anchorCtr="0" compatLnSpc="1">
            <a:prstTxWarp prst="textNoShape">
              <a:avLst/>
            </a:prstTxWarp>
          </a:bodyPr>
          <a:lstStyle/>
          <a:p>
            <a:pPr lvl="0"/>
            <a:r>
              <a:rPr lang="en-US">
                <a:sym typeface="Gill Sans" pitchFamily="-105" charset="0"/>
              </a:rPr>
              <a:t>Click to edit Master text styles</a:t>
            </a:r>
          </a:p>
          <a:p>
            <a:pPr lvl="1"/>
            <a:r>
              <a:rPr lang="en-US">
                <a:sym typeface="Gill Sans" pitchFamily="-105" charset="0"/>
              </a:rPr>
              <a:t>Second level</a:t>
            </a:r>
          </a:p>
          <a:p>
            <a:pPr lvl="2"/>
            <a:r>
              <a:rPr lang="en-US">
                <a:sym typeface="Gill Sans" pitchFamily="-105" charset="0"/>
              </a:rPr>
              <a:t>Third level</a:t>
            </a:r>
          </a:p>
          <a:p>
            <a:pPr lvl="3"/>
            <a:r>
              <a:rPr lang="en-US">
                <a:sym typeface="Gill Sans" pitchFamily="-105" charset="0"/>
              </a:rPr>
              <a:t>Fourth level</a:t>
            </a:r>
          </a:p>
          <a:p>
            <a:pPr lvl="4"/>
            <a:r>
              <a:rPr lang="en-US">
                <a:sym typeface="Gill Sans" pitchFamily="-105" charset="0"/>
              </a:rPr>
              <a:t>Fifth level</a:t>
            </a:r>
          </a:p>
        </p:txBody>
      </p:sp>
      <p:pic>
        <p:nvPicPr>
          <p:cNvPr id="111620" name="Picture 3"/>
          <p:cNvPicPr>
            <a:picLocks noChangeAspect="1" noChangeArrowheads="1"/>
          </p:cNvPicPr>
          <p:nvPr/>
        </p:nvPicPr>
        <p:blipFill>
          <a:blip r:embed="rId13"/>
          <a:srcRect/>
          <a:stretch>
            <a:fillRect/>
          </a:stretch>
        </p:blipFill>
        <p:spPr bwMode="auto">
          <a:xfrm>
            <a:off x="8197850" y="187325"/>
            <a:ext cx="546100" cy="544513"/>
          </a:xfrm>
          <a:prstGeom prst="rect">
            <a:avLst/>
          </a:prstGeom>
          <a:noFill/>
          <a:ln w="12700">
            <a:noFill/>
            <a:miter lim="800000"/>
            <a:headEnd/>
            <a:tailEnd/>
          </a:ln>
        </p:spPr>
      </p:pic>
      <p:grpSp>
        <p:nvGrpSpPr>
          <p:cNvPr id="111621" name="Group 4"/>
          <p:cNvGrpSpPr>
            <a:grpSpLocks/>
          </p:cNvGrpSpPr>
          <p:nvPr/>
        </p:nvGrpSpPr>
        <p:grpSpPr bwMode="auto">
          <a:xfrm>
            <a:off x="-17463" y="6688138"/>
            <a:ext cx="9178926" cy="196850"/>
            <a:chOff x="0" y="0"/>
            <a:chExt cx="8224" cy="176"/>
          </a:xfrm>
        </p:grpSpPr>
        <p:sp>
          <p:nvSpPr>
            <p:cNvPr id="12293" name="Rectangle 5"/>
            <p:cNvSpPr>
              <a:spLocks/>
            </p:cNvSpPr>
            <p:nvPr/>
          </p:nvSpPr>
          <p:spPr bwMode="auto">
            <a:xfrm>
              <a:off x="0" y="40"/>
              <a:ext cx="8224" cy="136"/>
            </a:xfrm>
            <a:prstGeom prst="rect">
              <a:avLst/>
            </a:prstGeom>
            <a:gradFill rotWithShape="0">
              <a:gsLst>
                <a:gs pos="0">
                  <a:srgbClr val="800000"/>
                </a:gs>
                <a:gs pos="100000">
                  <a:srgbClr val="FFFFFF"/>
                </a:gs>
              </a:gsLst>
              <a:lin ang="0" scaled="1"/>
            </a:gradFill>
            <a:ln w="25400">
              <a:noFill/>
              <a:miter lim="800000"/>
              <a:headEnd type="none" w="med" len="med"/>
              <a:tailEnd type="none" w="med" len="med"/>
            </a:ln>
          </p:spPr>
          <p:txBody>
            <a:bodyPr lIns="0" tIns="0" rIns="0" bIns="0">
              <a:prstTxWarp prst="textNoShape">
                <a:avLst/>
              </a:prstTxWarp>
            </a:bodyPr>
            <a:lstStyle/>
            <a:p>
              <a:pPr>
                <a:defRPr/>
              </a:pPr>
              <a:endParaRPr lang="en-US">
                <a:latin typeface="Gill Sans" pitchFamily="-107" charset="0"/>
                <a:ea typeface="ヒラギノ角ゴ ProN W3" pitchFamily="-107" charset="-128"/>
                <a:cs typeface="ヒラギノ角ゴ ProN W3" pitchFamily="-107" charset="-128"/>
                <a:sym typeface="Gill Sans" pitchFamily="-107" charset="0"/>
              </a:endParaRPr>
            </a:p>
          </p:txBody>
        </p:sp>
        <p:sp>
          <p:nvSpPr>
            <p:cNvPr id="12294" name="Rectangle 6"/>
            <p:cNvSpPr>
              <a:spLocks/>
            </p:cNvSpPr>
            <p:nvPr/>
          </p:nvSpPr>
          <p:spPr bwMode="auto">
            <a:xfrm>
              <a:off x="64" y="0"/>
              <a:ext cx="255" cy="111"/>
            </a:xfrm>
            <a:prstGeom prst="rect">
              <a:avLst/>
            </a:prstGeom>
            <a:noFill/>
            <a:ln w="12700">
              <a:noFill/>
              <a:miter lim="800000"/>
              <a:headEnd type="none" w="med" len="med"/>
              <a:tailEnd type="none" w="med" len="med"/>
            </a:ln>
          </p:spPr>
          <p:txBody>
            <a:bodyPr wrap="none" lIns="0" tIns="0" rIns="0" bIns="0" anchor="b">
              <a:prstTxWarp prst="textNoShape">
                <a:avLst/>
              </a:prstTxWarp>
              <a:spAutoFit/>
            </a:bodyPr>
            <a:lstStyle/>
            <a:p>
              <a:pPr>
                <a:defRPr/>
              </a:pPr>
              <a:r>
                <a:rPr lang="en-US" sz="800" b="1">
                  <a:solidFill>
                    <a:schemeClr val="tx1"/>
                  </a:solidFill>
                  <a:latin typeface="Helvetica Neue" pitchFamily="-107" charset="0"/>
                  <a:ea typeface="Helvetica Neue" pitchFamily="-107" charset="0"/>
                  <a:cs typeface="Helvetica Neue" pitchFamily="-107" charset="0"/>
                  <a:sym typeface="Helvetica Neue" pitchFamily="-107" charset="0"/>
                </a:rPr>
                <a:t>JWST</a:t>
              </a:r>
            </a:p>
          </p:txBody>
        </p:sp>
      </p:grpSp>
    </p:spTree>
  </p:cSld>
  <p:clrMap bg1="dk2" tx1="lt1" bg2="dk1" tx2="lt2" accent1="accent1" accent2="accent2" accent3="accent3" accent4="accent4" accent5="accent5" accent6="accent6" hlink="hlink" folHlink="folHlink"/>
  <p:sldLayoutIdLst>
    <p:sldLayoutId id="2147490862" r:id="rId1"/>
    <p:sldLayoutId id="2147490863" r:id="rId2"/>
    <p:sldLayoutId id="2147490864" r:id="rId3"/>
    <p:sldLayoutId id="2147490865" r:id="rId4"/>
    <p:sldLayoutId id="2147490866" r:id="rId5"/>
    <p:sldLayoutId id="2147490867" r:id="rId6"/>
    <p:sldLayoutId id="2147490868" r:id="rId7"/>
    <p:sldLayoutId id="2147490869" r:id="rId8"/>
    <p:sldLayoutId id="2147490870" r:id="rId9"/>
    <p:sldLayoutId id="2147490871" r:id="rId10"/>
    <p:sldLayoutId id="2147490872" r:id="rId11"/>
  </p:sldLayoutIdLst>
  <p:transition>
    <p:random/>
  </p:transition>
  <p:hf hdr="0" ftr="0" dt="0"/>
  <p:txStyles>
    <p:titleStyle>
      <a:lvl1pPr algn="ctr" rtl="0" eaLnBrk="0" fontAlgn="base" hangingPunct="0">
        <a:spcBef>
          <a:spcPct val="0"/>
        </a:spcBef>
        <a:spcAft>
          <a:spcPct val="0"/>
        </a:spcAft>
        <a:defRPr sz="3700">
          <a:solidFill>
            <a:schemeClr val="tx1"/>
          </a:solidFill>
          <a:latin typeface="+mj-lt"/>
          <a:ea typeface="+mj-ea"/>
          <a:cs typeface="+mj-cs"/>
          <a:sym typeface="Gill Sans" pitchFamily="-105" charset="0"/>
        </a:defRPr>
      </a:lvl1pPr>
      <a:lvl2pPr algn="ctr" rtl="0" eaLnBrk="0" fontAlgn="base" hangingPunct="0">
        <a:spcBef>
          <a:spcPct val="0"/>
        </a:spcBef>
        <a:spcAft>
          <a:spcPct val="0"/>
        </a:spcAft>
        <a:defRPr sz="37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2pPr>
      <a:lvl3pPr algn="ctr" rtl="0" eaLnBrk="0" fontAlgn="base" hangingPunct="0">
        <a:spcBef>
          <a:spcPct val="0"/>
        </a:spcBef>
        <a:spcAft>
          <a:spcPct val="0"/>
        </a:spcAft>
        <a:defRPr sz="37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3pPr>
      <a:lvl4pPr algn="ctr" rtl="0" eaLnBrk="0" fontAlgn="base" hangingPunct="0">
        <a:spcBef>
          <a:spcPct val="0"/>
        </a:spcBef>
        <a:spcAft>
          <a:spcPct val="0"/>
        </a:spcAft>
        <a:defRPr sz="37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4pPr>
      <a:lvl5pPr algn="ctr" rtl="0" eaLnBrk="0" fontAlgn="base" hangingPunct="0">
        <a:spcBef>
          <a:spcPct val="0"/>
        </a:spcBef>
        <a:spcAft>
          <a:spcPct val="0"/>
        </a:spcAft>
        <a:defRPr sz="37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5pPr>
      <a:lvl6pPr marL="321440" algn="ctr" rtl="0" fontAlgn="base">
        <a:spcBef>
          <a:spcPct val="0"/>
        </a:spcBef>
        <a:spcAft>
          <a:spcPct val="0"/>
        </a:spcAft>
        <a:defRPr sz="37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6pPr>
      <a:lvl7pPr marL="642882" algn="ctr" rtl="0" fontAlgn="base">
        <a:spcBef>
          <a:spcPct val="0"/>
        </a:spcBef>
        <a:spcAft>
          <a:spcPct val="0"/>
        </a:spcAft>
        <a:defRPr sz="37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7pPr>
      <a:lvl8pPr marL="964323" algn="ctr" rtl="0" fontAlgn="base">
        <a:spcBef>
          <a:spcPct val="0"/>
        </a:spcBef>
        <a:spcAft>
          <a:spcPct val="0"/>
        </a:spcAft>
        <a:defRPr sz="37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8pPr>
      <a:lvl9pPr marL="1285763" algn="ctr" rtl="0" fontAlgn="base">
        <a:spcBef>
          <a:spcPct val="0"/>
        </a:spcBef>
        <a:spcAft>
          <a:spcPct val="0"/>
        </a:spcAft>
        <a:defRPr sz="37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9pPr>
    </p:titleStyle>
    <p:bodyStyle>
      <a:lvl1pPr marL="533400" indent="-344488" algn="l" rtl="0" eaLnBrk="0" fontAlgn="base" hangingPunct="0">
        <a:spcBef>
          <a:spcPts val="2675"/>
        </a:spcBef>
        <a:spcAft>
          <a:spcPct val="0"/>
        </a:spcAft>
        <a:buSzPct val="46000"/>
        <a:buChar char="•"/>
        <a:defRPr sz="2500">
          <a:solidFill>
            <a:schemeClr val="tx1"/>
          </a:solidFill>
          <a:latin typeface="+mn-lt"/>
          <a:ea typeface="+mn-ea"/>
          <a:cs typeface="+mn-cs"/>
          <a:sym typeface="Gill Sans" pitchFamily="-105" charset="0"/>
        </a:defRPr>
      </a:lvl1pPr>
      <a:lvl2pPr marL="844550" indent="-344488" algn="l" rtl="0" eaLnBrk="0" fontAlgn="base" hangingPunct="0">
        <a:spcBef>
          <a:spcPts val="2675"/>
        </a:spcBef>
        <a:spcAft>
          <a:spcPct val="0"/>
        </a:spcAft>
        <a:buSzPct val="46000"/>
        <a:buChar char="•"/>
        <a:defRPr sz="2500">
          <a:solidFill>
            <a:schemeClr val="tx1"/>
          </a:solidFill>
          <a:latin typeface="+mn-lt"/>
          <a:ea typeface="+mn-ea"/>
          <a:cs typeface="+mn-cs"/>
          <a:sym typeface="Gill Sans" pitchFamily="-105" charset="0"/>
        </a:defRPr>
      </a:lvl2pPr>
      <a:lvl3pPr marL="1157288" indent="-344488" algn="l" rtl="0" eaLnBrk="0" fontAlgn="base" hangingPunct="0">
        <a:spcBef>
          <a:spcPts val="2675"/>
        </a:spcBef>
        <a:spcAft>
          <a:spcPct val="0"/>
        </a:spcAft>
        <a:buSzPct val="46000"/>
        <a:buChar char="•"/>
        <a:defRPr sz="2500">
          <a:solidFill>
            <a:schemeClr val="tx1"/>
          </a:solidFill>
          <a:latin typeface="+mn-lt"/>
          <a:ea typeface="+mn-ea"/>
          <a:cs typeface="+mn-cs"/>
          <a:sym typeface="Gill Sans" pitchFamily="-105" charset="0"/>
        </a:defRPr>
      </a:lvl3pPr>
      <a:lvl4pPr marL="1470025" indent="-344488" algn="l" rtl="0" eaLnBrk="0" fontAlgn="base" hangingPunct="0">
        <a:spcBef>
          <a:spcPts val="2675"/>
        </a:spcBef>
        <a:spcAft>
          <a:spcPct val="0"/>
        </a:spcAft>
        <a:buSzPct val="46000"/>
        <a:buChar char="•"/>
        <a:defRPr sz="2500">
          <a:solidFill>
            <a:schemeClr val="tx1"/>
          </a:solidFill>
          <a:latin typeface="+mn-lt"/>
          <a:ea typeface="+mn-ea"/>
          <a:cs typeface="+mn-cs"/>
          <a:sym typeface="Gill Sans" pitchFamily="-105" charset="0"/>
        </a:defRPr>
      </a:lvl4pPr>
      <a:lvl5pPr marL="1782763" indent="-344488" algn="l" rtl="0" eaLnBrk="0" fontAlgn="base" hangingPunct="0">
        <a:spcBef>
          <a:spcPts val="2675"/>
        </a:spcBef>
        <a:spcAft>
          <a:spcPct val="0"/>
        </a:spcAft>
        <a:buSzPct val="46000"/>
        <a:buChar char="•"/>
        <a:defRPr sz="2500">
          <a:solidFill>
            <a:schemeClr val="tx1"/>
          </a:solidFill>
          <a:latin typeface="+mn-lt"/>
          <a:ea typeface="+mn-ea"/>
          <a:cs typeface="+mn-cs"/>
          <a:sym typeface="Gill Sans" pitchFamily="-105" charset="0"/>
        </a:defRPr>
      </a:lvl5pPr>
      <a:lvl6pPr marL="2106108" indent="-347112" algn="l" rtl="0" fontAlgn="base">
        <a:spcBef>
          <a:spcPts val="2672"/>
        </a:spcBef>
        <a:spcAft>
          <a:spcPct val="0"/>
        </a:spcAft>
        <a:buSzPct val="46000"/>
        <a:buChar char="•"/>
        <a:defRPr sz="2500">
          <a:solidFill>
            <a:schemeClr val="tx1"/>
          </a:solidFill>
          <a:latin typeface="+mn-lt"/>
          <a:ea typeface="+mn-ea"/>
          <a:cs typeface="+mn-cs"/>
          <a:sym typeface="Gill Sans" pitchFamily="-106" charset="0"/>
        </a:defRPr>
      </a:lvl6pPr>
      <a:lvl7pPr marL="2427549" indent="-347112" algn="l" rtl="0" fontAlgn="base">
        <a:spcBef>
          <a:spcPts val="2672"/>
        </a:spcBef>
        <a:spcAft>
          <a:spcPct val="0"/>
        </a:spcAft>
        <a:buSzPct val="46000"/>
        <a:buChar char="•"/>
        <a:defRPr sz="2500">
          <a:solidFill>
            <a:schemeClr val="tx1"/>
          </a:solidFill>
          <a:latin typeface="+mn-lt"/>
          <a:ea typeface="+mn-ea"/>
          <a:cs typeface="+mn-cs"/>
          <a:sym typeface="Gill Sans" pitchFamily="-106" charset="0"/>
        </a:defRPr>
      </a:lvl7pPr>
      <a:lvl8pPr marL="2748990" indent="-347112" algn="l" rtl="0" fontAlgn="base">
        <a:spcBef>
          <a:spcPts val="2672"/>
        </a:spcBef>
        <a:spcAft>
          <a:spcPct val="0"/>
        </a:spcAft>
        <a:buSzPct val="46000"/>
        <a:buChar char="•"/>
        <a:defRPr sz="2500">
          <a:solidFill>
            <a:schemeClr val="tx1"/>
          </a:solidFill>
          <a:latin typeface="+mn-lt"/>
          <a:ea typeface="+mn-ea"/>
          <a:cs typeface="+mn-cs"/>
          <a:sym typeface="Gill Sans" pitchFamily="-106" charset="0"/>
        </a:defRPr>
      </a:lvl8pPr>
      <a:lvl9pPr marL="3070430" indent="-347112" algn="l" rtl="0" fontAlgn="base">
        <a:spcBef>
          <a:spcPts val="2672"/>
        </a:spcBef>
        <a:spcAft>
          <a:spcPct val="0"/>
        </a:spcAft>
        <a:buSzPct val="46000"/>
        <a:buChar char="•"/>
        <a:defRPr sz="2500">
          <a:solidFill>
            <a:schemeClr val="tx1"/>
          </a:solidFill>
          <a:latin typeface="+mn-lt"/>
          <a:ea typeface="+mn-ea"/>
          <a:cs typeface="+mn-cs"/>
          <a:sym typeface="Gill Sans" pitchFamily="-106" charset="0"/>
        </a:defRPr>
      </a:lvl9pPr>
    </p:bodyStyle>
    <p:otherStyle>
      <a:defPPr>
        <a:defRPr lang="en-US"/>
      </a:defPPr>
      <a:lvl1pPr marL="0" algn="l" defTabSz="321440" rtl="0" eaLnBrk="1" latinLnBrk="0" hangingPunct="1">
        <a:defRPr sz="1300" kern="1200">
          <a:solidFill>
            <a:schemeClr val="tx1"/>
          </a:solidFill>
          <a:latin typeface="+mn-lt"/>
          <a:ea typeface="+mn-ea"/>
          <a:cs typeface="+mn-cs"/>
        </a:defRPr>
      </a:lvl1pPr>
      <a:lvl2pPr marL="321440" algn="l" defTabSz="321440" rtl="0" eaLnBrk="1" latinLnBrk="0" hangingPunct="1">
        <a:defRPr sz="1300" kern="1200">
          <a:solidFill>
            <a:schemeClr val="tx1"/>
          </a:solidFill>
          <a:latin typeface="+mn-lt"/>
          <a:ea typeface="+mn-ea"/>
          <a:cs typeface="+mn-cs"/>
        </a:defRPr>
      </a:lvl2pPr>
      <a:lvl3pPr marL="642882" algn="l" defTabSz="321440" rtl="0" eaLnBrk="1" latinLnBrk="0" hangingPunct="1">
        <a:defRPr sz="1300" kern="1200">
          <a:solidFill>
            <a:schemeClr val="tx1"/>
          </a:solidFill>
          <a:latin typeface="+mn-lt"/>
          <a:ea typeface="+mn-ea"/>
          <a:cs typeface="+mn-cs"/>
        </a:defRPr>
      </a:lvl3pPr>
      <a:lvl4pPr marL="964323" algn="l" defTabSz="321440" rtl="0" eaLnBrk="1" latinLnBrk="0" hangingPunct="1">
        <a:defRPr sz="1300" kern="1200">
          <a:solidFill>
            <a:schemeClr val="tx1"/>
          </a:solidFill>
          <a:latin typeface="+mn-lt"/>
          <a:ea typeface="+mn-ea"/>
          <a:cs typeface="+mn-cs"/>
        </a:defRPr>
      </a:lvl4pPr>
      <a:lvl5pPr marL="1285763" algn="l" defTabSz="321440" rtl="0" eaLnBrk="1" latinLnBrk="0" hangingPunct="1">
        <a:defRPr sz="1300" kern="1200">
          <a:solidFill>
            <a:schemeClr val="tx1"/>
          </a:solidFill>
          <a:latin typeface="+mn-lt"/>
          <a:ea typeface="+mn-ea"/>
          <a:cs typeface="+mn-cs"/>
        </a:defRPr>
      </a:lvl5pPr>
      <a:lvl6pPr marL="1607205" algn="l" defTabSz="321440" rtl="0" eaLnBrk="1" latinLnBrk="0" hangingPunct="1">
        <a:defRPr sz="1300" kern="1200">
          <a:solidFill>
            <a:schemeClr val="tx1"/>
          </a:solidFill>
          <a:latin typeface="+mn-lt"/>
          <a:ea typeface="+mn-ea"/>
          <a:cs typeface="+mn-cs"/>
        </a:defRPr>
      </a:lvl6pPr>
      <a:lvl7pPr marL="1928645" algn="l" defTabSz="321440" rtl="0" eaLnBrk="1" latinLnBrk="0" hangingPunct="1">
        <a:defRPr sz="1300" kern="1200">
          <a:solidFill>
            <a:schemeClr val="tx1"/>
          </a:solidFill>
          <a:latin typeface="+mn-lt"/>
          <a:ea typeface="+mn-ea"/>
          <a:cs typeface="+mn-cs"/>
        </a:defRPr>
      </a:lvl7pPr>
      <a:lvl8pPr marL="2250086" algn="l" defTabSz="321440" rtl="0" eaLnBrk="1" latinLnBrk="0" hangingPunct="1">
        <a:defRPr sz="1300" kern="1200">
          <a:solidFill>
            <a:schemeClr val="tx1"/>
          </a:solidFill>
          <a:latin typeface="+mn-lt"/>
          <a:ea typeface="+mn-ea"/>
          <a:cs typeface="+mn-cs"/>
        </a:defRPr>
      </a:lvl8pPr>
      <a:lvl9pPr marL="2571527" algn="l" defTabSz="321440" rtl="0" eaLnBrk="1" latinLnBrk="0" hangingPunct="1">
        <a:defRPr sz="13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23906" name="Rectangle 1"/>
          <p:cNvSpPr>
            <a:spLocks noGrp="1" noChangeArrowheads="1"/>
          </p:cNvSpPr>
          <p:nvPr>
            <p:ph type="title"/>
          </p:nvPr>
        </p:nvSpPr>
        <p:spPr bwMode="auto">
          <a:xfrm>
            <a:off x="893763" y="179388"/>
            <a:ext cx="7358062" cy="803275"/>
          </a:xfrm>
          <a:prstGeom prst="rect">
            <a:avLst/>
          </a:prstGeom>
          <a:noFill/>
          <a:ln w="12700">
            <a:noFill/>
            <a:miter lim="800000"/>
            <a:headEnd/>
            <a:tailEnd/>
          </a:ln>
        </p:spPr>
        <p:txBody>
          <a:bodyPr vert="horz" wrap="square" lIns="35715" tIns="35715" rIns="35715" bIns="35715" numCol="1" anchor="ctr" anchorCtr="0" compatLnSpc="1">
            <a:prstTxWarp prst="textNoShape">
              <a:avLst/>
            </a:prstTxWarp>
          </a:bodyPr>
          <a:lstStyle/>
          <a:p>
            <a:pPr lvl="0"/>
            <a:r>
              <a:rPr lang="en-US">
                <a:sym typeface="Gill Sans" pitchFamily="-105" charset="0"/>
              </a:rPr>
              <a:t>Click to edit Master title style</a:t>
            </a:r>
          </a:p>
        </p:txBody>
      </p:sp>
      <p:sp>
        <p:nvSpPr>
          <p:cNvPr id="123907" name="Rectangle 2"/>
          <p:cNvSpPr>
            <a:spLocks noGrp="1" noChangeArrowheads="1"/>
          </p:cNvSpPr>
          <p:nvPr>
            <p:ph type="body" idx="1"/>
          </p:nvPr>
        </p:nvSpPr>
        <p:spPr bwMode="auto">
          <a:xfrm>
            <a:off x="5465763" y="1946275"/>
            <a:ext cx="2786062" cy="4017963"/>
          </a:xfrm>
          <a:prstGeom prst="rect">
            <a:avLst/>
          </a:prstGeom>
          <a:noFill/>
          <a:ln w="12700">
            <a:noFill/>
            <a:miter lim="800000"/>
            <a:headEnd/>
            <a:tailEnd/>
          </a:ln>
        </p:spPr>
        <p:txBody>
          <a:bodyPr vert="horz" wrap="square" lIns="35715" tIns="35715" rIns="35715" bIns="35715" numCol="1" anchor="ctr" anchorCtr="0" compatLnSpc="1">
            <a:prstTxWarp prst="textNoShape">
              <a:avLst/>
            </a:prstTxWarp>
          </a:bodyPr>
          <a:lstStyle/>
          <a:p>
            <a:pPr lvl="0"/>
            <a:r>
              <a:rPr lang="en-US">
                <a:sym typeface="Gill Sans" pitchFamily="-105" charset="0"/>
              </a:rPr>
              <a:t>Click to edit Master text styles</a:t>
            </a:r>
          </a:p>
          <a:p>
            <a:pPr lvl="1"/>
            <a:r>
              <a:rPr lang="en-US">
                <a:sym typeface="Gill Sans" pitchFamily="-105" charset="0"/>
              </a:rPr>
              <a:t>Second level</a:t>
            </a:r>
          </a:p>
          <a:p>
            <a:pPr lvl="2"/>
            <a:r>
              <a:rPr lang="en-US">
                <a:sym typeface="Gill Sans" pitchFamily="-105" charset="0"/>
              </a:rPr>
              <a:t>Third level</a:t>
            </a:r>
          </a:p>
          <a:p>
            <a:pPr lvl="3"/>
            <a:r>
              <a:rPr lang="en-US">
                <a:sym typeface="Gill Sans" pitchFamily="-105" charset="0"/>
              </a:rPr>
              <a:t>Fourth level</a:t>
            </a:r>
          </a:p>
          <a:p>
            <a:pPr lvl="4"/>
            <a:r>
              <a:rPr lang="en-US">
                <a:sym typeface="Gill Sans" pitchFamily="-105" charset="0"/>
              </a:rPr>
              <a:t>Fifth level</a:t>
            </a:r>
          </a:p>
        </p:txBody>
      </p:sp>
      <p:pic>
        <p:nvPicPr>
          <p:cNvPr id="123908" name="Picture 3"/>
          <p:cNvPicPr>
            <a:picLocks noChangeAspect="1" noChangeArrowheads="1"/>
          </p:cNvPicPr>
          <p:nvPr/>
        </p:nvPicPr>
        <p:blipFill>
          <a:blip r:embed="rId13"/>
          <a:srcRect/>
          <a:stretch>
            <a:fillRect/>
          </a:stretch>
        </p:blipFill>
        <p:spPr bwMode="auto">
          <a:xfrm>
            <a:off x="8197850" y="187325"/>
            <a:ext cx="546100" cy="544513"/>
          </a:xfrm>
          <a:prstGeom prst="rect">
            <a:avLst/>
          </a:prstGeom>
          <a:noFill/>
          <a:ln w="12700">
            <a:noFill/>
            <a:miter lim="800000"/>
            <a:headEnd/>
            <a:tailEnd/>
          </a:ln>
        </p:spPr>
      </p:pic>
    </p:spTree>
  </p:cSld>
  <p:clrMap bg1="dk2" tx1="lt1" bg2="dk1" tx2="lt2" accent1="accent1" accent2="accent2" accent3="accent3" accent4="accent4" accent5="accent5" accent6="accent6" hlink="hlink" folHlink="folHlink"/>
  <p:sldLayoutIdLst>
    <p:sldLayoutId id="2147490873" r:id="rId1"/>
    <p:sldLayoutId id="2147490874" r:id="rId2"/>
    <p:sldLayoutId id="2147490875" r:id="rId3"/>
    <p:sldLayoutId id="2147490876" r:id="rId4"/>
    <p:sldLayoutId id="2147490877" r:id="rId5"/>
    <p:sldLayoutId id="2147490878" r:id="rId6"/>
    <p:sldLayoutId id="2147490879" r:id="rId7"/>
    <p:sldLayoutId id="2147490880" r:id="rId8"/>
    <p:sldLayoutId id="2147490881" r:id="rId9"/>
    <p:sldLayoutId id="2147490882" r:id="rId10"/>
    <p:sldLayoutId id="2147490883" r:id="rId11"/>
  </p:sldLayoutIdLst>
  <p:transition>
    <p:random/>
  </p:transition>
  <p:hf hdr="0" ftr="0" dt="0"/>
  <p:txStyles>
    <p:titleStyle>
      <a:lvl1pPr algn="ctr" rtl="0" eaLnBrk="0" fontAlgn="base" hangingPunct="0">
        <a:spcBef>
          <a:spcPct val="0"/>
        </a:spcBef>
        <a:spcAft>
          <a:spcPct val="0"/>
        </a:spcAft>
        <a:defRPr sz="4500">
          <a:solidFill>
            <a:schemeClr val="tx1"/>
          </a:solidFill>
          <a:latin typeface="+mj-lt"/>
          <a:ea typeface="+mj-ea"/>
          <a:cs typeface="+mj-cs"/>
          <a:sym typeface="Gill Sans" pitchFamily="-105" charset="0"/>
        </a:defRPr>
      </a:lvl1pPr>
      <a:lvl2pPr algn="ctr" rtl="0" eaLnBrk="0" fontAlgn="base" hangingPunct="0">
        <a:spcBef>
          <a:spcPct val="0"/>
        </a:spcBef>
        <a:spcAft>
          <a:spcPct val="0"/>
        </a:spcAft>
        <a:defRPr sz="45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2pPr>
      <a:lvl3pPr algn="ctr" rtl="0" eaLnBrk="0" fontAlgn="base" hangingPunct="0">
        <a:spcBef>
          <a:spcPct val="0"/>
        </a:spcBef>
        <a:spcAft>
          <a:spcPct val="0"/>
        </a:spcAft>
        <a:defRPr sz="45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3pPr>
      <a:lvl4pPr algn="ctr" rtl="0" eaLnBrk="0" fontAlgn="base" hangingPunct="0">
        <a:spcBef>
          <a:spcPct val="0"/>
        </a:spcBef>
        <a:spcAft>
          <a:spcPct val="0"/>
        </a:spcAft>
        <a:defRPr sz="45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4pPr>
      <a:lvl5pPr algn="ctr" rtl="0" eaLnBrk="0" fontAlgn="base" hangingPunct="0">
        <a:spcBef>
          <a:spcPct val="0"/>
        </a:spcBef>
        <a:spcAft>
          <a:spcPct val="0"/>
        </a:spcAft>
        <a:defRPr sz="45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5pPr>
      <a:lvl6pPr marL="321440" algn="ctr" rtl="0" fontAlgn="base">
        <a:spcBef>
          <a:spcPct val="0"/>
        </a:spcBef>
        <a:spcAft>
          <a:spcPct val="0"/>
        </a:spcAft>
        <a:defRPr sz="45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6pPr>
      <a:lvl7pPr marL="642882" algn="ctr" rtl="0" fontAlgn="base">
        <a:spcBef>
          <a:spcPct val="0"/>
        </a:spcBef>
        <a:spcAft>
          <a:spcPct val="0"/>
        </a:spcAft>
        <a:defRPr sz="45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7pPr>
      <a:lvl8pPr marL="964323" algn="ctr" rtl="0" fontAlgn="base">
        <a:spcBef>
          <a:spcPct val="0"/>
        </a:spcBef>
        <a:spcAft>
          <a:spcPct val="0"/>
        </a:spcAft>
        <a:defRPr sz="45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8pPr>
      <a:lvl9pPr marL="1285763" algn="ctr" rtl="0" fontAlgn="base">
        <a:spcBef>
          <a:spcPct val="0"/>
        </a:spcBef>
        <a:spcAft>
          <a:spcPct val="0"/>
        </a:spcAft>
        <a:defRPr sz="45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9pPr>
    </p:titleStyle>
    <p:bodyStyle>
      <a:lvl1pPr marL="533400" indent="-344488" algn="l" rtl="0" eaLnBrk="0" fontAlgn="base" hangingPunct="0">
        <a:spcBef>
          <a:spcPts val="2675"/>
        </a:spcBef>
        <a:spcAft>
          <a:spcPct val="0"/>
        </a:spcAft>
        <a:buSzPct val="171000"/>
        <a:buFont typeface="Gill Sans" pitchFamily="-105" charset="0"/>
        <a:buChar char="•"/>
        <a:defRPr sz="2200">
          <a:solidFill>
            <a:schemeClr val="tx1"/>
          </a:solidFill>
          <a:latin typeface="+mn-lt"/>
          <a:ea typeface="+mn-ea"/>
          <a:cs typeface="+mn-cs"/>
          <a:sym typeface="Gill Sans" pitchFamily="-105" charset="0"/>
        </a:defRPr>
      </a:lvl1pPr>
      <a:lvl2pPr marL="844550" indent="-344488" algn="l" rtl="0" eaLnBrk="0" fontAlgn="base" hangingPunct="0">
        <a:spcBef>
          <a:spcPts val="2675"/>
        </a:spcBef>
        <a:spcAft>
          <a:spcPct val="0"/>
        </a:spcAft>
        <a:buSzPct val="171000"/>
        <a:buFont typeface="Gill Sans" pitchFamily="-105" charset="0"/>
        <a:buChar char="•"/>
        <a:defRPr sz="2200">
          <a:solidFill>
            <a:schemeClr val="tx1"/>
          </a:solidFill>
          <a:latin typeface="+mn-lt"/>
          <a:ea typeface="+mn-ea"/>
          <a:cs typeface="+mn-cs"/>
          <a:sym typeface="Gill Sans" pitchFamily="-105" charset="0"/>
        </a:defRPr>
      </a:lvl2pPr>
      <a:lvl3pPr marL="1157288" indent="-344488" algn="l" rtl="0" eaLnBrk="0" fontAlgn="base" hangingPunct="0">
        <a:spcBef>
          <a:spcPts val="2675"/>
        </a:spcBef>
        <a:spcAft>
          <a:spcPct val="0"/>
        </a:spcAft>
        <a:buSzPct val="171000"/>
        <a:buFont typeface="Gill Sans" pitchFamily="-105" charset="0"/>
        <a:buChar char="•"/>
        <a:defRPr sz="2200">
          <a:solidFill>
            <a:schemeClr val="tx1"/>
          </a:solidFill>
          <a:latin typeface="+mn-lt"/>
          <a:ea typeface="+mn-ea"/>
          <a:cs typeface="+mn-cs"/>
          <a:sym typeface="Gill Sans" pitchFamily="-105" charset="0"/>
        </a:defRPr>
      </a:lvl3pPr>
      <a:lvl4pPr marL="1470025" indent="-344488" algn="l" rtl="0" eaLnBrk="0" fontAlgn="base" hangingPunct="0">
        <a:spcBef>
          <a:spcPts val="2675"/>
        </a:spcBef>
        <a:spcAft>
          <a:spcPct val="0"/>
        </a:spcAft>
        <a:buSzPct val="171000"/>
        <a:buFont typeface="Gill Sans" pitchFamily="-105" charset="0"/>
        <a:buChar char="•"/>
        <a:defRPr sz="2200">
          <a:solidFill>
            <a:schemeClr val="tx1"/>
          </a:solidFill>
          <a:latin typeface="+mn-lt"/>
          <a:ea typeface="+mn-ea"/>
          <a:cs typeface="+mn-cs"/>
          <a:sym typeface="Gill Sans" pitchFamily="-105" charset="0"/>
        </a:defRPr>
      </a:lvl4pPr>
      <a:lvl5pPr marL="1782763" indent="-344488" algn="l" rtl="0" eaLnBrk="0" fontAlgn="base" hangingPunct="0">
        <a:spcBef>
          <a:spcPts val="2675"/>
        </a:spcBef>
        <a:spcAft>
          <a:spcPct val="0"/>
        </a:spcAft>
        <a:buSzPct val="171000"/>
        <a:buFont typeface="Gill Sans" pitchFamily="-105" charset="0"/>
        <a:buChar char="•"/>
        <a:defRPr sz="2200">
          <a:solidFill>
            <a:schemeClr val="tx1"/>
          </a:solidFill>
          <a:latin typeface="+mn-lt"/>
          <a:ea typeface="+mn-ea"/>
          <a:cs typeface="+mn-cs"/>
          <a:sym typeface="Gill Sans" pitchFamily="-105" charset="0"/>
        </a:defRPr>
      </a:lvl5pPr>
      <a:lvl6pPr marL="2106108" indent="-347112" algn="l" rtl="0" fontAlgn="base">
        <a:spcBef>
          <a:spcPts val="2672"/>
        </a:spcBef>
        <a:spcAft>
          <a:spcPct val="0"/>
        </a:spcAft>
        <a:buSzPct val="171000"/>
        <a:buFont typeface="Gill Sans" pitchFamily="-106" charset="0"/>
        <a:buChar char="•"/>
        <a:defRPr sz="2200">
          <a:solidFill>
            <a:schemeClr val="tx1"/>
          </a:solidFill>
          <a:latin typeface="+mn-lt"/>
          <a:ea typeface="+mn-ea"/>
          <a:cs typeface="+mn-cs"/>
          <a:sym typeface="Gill Sans" pitchFamily="-106" charset="0"/>
        </a:defRPr>
      </a:lvl6pPr>
      <a:lvl7pPr marL="2427549" indent="-347112" algn="l" rtl="0" fontAlgn="base">
        <a:spcBef>
          <a:spcPts val="2672"/>
        </a:spcBef>
        <a:spcAft>
          <a:spcPct val="0"/>
        </a:spcAft>
        <a:buSzPct val="171000"/>
        <a:buFont typeface="Gill Sans" pitchFamily="-106" charset="0"/>
        <a:buChar char="•"/>
        <a:defRPr sz="2200">
          <a:solidFill>
            <a:schemeClr val="tx1"/>
          </a:solidFill>
          <a:latin typeface="+mn-lt"/>
          <a:ea typeface="+mn-ea"/>
          <a:cs typeface="+mn-cs"/>
          <a:sym typeface="Gill Sans" pitchFamily="-106" charset="0"/>
        </a:defRPr>
      </a:lvl7pPr>
      <a:lvl8pPr marL="2748990" indent="-347112" algn="l" rtl="0" fontAlgn="base">
        <a:spcBef>
          <a:spcPts val="2672"/>
        </a:spcBef>
        <a:spcAft>
          <a:spcPct val="0"/>
        </a:spcAft>
        <a:buSzPct val="171000"/>
        <a:buFont typeface="Gill Sans" pitchFamily="-106" charset="0"/>
        <a:buChar char="•"/>
        <a:defRPr sz="2200">
          <a:solidFill>
            <a:schemeClr val="tx1"/>
          </a:solidFill>
          <a:latin typeface="+mn-lt"/>
          <a:ea typeface="+mn-ea"/>
          <a:cs typeface="+mn-cs"/>
          <a:sym typeface="Gill Sans" pitchFamily="-106" charset="0"/>
        </a:defRPr>
      </a:lvl8pPr>
      <a:lvl9pPr marL="3070430" indent="-347112" algn="l" rtl="0" fontAlgn="base">
        <a:spcBef>
          <a:spcPts val="2672"/>
        </a:spcBef>
        <a:spcAft>
          <a:spcPct val="0"/>
        </a:spcAft>
        <a:buSzPct val="171000"/>
        <a:buFont typeface="Gill Sans" pitchFamily="-106" charset="0"/>
        <a:buChar char="•"/>
        <a:defRPr sz="2200">
          <a:solidFill>
            <a:schemeClr val="tx1"/>
          </a:solidFill>
          <a:latin typeface="+mn-lt"/>
          <a:ea typeface="+mn-ea"/>
          <a:cs typeface="+mn-cs"/>
          <a:sym typeface="Gill Sans" pitchFamily="-106" charset="0"/>
        </a:defRPr>
      </a:lvl9pPr>
    </p:bodyStyle>
    <p:otherStyle>
      <a:defPPr>
        <a:defRPr lang="en-US"/>
      </a:defPPr>
      <a:lvl1pPr marL="0" algn="l" defTabSz="321440" rtl="0" eaLnBrk="1" latinLnBrk="0" hangingPunct="1">
        <a:defRPr sz="1300" kern="1200">
          <a:solidFill>
            <a:schemeClr val="tx1"/>
          </a:solidFill>
          <a:latin typeface="+mn-lt"/>
          <a:ea typeface="+mn-ea"/>
          <a:cs typeface="+mn-cs"/>
        </a:defRPr>
      </a:lvl1pPr>
      <a:lvl2pPr marL="321440" algn="l" defTabSz="321440" rtl="0" eaLnBrk="1" latinLnBrk="0" hangingPunct="1">
        <a:defRPr sz="1300" kern="1200">
          <a:solidFill>
            <a:schemeClr val="tx1"/>
          </a:solidFill>
          <a:latin typeface="+mn-lt"/>
          <a:ea typeface="+mn-ea"/>
          <a:cs typeface="+mn-cs"/>
        </a:defRPr>
      </a:lvl2pPr>
      <a:lvl3pPr marL="642882" algn="l" defTabSz="321440" rtl="0" eaLnBrk="1" latinLnBrk="0" hangingPunct="1">
        <a:defRPr sz="1300" kern="1200">
          <a:solidFill>
            <a:schemeClr val="tx1"/>
          </a:solidFill>
          <a:latin typeface="+mn-lt"/>
          <a:ea typeface="+mn-ea"/>
          <a:cs typeface="+mn-cs"/>
        </a:defRPr>
      </a:lvl3pPr>
      <a:lvl4pPr marL="964323" algn="l" defTabSz="321440" rtl="0" eaLnBrk="1" latinLnBrk="0" hangingPunct="1">
        <a:defRPr sz="1300" kern="1200">
          <a:solidFill>
            <a:schemeClr val="tx1"/>
          </a:solidFill>
          <a:latin typeface="+mn-lt"/>
          <a:ea typeface="+mn-ea"/>
          <a:cs typeface="+mn-cs"/>
        </a:defRPr>
      </a:lvl4pPr>
      <a:lvl5pPr marL="1285763" algn="l" defTabSz="321440" rtl="0" eaLnBrk="1" latinLnBrk="0" hangingPunct="1">
        <a:defRPr sz="1300" kern="1200">
          <a:solidFill>
            <a:schemeClr val="tx1"/>
          </a:solidFill>
          <a:latin typeface="+mn-lt"/>
          <a:ea typeface="+mn-ea"/>
          <a:cs typeface="+mn-cs"/>
        </a:defRPr>
      </a:lvl5pPr>
      <a:lvl6pPr marL="1607205" algn="l" defTabSz="321440" rtl="0" eaLnBrk="1" latinLnBrk="0" hangingPunct="1">
        <a:defRPr sz="1300" kern="1200">
          <a:solidFill>
            <a:schemeClr val="tx1"/>
          </a:solidFill>
          <a:latin typeface="+mn-lt"/>
          <a:ea typeface="+mn-ea"/>
          <a:cs typeface="+mn-cs"/>
        </a:defRPr>
      </a:lvl6pPr>
      <a:lvl7pPr marL="1928645" algn="l" defTabSz="321440" rtl="0" eaLnBrk="1" latinLnBrk="0" hangingPunct="1">
        <a:defRPr sz="1300" kern="1200">
          <a:solidFill>
            <a:schemeClr val="tx1"/>
          </a:solidFill>
          <a:latin typeface="+mn-lt"/>
          <a:ea typeface="+mn-ea"/>
          <a:cs typeface="+mn-cs"/>
        </a:defRPr>
      </a:lvl7pPr>
      <a:lvl8pPr marL="2250086" algn="l" defTabSz="321440" rtl="0" eaLnBrk="1" latinLnBrk="0" hangingPunct="1">
        <a:defRPr sz="1300" kern="1200">
          <a:solidFill>
            <a:schemeClr val="tx1"/>
          </a:solidFill>
          <a:latin typeface="+mn-lt"/>
          <a:ea typeface="+mn-ea"/>
          <a:cs typeface="+mn-cs"/>
        </a:defRPr>
      </a:lvl8pPr>
      <a:lvl9pPr marL="2571527" algn="l" defTabSz="321440" rtl="0" eaLnBrk="1" latinLnBrk="0" hangingPunct="1">
        <a:defRPr sz="13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36194" name="Rectangle 1"/>
          <p:cNvSpPr>
            <a:spLocks noGrp="1" noChangeArrowheads="1"/>
          </p:cNvSpPr>
          <p:nvPr>
            <p:ph type="body" idx="1"/>
          </p:nvPr>
        </p:nvSpPr>
        <p:spPr bwMode="auto">
          <a:xfrm>
            <a:off x="893763" y="1946275"/>
            <a:ext cx="3544887" cy="4017963"/>
          </a:xfrm>
          <a:prstGeom prst="rect">
            <a:avLst/>
          </a:prstGeom>
          <a:noFill/>
          <a:ln w="12700">
            <a:noFill/>
            <a:miter lim="800000"/>
            <a:headEnd/>
            <a:tailEnd/>
          </a:ln>
        </p:spPr>
        <p:txBody>
          <a:bodyPr vert="horz" wrap="square" lIns="35715" tIns="35715" rIns="35715" bIns="35715" numCol="1" anchor="ctr" anchorCtr="0" compatLnSpc="1">
            <a:prstTxWarp prst="textNoShape">
              <a:avLst/>
            </a:prstTxWarp>
          </a:bodyPr>
          <a:lstStyle/>
          <a:p>
            <a:pPr lvl="0"/>
            <a:r>
              <a:rPr lang="en-US">
                <a:sym typeface="Gill Sans" pitchFamily="-105" charset="0"/>
              </a:rPr>
              <a:t>Click to edit Master text styles</a:t>
            </a:r>
          </a:p>
          <a:p>
            <a:pPr lvl="1"/>
            <a:r>
              <a:rPr lang="en-US">
                <a:sym typeface="Gill Sans" pitchFamily="-105" charset="0"/>
              </a:rPr>
              <a:t>Second level</a:t>
            </a:r>
          </a:p>
          <a:p>
            <a:pPr lvl="2"/>
            <a:r>
              <a:rPr lang="en-US">
                <a:sym typeface="Gill Sans" pitchFamily="-105" charset="0"/>
              </a:rPr>
              <a:t>Third level</a:t>
            </a:r>
          </a:p>
          <a:p>
            <a:pPr lvl="3"/>
            <a:r>
              <a:rPr lang="en-US">
                <a:sym typeface="Gill Sans" pitchFamily="-105" charset="0"/>
              </a:rPr>
              <a:t>Fourth level</a:t>
            </a:r>
          </a:p>
          <a:p>
            <a:pPr lvl="4"/>
            <a:r>
              <a:rPr lang="en-US">
                <a:sym typeface="Gill Sans" pitchFamily="-105" charset="0"/>
              </a:rPr>
              <a:t>Fifth level</a:t>
            </a:r>
          </a:p>
        </p:txBody>
      </p:sp>
      <p:sp>
        <p:nvSpPr>
          <p:cNvPr id="136195" name="Rectangle 2"/>
          <p:cNvSpPr>
            <a:spLocks noGrp="1" noChangeArrowheads="1"/>
          </p:cNvSpPr>
          <p:nvPr>
            <p:ph type="title"/>
          </p:nvPr>
        </p:nvSpPr>
        <p:spPr bwMode="auto">
          <a:xfrm>
            <a:off x="893763" y="179388"/>
            <a:ext cx="7358062" cy="1714500"/>
          </a:xfrm>
          <a:prstGeom prst="rect">
            <a:avLst/>
          </a:prstGeom>
          <a:noFill/>
          <a:ln w="12700">
            <a:noFill/>
            <a:miter lim="800000"/>
            <a:headEnd/>
            <a:tailEnd/>
          </a:ln>
        </p:spPr>
        <p:txBody>
          <a:bodyPr vert="horz" wrap="square" lIns="35715" tIns="35715" rIns="35715" bIns="35715" numCol="1" anchor="ctr" anchorCtr="0" compatLnSpc="1">
            <a:prstTxWarp prst="textNoShape">
              <a:avLst/>
            </a:prstTxWarp>
          </a:bodyPr>
          <a:lstStyle/>
          <a:p>
            <a:pPr lvl="0"/>
            <a:r>
              <a:rPr lang="en-US">
                <a:sym typeface="Gill Sans" pitchFamily="-105" charset="0"/>
              </a:rPr>
              <a:t>Click to edit Master title style</a:t>
            </a:r>
          </a:p>
        </p:txBody>
      </p:sp>
      <p:pic>
        <p:nvPicPr>
          <p:cNvPr id="136196" name="Picture 3"/>
          <p:cNvPicPr>
            <a:picLocks noChangeAspect="1" noChangeArrowheads="1"/>
          </p:cNvPicPr>
          <p:nvPr/>
        </p:nvPicPr>
        <p:blipFill>
          <a:blip r:embed="rId13"/>
          <a:srcRect/>
          <a:stretch>
            <a:fillRect/>
          </a:stretch>
        </p:blipFill>
        <p:spPr bwMode="auto">
          <a:xfrm>
            <a:off x="8197850" y="187325"/>
            <a:ext cx="546100" cy="544513"/>
          </a:xfrm>
          <a:prstGeom prst="rect">
            <a:avLst/>
          </a:prstGeom>
          <a:noFill/>
          <a:ln w="12700">
            <a:noFill/>
            <a:miter lim="800000"/>
            <a:headEnd/>
            <a:tailEnd/>
          </a:ln>
        </p:spPr>
      </p:pic>
    </p:spTree>
  </p:cSld>
  <p:clrMap bg1="dk2" tx1="lt1" bg2="dk1" tx2="lt2" accent1="accent1" accent2="accent2" accent3="accent3" accent4="accent4" accent5="accent5" accent6="accent6" hlink="hlink" folHlink="folHlink"/>
  <p:sldLayoutIdLst>
    <p:sldLayoutId id="2147490884" r:id="rId1"/>
    <p:sldLayoutId id="2147490885" r:id="rId2"/>
    <p:sldLayoutId id="2147490886" r:id="rId3"/>
    <p:sldLayoutId id="2147490887" r:id="rId4"/>
    <p:sldLayoutId id="2147490888" r:id="rId5"/>
    <p:sldLayoutId id="2147490889" r:id="rId6"/>
    <p:sldLayoutId id="2147490890" r:id="rId7"/>
    <p:sldLayoutId id="2147490891" r:id="rId8"/>
    <p:sldLayoutId id="2147490892" r:id="rId9"/>
    <p:sldLayoutId id="2147490893" r:id="rId10"/>
    <p:sldLayoutId id="2147490894" r:id="rId11"/>
  </p:sldLayoutIdLst>
  <p:transition>
    <p:random/>
  </p:transition>
  <p:hf hdr="0" ftr="0" dt="0"/>
  <p:txStyles>
    <p:titleStyle>
      <a:lvl1pPr algn="ctr" rtl="0" eaLnBrk="0" fontAlgn="base" hangingPunct="0">
        <a:spcBef>
          <a:spcPct val="0"/>
        </a:spcBef>
        <a:spcAft>
          <a:spcPct val="0"/>
        </a:spcAft>
        <a:defRPr sz="5900">
          <a:solidFill>
            <a:schemeClr val="tx1"/>
          </a:solidFill>
          <a:latin typeface="+mj-lt"/>
          <a:ea typeface="+mj-ea"/>
          <a:cs typeface="+mj-cs"/>
          <a:sym typeface="Gill Sans" pitchFamily="-105" charset="0"/>
        </a:defRPr>
      </a:lvl1pPr>
      <a:lvl2pPr algn="ctr" rtl="0" eaLnBrk="0" fontAlgn="base" hangingPunct="0">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2pPr>
      <a:lvl3pPr algn="ctr" rtl="0" eaLnBrk="0" fontAlgn="base" hangingPunct="0">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3pPr>
      <a:lvl4pPr algn="ctr" rtl="0" eaLnBrk="0" fontAlgn="base" hangingPunct="0">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4pPr>
      <a:lvl5pPr algn="ctr" rtl="0" eaLnBrk="0" fontAlgn="base" hangingPunct="0">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5pPr>
      <a:lvl6pPr marL="321440" algn="ctr" rtl="0" fontAlgn="base">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6pPr>
      <a:lvl7pPr marL="642882" algn="ctr" rtl="0" fontAlgn="base">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7pPr>
      <a:lvl8pPr marL="964323" algn="ctr" rtl="0" fontAlgn="base">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8pPr>
      <a:lvl9pPr marL="1285763" algn="ctr" rtl="0" fontAlgn="base">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9pPr>
    </p:titleStyle>
    <p:bodyStyle>
      <a:lvl1pPr marL="533400" indent="-344488" algn="l" rtl="0" eaLnBrk="0" fontAlgn="base" hangingPunct="0">
        <a:spcBef>
          <a:spcPts val="2675"/>
        </a:spcBef>
        <a:spcAft>
          <a:spcPct val="0"/>
        </a:spcAft>
        <a:buSzPct val="171000"/>
        <a:buFont typeface="Gill Sans" pitchFamily="-105" charset="0"/>
        <a:buChar char="•"/>
        <a:defRPr sz="2200">
          <a:solidFill>
            <a:schemeClr val="tx1"/>
          </a:solidFill>
          <a:latin typeface="+mn-lt"/>
          <a:ea typeface="+mn-ea"/>
          <a:cs typeface="+mn-cs"/>
          <a:sym typeface="Gill Sans" pitchFamily="-105" charset="0"/>
        </a:defRPr>
      </a:lvl1pPr>
      <a:lvl2pPr marL="844550" indent="-344488" algn="l" rtl="0" eaLnBrk="0" fontAlgn="base" hangingPunct="0">
        <a:spcBef>
          <a:spcPts val="2675"/>
        </a:spcBef>
        <a:spcAft>
          <a:spcPct val="0"/>
        </a:spcAft>
        <a:buSzPct val="171000"/>
        <a:buFont typeface="Gill Sans" pitchFamily="-105" charset="0"/>
        <a:buChar char="•"/>
        <a:defRPr sz="2200">
          <a:solidFill>
            <a:schemeClr val="tx1"/>
          </a:solidFill>
          <a:latin typeface="+mn-lt"/>
          <a:ea typeface="+mn-ea"/>
          <a:cs typeface="+mn-cs"/>
          <a:sym typeface="Gill Sans" pitchFamily="-105" charset="0"/>
        </a:defRPr>
      </a:lvl2pPr>
      <a:lvl3pPr marL="1157288" indent="-344488" algn="l" rtl="0" eaLnBrk="0" fontAlgn="base" hangingPunct="0">
        <a:spcBef>
          <a:spcPts val="2675"/>
        </a:spcBef>
        <a:spcAft>
          <a:spcPct val="0"/>
        </a:spcAft>
        <a:buSzPct val="171000"/>
        <a:buFont typeface="Gill Sans" pitchFamily="-105" charset="0"/>
        <a:buChar char="•"/>
        <a:defRPr sz="2200">
          <a:solidFill>
            <a:schemeClr val="tx1"/>
          </a:solidFill>
          <a:latin typeface="+mn-lt"/>
          <a:ea typeface="+mn-ea"/>
          <a:cs typeface="+mn-cs"/>
          <a:sym typeface="Gill Sans" pitchFamily="-105" charset="0"/>
        </a:defRPr>
      </a:lvl3pPr>
      <a:lvl4pPr marL="1470025" indent="-344488" algn="l" rtl="0" eaLnBrk="0" fontAlgn="base" hangingPunct="0">
        <a:spcBef>
          <a:spcPts val="2675"/>
        </a:spcBef>
        <a:spcAft>
          <a:spcPct val="0"/>
        </a:spcAft>
        <a:buSzPct val="171000"/>
        <a:buFont typeface="Gill Sans" pitchFamily="-105" charset="0"/>
        <a:buChar char="•"/>
        <a:defRPr sz="2200">
          <a:solidFill>
            <a:schemeClr val="tx1"/>
          </a:solidFill>
          <a:latin typeface="+mn-lt"/>
          <a:ea typeface="+mn-ea"/>
          <a:cs typeface="+mn-cs"/>
          <a:sym typeface="Gill Sans" pitchFamily="-105" charset="0"/>
        </a:defRPr>
      </a:lvl4pPr>
      <a:lvl5pPr marL="1782763" indent="-344488" algn="l" rtl="0" eaLnBrk="0" fontAlgn="base" hangingPunct="0">
        <a:spcBef>
          <a:spcPts val="2675"/>
        </a:spcBef>
        <a:spcAft>
          <a:spcPct val="0"/>
        </a:spcAft>
        <a:buSzPct val="171000"/>
        <a:buFont typeface="Gill Sans" pitchFamily="-105" charset="0"/>
        <a:buChar char="•"/>
        <a:defRPr sz="2200">
          <a:solidFill>
            <a:schemeClr val="tx1"/>
          </a:solidFill>
          <a:latin typeface="+mn-lt"/>
          <a:ea typeface="+mn-ea"/>
          <a:cs typeface="+mn-cs"/>
          <a:sym typeface="Gill Sans" pitchFamily="-105" charset="0"/>
        </a:defRPr>
      </a:lvl5pPr>
      <a:lvl6pPr marL="2106108" indent="-347112" algn="l" rtl="0" fontAlgn="base">
        <a:spcBef>
          <a:spcPts val="2672"/>
        </a:spcBef>
        <a:spcAft>
          <a:spcPct val="0"/>
        </a:spcAft>
        <a:buSzPct val="171000"/>
        <a:buFont typeface="Gill Sans" pitchFamily="-106" charset="0"/>
        <a:buChar char="•"/>
        <a:defRPr sz="2200">
          <a:solidFill>
            <a:schemeClr val="tx1"/>
          </a:solidFill>
          <a:latin typeface="+mn-lt"/>
          <a:ea typeface="+mn-ea"/>
          <a:cs typeface="+mn-cs"/>
          <a:sym typeface="Gill Sans" pitchFamily="-106" charset="0"/>
        </a:defRPr>
      </a:lvl6pPr>
      <a:lvl7pPr marL="2427549" indent="-347112" algn="l" rtl="0" fontAlgn="base">
        <a:spcBef>
          <a:spcPts val="2672"/>
        </a:spcBef>
        <a:spcAft>
          <a:spcPct val="0"/>
        </a:spcAft>
        <a:buSzPct val="171000"/>
        <a:buFont typeface="Gill Sans" pitchFamily="-106" charset="0"/>
        <a:buChar char="•"/>
        <a:defRPr sz="2200">
          <a:solidFill>
            <a:schemeClr val="tx1"/>
          </a:solidFill>
          <a:latin typeface="+mn-lt"/>
          <a:ea typeface="+mn-ea"/>
          <a:cs typeface="+mn-cs"/>
          <a:sym typeface="Gill Sans" pitchFamily="-106" charset="0"/>
        </a:defRPr>
      </a:lvl7pPr>
      <a:lvl8pPr marL="2748990" indent="-347112" algn="l" rtl="0" fontAlgn="base">
        <a:spcBef>
          <a:spcPts val="2672"/>
        </a:spcBef>
        <a:spcAft>
          <a:spcPct val="0"/>
        </a:spcAft>
        <a:buSzPct val="171000"/>
        <a:buFont typeface="Gill Sans" pitchFamily="-106" charset="0"/>
        <a:buChar char="•"/>
        <a:defRPr sz="2200">
          <a:solidFill>
            <a:schemeClr val="tx1"/>
          </a:solidFill>
          <a:latin typeface="+mn-lt"/>
          <a:ea typeface="+mn-ea"/>
          <a:cs typeface="+mn-cs"/>
          <a:sym typeface="Gill Sans" pitchFamily="-106" charset="0"/>
        </a:defRPr>
      </a:lvl8pPr>
      <a:lvl9pPr marL="3070430" indent="-347112" algn="l" rtl="0" fontAlgn="base">
        <a:spcBef>
          <a:spcPts val="2672"/>
        </a:spcBef>
        <a:spcAft>
          <a:spcPct val="0"/>
        </a:spcAft>
        <a:buSzPct val="171000"/>
        <a:buFont typeface="Gill Sans" pitchFamily="-106" charset="0"/>
        <a:buChar char="•"/>
        <a:defRPr sz="2200">
          <a:solidFill>
            <a:schemeClr val="tx1"/>
          </a:solidFill>
          <a:latin typeface="+mn-lt"/>
          <a:ea typeface="+mn-ea"/>
          <a:cs typeface="+mn-cs"/>
          <a:sym typeface="Gill Sans" pitchFamily="-106" charset="0"/>
        </a:defRPr>
      </a:lvl9pPr>
    </p:bodyStyle>
    <p:otherStyle>
      <a:defPPr>
        <a:defRPr lang="en-US"/>
      </a:defPPr>
      <a:lvl1pPr marL="0" algn="l" defTabSz="321440" rtl="0" eaLnBrk="1" latinLnBrk="0" hangingPunct="1">
        <a:defRPr sz="1300" kern="1200">
          <a:solidFill>
            <a:schemeClr val="tx1"/>
          </a:solidFill>
          <a:latin typeface="+mn-lt"/>
          <a:ea typeface="+mn-ea"/>
          <a:cs typeface="+mn-cs"/>
        </a:defRPr>
      </a:lvl1pPr>
      <a:lvl2pPr marL="321440" algn="l" defTabSz="321440" rtl="0" eaLnBrk="1" latinLnBrk="0" hangingPunct="1">
        <a:defRPr sz="1300" kern="1200">
          <a:solidFill>
            <a:schemeClr val="tx1"/>
          </a:solidFill>
          <a:latin typeface="+mn-lt"/>
          <a:ea typeface="+mn-ea"/>
          <a:cs typeface="+mn-cs"/>
        </a:defRPr>
      </a:lvl2pPr>
      <a:lvl3pPr marL="642882" algn="l" defTabSz="321440" rtl="0" eaLnBrk="1" latinLnBrk="0" hangingPunct="1">
        <a:defRPr sz="1300" kern="1200">
          <a:solidFill>
            <a:schemeClr val="tx1"/>
          </a:solidFill>
          <a:latin typeface="+mn-lt"/>
          <a:ea typeface="+mn-ea"/>
          <a:cs typeface="+mn-cs"/>
        </a:defRPr>
      </a:lvl3pPr>
      <a:lvl4pPr marL="964323" algn="l" defTabSz="321440" rtl="0" eaLnBrk="1" latinLnBrk="0" hangingPunct="1">
        <a:defRPr sz="1300" kern="1200">
          <a:solidFill>
            <a:schemeClr val="tx1"/>
          </a:solidFill>
          <a:latin typeface="+mn-lt"/>
          <a:ea typeface="+mn-ea"/>
          <a:cs typeface="+mn-cs"/>
        </a:defRPr>
      </a:lvl4pPr>
      <a:lvl5pPr marL="1285763" algn="l" defTabSz="321440" rtl="0" eaLnBrk="1" latinLnBrk="0" hangingPunct="1">
        <a:defRPr sz="1300" kern="1200">
          <a:solidFill>
            <a:schemeClr val="tx1"/>
          </a:solidFill>
          <a:latin typeface="+mn-lt"/>
          <a:ea typeface="+mn-ea"/>
          <a:cs typeface="+mn-cs"/>
        </a:defRPr>
      </a:lvl5pPr>
      <a:lvl6pPr marL="1607205" algn="l" defTabSz="321440" rtl="0" eaLnBrk="1" latinLnBrk="0" hangingPunct="1">
        <a:defRPr sz="1300" kern="1200">
          <a:solidFill>
            <a:schemeClr val="tx1"/>
          </a:solidFill>
          <a:latin typeface="+mn-lt"/>
          <a:ea typeface="+mn-ea"/>
          <a:cs typeface="+mn-cs"/>
        </a:defRPr>
      </a:lvl6pPr>
      <a:lvl7pPr marL="1928645" algn="l" defTabSz="321440" rtl="0" eaLnBrk="1" latinLnBrk="0" hangingPunct="1">
        <a:defRPr sz="1300" kern="1200">
          <a:solidFill>
            <a:schemeClr val="tx1"/>
          </a:solidFill>
          <a:latin typeface="+mn-lt"/>
          <a:ea typeface="+mn-ea"/>
          <a:cs typeface="+mn-cs"/>
        </a:defRPr>
      </a:lvl7pPr>
      <a:lvl8pPr marL="2250086" algn="l" defTabSz="321440" rtl="0" eaLnBrk="1" latinLnBrk="0" hangingPunct="1">
        <a:defRPr sz="1300" kern="1200">
          <a:solidFill>
            <a:schemeClr val="tx1"/>
          </a:solidFill>
          <a:latin typeface="+mn-lt"/>
          <a:ea typeface="+mn-ea"/>
          <a:cs typeface="+mn-cs"/>
        </a:defRPr>
      </a:lvl8pPr>
      <a:lvl9pPr marL="2571527" algn="l" defTabSz="321440" rtl="0" eaLnBrk="1" latinLnBrk="0" hangingPunct="1">
        <a:defRPr sz="13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bwMode="auto">
          <a:xfrm>
            <a:off x="893763" y="179388"/>
            <a:ext cx="7358062" cy="803275"/>
          </a:xfrm>
          <a:prstGeom prst="rect">
            <a:avLst/>
          </a:prstGeom>
          <a:noFill/>
          <a:ln w="12700">
            <a:noFill/>
            <a:miter lim="800000"/>
            <a:headEnd/>
            <a:tailEnd/>
          </a:ln>
          <a:effectLst>
            <a:outerShdw blurRad="76200" dist="76199" dir="2700000" algn="ctr" rotWithShape="0">
              <a:schemeClr val="bg2">
                <a:alpha val="34999"/>
              </a:schemeClr>
            </a:outerShdw>
          </a:effectLst>
        </p:spPr>
        <p:txBody>
          <a:bodyPr vert="horz" wrap="square" lIns="35715" tIns="35715" rIns="35715" bIns="35715" numCol="1" anchor="ctr" anchorCtr="0" compatLnSpc="1">
            <a:prstTxWarp prst="textNoShape">
              <a:avLst/>
            </a:prstTxWarp>
          </a:bodyPr>
          <a:lstStyle/>
          <a:p>
            <a:pPr lvl="0"/>
            <a:r>
              <a:rPr lang="en-US">
                <a:sym typeface="Gill Sans" pitchFamily="-107" charset="0"/>
              </a:rPr>
              <a:t>Click to edit Master title style</a:t>
            </a:r>
          </a:p>
        </p:txBody>
      </p:sp>
      <p:sp>
        <p:nvSpPr>
          <p:cNvPr id="148483" name="Rectangle 2"/>
          <p:cNvSpPr>
            <a:spLocks noGrp="1" noChangeArrowheads="1"/>
          </p:cNvSpPr>
          <p:nvPr>
            <p:ph type="body" idx="1"/>
          </p:nvPr>
        </p:nvSpPr>
        <p:spPr bwMode="auto">
          <a:xfrm>
            <a:off x="893763" y="1160463"/>
            <a:ext cx="7358062" cy="5180012"/>
          </a:xfrm>
          <a:prstGeom prst="rect">
            <a:avLst/>
          </a:prstGeom>
          <a:noFill/>
          <a:ln w="12700">
            <a:noFill/>
            <a:miter lim="800000"/>
            <a:headEnd/>
            <a:tailEnd/>
          </a:ln>
        </p:spPr>
        <p:txBody>
          <a:bodyPr vert="horz" wrap="square" lIns="35715" tIns="35715" rIns="35715" bIns="35715" numCol="1" anchor="t" anchorCtr="0" compatLnSpc="1">
            <a:prstTxWarp prst="textNoShape">
              <a:avLst/>
            </a:prstTxWarp>
          </a:bodyPr>
          <a:lstStyle/>
          <a:p>
            <a:pPr lvl="0"/>
            <a:r>
              <a:rPr lang="en-US">
                <a:sym typeface="Gill Sans" pitchFamily="-105" charset="0"/>
              </a:rPr>
              <a:t>Click to edit Master text styles</a:t>
            </a:r>
          </a:p>
          <a:p>
            <a:pPr lvl="1"/>
            <a:r>
              <a:rPr lang="en-US">
                <a:sym typeface="Gill Sans" pitchFamily="-105" charset="0"/>
              </a:rPr>
              <a:t>Second level</a:t>
            </a:r>
          </a:p>
          <a:p>
            <a:pPr lvl="2"/>
            <a:r>
              <a:rPr lang="en-US">
                <a:sym typeface="Gill Sans" pitchFamily="-105" charset="0"/>
              </a:rPr>
              <a:t>Third level</a:t>
            </a:r>
          </a:p>
          <a:p>
            <a:pPr lvl="3"/>
            <a:r>
              <a:rPr lang="en-US">
                <a:sym typeface="Gill Sans" pitchFamily="-105" charset="0"/>
              </a:rPr>
              <a:t>Fourth level</a:t>
            </a:r>
          </a:p>
          <a:p>
            <a:pPr lvl="4"/>
            <a:r>
              <a:rPr lang="en-US">
                <a:sym typeface="Gill Sans" pitchFamily="-105" charset="0"/>
              </a:rPr>
              <a:t>Fifth level</a:t>
            </a:r>
          </a:p>
        </p:txBody>
      </p:sp>
    </p:spTree>
  </p:cSld>
  <p:clrMap bg1="dk2" tx1="lt1" bg2="dk1" tx2="lt2" accent1="accent1" accent2="accent2" accent3="accent3" accent4="accent4" accent5="accent5" accent6="accent6" hlink="hlink" folHlink="folHlink"/>
  <p:sldLayoutIdLst>
    <p:sldLayoutId id="2147490895" r:id="rId1"/>
    <p:sldLayoutId id="2147490896" r:id="rId2"/>
    <p:sldLayoutId id="2147490897" r:id="rId3"/>
    <p:sldLayoutId id="2147490898" r:id="rId4"/>
    <p:sldLayoutId id="2147490899" r:id="rId5"/>
    <p:sldLayoutId id="2147490900" r:id="rId6"/>
    <p:sldLayoutId id="2147490901" r:id="rId7"/>
    <p:sldLayoutId id="2147490902" r:id="rId8"/>
    <p:sldLayoutId id="2147490903" r:id="rId9"/>
    <p:sldLayoutId id="2147490904" r:id="rId10"/>
    <p:sldLayoutId id="2147490905" r:id="rId11"/>
  </p:sldLayoutIdLst>
  <p:transition>
    <p:random/>
  </p:transition>
  <p:hf hdr="0" ftr="0" dt="0"/>
  <p:txStyles>
    <p:titleStyle>
      <a:lvl1pPr algn="ctr" rtl="0" eaLnBrk="0" fontAlgn="base" hangingPunct="0">
        <a:spcBef>
          <a:spcPct val="0"/>
        </a:spcBef>
        <a:spcAft>
          <a:spcPct val="0"/>
        </a:spcAft>
        <a:defRPr sz="3700">
          <a:solidFill>
            <a:schemeClr val="tx1"/>
          </a:solidFill>
          <a:latin typeface="+mj-lt"/>
          <a:ea typeface="+mj-ea"/>
          <a:cs typeface="+mj-cs"/>
          <a:sym typeface="Gill Sans" pitchFamily="-105" charset="0"/>
        </a:defRPr>
      </a:lvl1pPr>
      <a:lvl2pPr algn="ctr" rtl="0" eaLnBrk="0" fontAlgn="base" hangingPunct="0">
        <a:spcBef>
          <a:spcPct val="0"/>
        </a:spcBef>
        <a:spcAft>
          <a:spcPct val="0"/>
        </a:spcAft>
        <a:defRPr sz="37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2pPr>
      <a:lvl3pPr algn="ctr" rtl="0" eaLnBrk="0" fontAlgn="base" hangingPunct="0">
        <a:spcBef>
          <a:spcPct val="0"/>
        </a:spcBef>
        <a:spcAft>
          <a:spcPct val="0"/>
        </a:spcAft>
        <a:defRPr sz="37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3pPr>
      <a:lvl4pPr algn="ctr" rtl="0" eaLnBrk="0" fontAlgn="base" hangingPunct="0">
        <a:spcBef>
          <a:spcPct val="0"/>
        </a:spcBef>
        <a:spcAft>
          <a:spcPct val="0"/>
        </a:spcAft>
        <a:defRPr sz="37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4pPr>
      <a:lvl5pPr algn="ctr" rtl="0" eaLnBrk="0" fontAlgn="base" hangingPunct="0">
        <a:spcBef>
          <a:spcPct val="0"/>
        </a:spcBef>
        <a:spcAft>
          <a:spcPct val="0"/>
        </a:spcAft>
        <a:defRPr sz="37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5pPr>
      <a:lvl6pPr marL="321440" algn="ctr" rtl="0" fontAlgn="base">
        <a:spcBef>
          <a:spcPct val="0"/>
        </a:spcBef>
        <a:spcAft>
          <a:spcPct val="0"/>
        </a:spcAft>
        <a:defRPr sz="37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6pPr>
      <a:lvl7pPr marL="642882" algn="ctr" rtl="0" fontAlgn="base">
        <a:spcBef>
          <a:spcPct val="0"/>
        </a:spcBef>
        <a:spcAft>
          <a:spcPct val="0"/>
        </a:spcAft>
        <a:defRPr sz="37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7pPr>
      <a:lvl8pPr marL="964323" algn="ctr" rtl="0" fontAlgn="base">
        <a:spcBef>
          <a:spcPct val="0"/>
        </a:spcBef>
        <a:spcAft>
          <a:spcPct val="0"/>
        </a:spcAft>
        <a:defRPr sz="37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8pPr>
      <a:lvl9pPr marL="1285763" algn="ctr" rtl="0" fontAlgn="base">
        <a:spcBef>
          <a:spcPct val="0"/>
        </a:spcBef>
        <a:spcAft>
          <a:spcPct val="0"/>
        </a:spcAft>
        <a:defRPr sz="37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9pPr>
    </p:titleStyle>
    <p:bodyStyle>
      <a:lvl1pPr marL="587375" indent="-400050" algn="l" rtl="0" eaLnBrk="0" fontAlgn="base" hangingPunct="0">
        <a:spcBef>
          <a:spcPts val="1688"/>
        </a:spcBef>
        <a:spcAft>
          <a:spcPct val="0"/>
        </a:spcAft>
        <a:buSzPct val="46000"/>
        <a:buChar char="•"/>
        <a:defRPr sz="2500">
          <a:solidFill>
            <a:schemeClr val="tx1"/>
          </a:solidFill>
          <a:latin typeface="+mn-lt"/>
          <a:ea typeface="+mn-ea"/>
          <a:cs typeface="+mn-cs"/>
          <a:sym typeface="Gill Sans" pitchFamily="-105" charset="0"/>
        </a:defRPr>
      </a:lvl1pPr>
      <a:lvl2pPr marL="900113" indent="-400050" algn="l" rtl="0" eaLnBrk="0" fontAlgn="base" hangingPunct="0">
        <a:spcBef>
          <a:spcPts val="1688"/>
        </a:spcBef>
        <a:spcAft>
          <a:spcPct val="0"/>
        </a:spcAft>
        <a:buSzPct val="46000"/>
        <a:buChar char="•"/>
        <a:defRPr sz="2500">
          <a:solidFill>
            <a:schemeClr val="tx1"/>
          </a:solidFill>
          <a:latin typeface="+mn-lt"/>
          <a:ea typeface="+mn-ea"/>
          <a:cs typeface="+mn-cs"/>
          <a:sym typeface="Gill Sans" pitchFamily="-105" charset="0"/>
        </a:defRPr>
      </a:lvl2pPr>
      <a:lvl3pPr marL="1212850" indent="-400050" algn="l" rtl="0" eaLnBrk="0" fontAlgn="base" hangingPunct="0">
        <a:spcBef>
          <a:spcPts val="1688"/>
        </a:spcBef>
        <a:spcAft>
          <a:spcPct val="0"/>
        </a:spcAft>
        <a:buSzPct val="46000"/>
        <a:buChar char="•"/>
        <a:defRPr sz="2500">
          <a:solidFill>
            <a:schemeClr val="tx1"/>
          </a:solidFill>
          <a:latin typeface="+mn-lt"/>
          <a:ea typeface="+mn-ea"/>
          <a:cs typeface="+mn-cs"/>
          <a:sym typeface="Gill Sans" pitchFamily="-105" charset="0"/>
        </a:defRPr>
      </a:lvl3pPr>
      <a:lvl4pPr marL="1525588" indent="-400050" algn="l" rtl="0" eaLnBrk="0" fontAlgn="base" hangingPunct="0">
        <a:spcBef>
          <a:spcPts val="1688"/>
        </a:spcBef>
        <a:spcAft>
          <a:spcPct val="0"/>
        </a:spcAft>
        <a:buSzPct val="46000"/>
        <a:buChar char="•"/>
        <a:defRPr sz="2500">
          <a:solidFill>
            <a:schemeClr val="tx1"/>
          </a:solidFill>
          <a:latin typeface="+mn-lt"/>
          <a:ea typeface="+mn-ea"/>
          <a:cs typeface="+mn-cs"/>
          <a:sym typeface="Gill Sans" pitchFamily="-105" charset="0"/>
        </a:defRPr>
      </a:lvl4pPr>
      <a:lvl5pPr marL="1838325" indent="-400050" algn="l" rtl="0" eaLnBrk="0" fontAlgn="base" hangingPunct="0">
        <a:spcBef>
          <a:spcPts val="1688"/>
        </a:spcBef>
        <a:spcAft>
          <a:spcPct val="0"/>
        </a:spcAft>
        <a:buSzPct val="46000"/>
        <a:buChar char="•"/>
        <a:defRPr sz="2500">
          <a:solidFill>
            <a:schemeClr val="tx1"/>
          </a:solidFill>
          <a:latin typeface="+mn-lt"/>
          <a:ea typeface="+mn-ea"/>
          <a:cs typeface="+mn-cs"/>
          <a:sym typeface="Gill Sans" pitchFamily="-105" charset="0"/>
        </a:defRPr>
      </a:lvl5pPr>
      <a:lvl6pPr marL="2160797" indent="-401801" algn="l" rtl="0" fontAlgn="base">
        <a:spcBef>
          <a:spcPts val="1687"/>
        </a:spcBef>
        <a:spcAft>
          <a:spcPct val="0"/>
        </a:spcAft>
        <a:buSzPct val="46000"/>
        <a:buChar char="•"/>
        <a:defRPr sz="2500">
          <a:solidFill>
            <a:schemeClr val="tx1"/>
          </a:solidFill>
          <a:latin typeface="+mn-lt"/>
          <a:ea typeface="+mn-ea"/>
          <a:cs typeface="+mn-cs"/>
          <a:sym typeface="Gill Sans" pitchFamily="-106" charset="0"/>
        </a:defRPr>
      </a:lvl6pPr>
      <a:lvl7pPr marL="2482238" indent="-401801" algn="l" rtl="0" fontAlgn="base">
        <a:spcBef>
          <a:spcPts val="1687"/>
        </a:spcBef>
        <a:spcAft>
          <a:spcPct val="0"/>
        </a:spcAft>
        <a:buSzPct val="46000"/>
        <a:buChar char="•"/>
        <a:defRPr sz="2500">
          <a:solidFill>
            <a:schemeClr val="tx1"/>
          </a:solidFill>
          <a:latin typeface="+mn-lt"/>
          <a:ea typeface="+mn-ea"/>
          <a:cs typeface="+mn-cs"/>
          <a:sym typeface="Gill Sans" pitchFamily="-106" charset="0"/>
        </a:defRPr>
      </a:lvl7pPr>
      <a:lvl8pPr marL="2803679" indent="-401801" algn="l" rtl="0" fontAlgn="base">
        <a:spcBef>
          <a:spcPts val="1687"/>
        </a:spcBef>
        <a:spcAft>
          <a:spcPct val="0"/>
        </a:spcAft>
        <a:buSzPct val="46000"/>
        <a:buChar char="•"/>
        <a:defRPr sz="2500">
          <a:solidFill>
            <a:schemeClr val="tx1"/>
          </a:solidFill>
          <a:latin typeface="+mn-lt"/>
          <a:ea typeface="+mn-ea"/>
          <a:cs typeface="+mn-cs"/>
          <a:sym typeface="Gill Sans" pitchFamily="-106" charset="0"/>
        </a:defRPr>
      </a:lvl8pPr>
      <a:lvl9pPr marL="3125120" indent="-401801" algn="l" rtl="0" fontAlgn="base">
        <a:spcBef>
          <a:spcPts val="1687"/>
        </a:spcBef>
        <a:spcAft>
          <a:spcPct val="0"/>
        </a:spcAft>
        <a:buSzPct val="46000"/>
        <a:buChar char="•"/>
        <a:defRPr sz="2500">
          <a:solidFill>
            <a:schemeClr val="tx1"/>
          </a:solidFill>
          <a:latin typeface="+mn-lt"/>
          <a:ea typeface="+mn-ea"/>
          <a:cs typeface="+mn-cs"/>
          <a:sym typeface="Gill Sans" pitchFamily="-106" charset="0"/>
        </a:defRPr>
      </a:lvl9pPr>
    </p:bodyStyle>
    <p:otherStyle>
      <a:defPPr>
        <a:defRPr lang="en-US"/>
      </a:defPPr>
      <a:lvl1pPr marL="0" algn="l" defTabSz="321440" rtl="0" eaLnBrk="1" latinLnBrk="0" hangingPunct="1">
        <a:defRPr sz="1300" kern="1200">
          <a:solidFill>
            <a:schemeClr val="tx1"/>
          </a:solidFill>
          <a:latin typeface="+mn-lt"/>
          <a:ea typeface="+mn-ea"/>
          <a:cs typeface="+mn-cs"/>
        </a:defRPr>
      </a:lvl1pPr>
      <a:lvl2pPr marL="321440" algn="l" defTabSz="321440" rtl="0" eaLnBrk="1" latinLnBrk="0" hangingPunct="1">
        <a:defRPr sz="1300" kern="1200">
          <a:solidFill>
            <a:schemeClr val="tx1"/>
          </a:solidFill>
          <a:latin typeface="+mn-lt"/>
          <a:ea typeface="+mn-ea"/>
          <a:cs typeface="+mn-cs"/>
        </a:defRPr>
      </a:lvl2pPr>
      <a:lvl3pPr marL="642882" algn="l" defTabSz="321440" rtl="0" eaLnBrk="1" latinLnBrk="0" hangingPunct="1">
        <a:defRPr sz="1300" kern="1200">
          <a:solidFill>
            <a:schemeClr val="tx1"/>
          </a:solidFill>
          <a:latin typeface="+mn-lt"/>
          <a:ea typeface="+mn-ea"/>
          <a:cs typeface="+mn-cs"/>
        </a:defRPr>
      </a:lvl3pPr>
      <a:lvl4pPr marL="964323" algn="l" defTabSz="321440" rtl="0" eaLnBrk="1" latinLnBrk="0" hangingPunct="1">
        <a:defRPr sz="1300" kern="1200">
          <a:solidFill>
            <a:schemeClr val="tx1"/>
          </a:solidFill>
          <a:latin typeface="+mn-lt"/>
          <a:ea typeface="+mn-ea"/>
          <a:cs typeface="+mn-cs"/>
        </a:defRPr>
      </a:lvl4pPr>
      <a:lvl5pPr marL="1285763" algn="l" defTabSz="321440" rtl="0" eaLnBrk="1" latinLnBrk="0" hangingPunct="1">
        <a:defRPr sz="1300" kern="1200">
          <a:solidFill>
            <a:schemeClr val="tx1"/>
          </a:solidFill>
          <a:latin typeface="+mn-lt"/>
          <a:ea typeface="+mn-ea"/>
          <a:cs typeface="+mn-cs"/>
        </a:defRPr>
      </a:lvl5pPr>
      <a:lvl6pPr marL="1607205" algn="l" defTabSz="321440" rtl="0" eaLnBrk="1" latinLnBrk="0" hangingPunct="1">
        <a:defRPr sz="1300" kern="1200">
          <a:solidFill>
            <a:schemeClr val="tx1"/>
          </a:solidFill>
          <a:latin typeface="+mn-lt"/>
          <a:ea typeface="+mn-ea"/>
          <a:cs typeface="+mn-cs"/>
        </a:defRPr>
      </a:lvl6pPr>
      <a:lvl7pPr marL="1928645" algn="l" defTabSz="321440" rtl="0" eaLnBrk="1" latinLnBrk="0" hangingPunct="1">
        <a:defRPr sz="1300" kern="1200">
          <a:solidFill>
            <a:schemeClr val="tx1"/>
          </a:solidFill>
          <a:latin typeface="+mn-lt"/>
          <a:ea typeface="+mn-ea"/>
          <a:cs typeface="+mn-cs"/>
        </a:defRPr>
      </a:lvl7pPr>
      <a:lvl8pPr marL="2250086" algn="l" defTabSz="321440" rtl="0" eaLnBrk="1" latinLnBrk="0" hangingPunct="1">
        <a:defRPr sz="1300" kern="1200">
          <a:solidFill>
            <a:schemeClr val="tx1"/>
          </a:solidFill>
          <a:latin typeface="+mn-lt"/>
          <a:ea typeface="+mn-ea"/>
          <a:cs typeface="+mn-cs"/>
        </a:defRPr>
      </a:lvl8pPr>
      <a:lvl9pPr marL="2571527" algn="l" defTabSz="321440" rtl="0" eaLnBrk="1" latinLnBrk="0" hangingPunct="1">
        <a:defRPr sz="13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90906" r:id="rId1"/>
    <p:sldLayoutId id="2147490907" r:id="rId2"/>
    <p:sldLayoutId id="2147490908" r:id="rId3"/>
    <p:sldLayoutId id="2147490909" r:id="rId4"/>
    <p:sldLayoutId id="2147490910" r:id="rId5"/>
    <p:sldLayoutId id="2147490911" r:id="rId6"/>
    <p:sldLayoutId id="2147490912" r:id="rId7"/>
    <p:sldLayoutId id="2147490913" r:id="rId8"/>
    <p:sldLayoutId id="2147490914" r:id="rId9"/>
    <p:sldLayoutId id="2147490915" r:id="rId10"/>
    <p:sldLayoutId id="2147490916" r:id="rId11"/>
  </p:sldLayoutIdLst>
  <p:transition>
    <p:random/>
  </p:transition>
  <p:hf hdr="0" ftr="0" dt="0"/>
  <p:txStyles>
    <p:titleStyle>
      <a:lvl1pPr algn="ctr" rtl="0" eaLnBrk="0" fontAlgn="base" hangingPunct="0">
        <a:spcBef>
          <a:spcPct val="0"/>
        </a:spcBef>
        <a:spcAft>
          <a:spcPct val="0"/>
        </a:spcAft>
        <a:defRPr sz="5900">
          <a:solidFill>
            <a:schemeClr val="tx1"/>
          </a:solidFill>
          <a:latin typeface="+mj-lt"/>
          <a:ea typeface="+mj-ea"/>
          <a:cs typeface="+mj-cs"/>
          <a:sym typeface="Gill Sans" pitchFamily="-105" charset="0"/>
        </a:defRPr>
      </a:lvl1pPr>
      <a:lvl2pPr algn="ctr" rtl="0" eaLnBrk="0" fontAlgn="base" hangingPunct="0">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2pPr>
      <a:lvl3pPr algn="ctr" rtl="0" eaLnBrk="0" fontAlgn="base" hangingPunct="0">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3pPr>
      <a:lvl4pPr algn="ctr" rtl="0" eaLnBrk="0" fontAlgn="base" hangingPunct="0">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4pPr>
      <a:lvl5pPr algn="ctr" rtl="0" eaLnBrk="0" fontAlgn="base" hangingPunct="0">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5pPr>
      <a:lvl6pPr marL="321440" algn="ctr" rtl="0" fontAlgn="base">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6pPr>
      <a:lvl7pPr marL="642882" algn="ctr" rtl="0" fontAlgn="base">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7pPr>
      <a:lvl8pPr marL="964323" algn="ctr" rtl="0" fontAlgn="base">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8pPr>
      <a:lvl9pPr marL="1285763" algn="ctr" rtl="0" fontAlgn="base">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9pPr>
    </p:titleStyle>
    <p:bodyStyle>
      <a:lvl1pPr marL="623888" indent="-400050" algn="l" rtl="0" eaLnBrk="0" fontAlgn="base" hangingPunct="0">
        <a:spcBef>
          <a:spcPts val="1688"/>
        </a:spcBef>
        <a:spcAft>
          <a:spcPct val="0"/>
        </a:spcAft>
        <a:buSzPct val="171000"/>
        <a:buFont typeface="Gill Sans" pitchFamily="-105" charset="0"/>
        <a:buChar char="•"/>
        <a:defRPr sz="3000">
          <a:solidFill>
            <a:schemeClr val="tx1"/>
          </a:solidFill>
          <a:latin typeface="+mn-lt"/>
          <a:ea typeface="+mn-ea"/>
          <a:cs typeface="+mn-cs"/>
          <a:sym typeface="Gill Sans" pitchFamily="-105" charset="0"/>
        </a:defRPr>
      </a:lvl1pPr>
      <a:lvl2pPr marL="935038" indent="-400050" algn="l" rtl="0" eaLnBrk="0" fontAlgn="base" hangingPunct="0">
        <a:spcBef>
          <a:spcPts val="1688"/>
        </a:spcBef>
        <a:spcAft>
          <a:spcPct val="0"/>
        </a:spcAft>
        <a:buSzPct val="171000"/>
        <a:buFont typeface="Gill Sans" pitchFamily="-105" charset="0"/>
        <a:buChar char="•"/>
        <a:defRPr sz="3000">
          <a:solidFill>
            <a:schemeClr val="tx1"/>
          </a:solidFill>
          <a:latin typeface="+mn-lt"/>
          <a:ea typeface="+mn-ea"/>
          <a:cs typeface="+mn-cs"/>
          <a:sym typeface="Gill Sans" pitchFamily="-105" charset="0"/>
        </a:defRPr>
      </a:lvl2pPr>
      <a:lvl3pPr marL="1247775" indent="-400050" algn="l" rtl="0" eaLnBrk="0" fontAlgn="base" hangingPunct="0">
        <a:spcBef>
          <a:spcPts val="1688"/>
        </a:spcBef>
        <a:spcAft>
          <a:spcPct val="0"/>
        </a:spcAft>
        <a:buSzPct val="171000"/>
        <a:buFont typeface="Gill Sans" pitchFamily="-105" charset="0"/>
        <a:buChar char="•"/>
        <a:defRPr sz="3000">
          <a:solidFill>
            <a:schemeClr val="tx1"/>
          </a:solidFill>
          <a:latin typeface="+mn-lt"/>
          <a:ea typeface="+mn-ea"/>
          <a:cs typeface="+mn-cs"/>
          <a:sym typeface="Gill Sans" pitchFamily="-105" charset="0"/>
        </a:defRPr>
      </a:lvl3pPr>
      <a:lvl4pPr marL="1560513" indent="-400050" algn="l" rtl="0" eaLnBrk="0" fontAlgn="base" hangingPunct="0">
        <a:spcBef>
          <a:spcPts val="1688"/>
        </a:spcBef>
        <a:spcAft>
          <a:spcPct val="0"/>
        </a:spcAft>
        <a:buSzPct val="171000"/>
        <a:buFont typeface="Gill Sans" pitchFamily="-105" charset="0"/>
        <a:buChar char="•"/>
        <a:defRPr sz="3000">
          <a:solidFill>
            <a:schemeClr val="tx1"/>
          </a:solidFill>
          <a:latin typeface="+mn-lt"/>
          <a:ea typeface="+mn-ea"/>
          <a:cs typeface="+mn-cs"/>
          <a:sym typeface="Gill Sans" pitchFamily="-105" charset="0"/>
        </a:defRPr>
      </a:lvl4pPr>
      <a:lvl5pPr marL="1873250" indent="-400050" algn="l" rtl="0" eaLnBrk="0" fontAlgn="base" hangingPunct="0">
        <a:spcBef>
          <a:spcPts val="1688"/>
        </a:spcBef>
        <a:spcAft>
          <a:spcPct val="0"/>
        </a:spcAft>
        <a:buSzPct val="171000"/>
        <a:buFont typeface="Gill Sans" pitchFamily="-105" charset="0"/>
        <a:buChar char="•"/>
        <a:defRPr sz="3000">
          <a:solidFill>
            <a:schemeClr val="tx1"/>
          </a:solidFill>
          <a:latin typeface="+mn-lt"/>
          <a:ea typeface="+mn-ea"/>
          <a:cs typeface="+mn-cs"/>
          <a:sym typeface="Gill Sans" pitchFamily="-105" charset="0"/>
        </a:defRPr>
      </a:lvl5pPr>
      <a:lvl6pPr marL="2196513" indent="-401801" algn="l" rtl="0" fontAlgn="base">
        <a:spcBef>
          <a:spcPts val="1687"/>
        </a:spcBef>
        <a:spcAft>
          <a:spcPct val="0"/>
        </a:spcAft>
        <a:buSzPct val="171000"/>
        <a:buFont typeface="Gill Sans" pitchFamily="-106" charset="0"/>
        <a:buChar char="•"/>
        <a:defRPr sz="3000">
          <a:solidFill>
            <a:schemeClr val="tx1"/>
          </a:solidFill>
          <a:latin typeface="+mn-lt"/>
          <a:ea typeface="+mn-ea"/>
          <a:cs typeface="+mn-cs"/>
          <a:sym typeface="Gill Sans" pitchFamily="-106" charset="0"/>
        </a:defRPr>
      </a:lvl6pPr>
      <a:lvl7pPr marL="2517953" indent="-401801" algn="l" rtl="0" fontAlgn="base">
        <a:spcBef>
          <a:spcPts val="1687"/>
        </a:spcBef>
        <a:spcAft>
          <a:spcPct val="0"/>
        </a:spcAft>
        <a:buSzPct val="171000"/>
        <a:buFont typeface="Gill Sans" pitchFamily="-106" charset="0"/>
        <a:buChar char="•"/>
        <a:defRPr sz="3000">
          <a:solidFill>
            <a:schemeClr val="tx1"/>
          </a:solidFill>
          <a:latin typeface="+mn-lt"/>
          <a:ea typeface="+mn-ea"/>
          <a:cs typeface="+mn-cs"/>
          <a:sym typeface="Gill Sans" pitchFamily="-106" charset="0"/>
        </a:defRPr>
      </a:lvl7pPr>
      <a:lvl8pPr marL="2839395" indent="-401801" algn="l" rtl="0" fontAlgn="base">
        <a:spcBef>
          <a:spcPts val="1687"/>
        </a:spcBef>
        <a:spcAft>
          <a:spcPct val="0"/>
        </a:spcAft>
        <a:buSzPct val="171000"/>
        <a:buFont typeface="Gill Sans" pitchFamily="-106" charset="0"/>
        <a:buChar char="•"/>
        <a:defRPr sz="3000">
          <a:solidFill>
            <a:schemeClr val="tx1"/>
          </a:solidFill>
          <a:latin typeface="+mn-lt"/>
          <a:ea typeface="+mn-ea"/>
          <a:cs typeface="+mn-cs"/>
          <a:sym typeface="Gill Sans" pitchFamily="-106" charset="0"/>
        </a:defRPr>
      </a:lvl8pPr>
      <a:lvl9pPr marL="3160835" indent="-401801" algn="l" rtl="0" fontAlgn="base">
        <a:spcBef>
          <a:spcPts val="1687"/>
        </a:spcBef>
        <a:spcAft>
          <a:spcPct val="0"/>
        </a:spcAft>
        <a:buSzPct val="171000"/>
        <a:buFont typeface="Gill Sans" pitchFamily="-106" charset="0"/>
        <a:buChar char="•"/>
        <a:defRPr sz="3000">
          <a:solidFill>
            <a:schemeClr val="tx1"/>
          </a:solidFill>
          <a:latin typeface="+mn-lt"/>
          <a:ea typeface="+mn-ea"/>
          <a:cs typeface="+mn-cs"/>
          <a:sym typeface="Gill Sans" pitchFamily="-106" charset="0"/>
        </a:defRPr>
      </a:lvl9pPr>
    </p:bodyStyle>
    <p:otherStyle>
      <a:defPPr>
        <a:defRPr lang="en-US"/>
      </a:defPPr>
      <a:lvl1pPr marL="0" algn="l" defTabSz="321440" rtl="0" eaLnBrk="1" latinLnBrk="0" hangingPunct="1">
        <a:defRPr sz="1300" kern="1200">
          <a:solidFill>
            <a:schemeClr val="tx1"/>
          </a:solidFill>
          <a:latin typeface="+mn-lt"/>
          <a:ea typeface="+mn-ea"/>
          <a:cs typeface="+mn-cs"/>
        </a:defRPr>
      </a:lvl1pPr>
      <a:lvl2pPr marL="321440" algn="l" defTabSz="321440" rtl="0" eaLnBrk="1" latinLnBrk="0" hangingPunct="1">
        <a:defRPr sz="1300" kern="1200">
          <a:solidFill>
            <a:schemeClr val="tx1"/>
          </a:solidFill>
          <a:latin typeface="+mn-lt"/>
          <a:ea typeface="+mn-ea"/>
          <a:cs typeface="+mn-cs"/>
        </a:defRPr>
      </a:lvl2pPr>
      <a:lvl3pPr marL="642882" algn="l" defTabSz="321440" rtl="0" eaLnBrk="1" latinLnBrk="0" hangingPunct="1">
        <a:defRPr sz="1300" kern="1200">
          <a:solidFill>
            <a:schemeClr val="tx1"/>
          </a:solidFill>
          <a:latin typeface="+mn-lt"/>
          <a:ea typeface="+mn-ea"/>
          <a:cs typeface="+mn-cs"/>
        </a:defRPr>
      </a:lvl3pPr>
      <a:lvl4pPr marL="964323" algn="l" defTabSz="321440" rtl="0" eaLnBrk="1" latinLnBrk="0" hangingPunct="1">
        <a:defRPr sz="1300" kern="1200">
          <a:solidFill>
            <a:schemeClr val="tx1"/>
          </a:solidFill>
          <a:latin typeface="+mn-lt"/>
          <a:ea typeface="+mn-ea"/>
          <a:cs typeface="+mn-cs"/>
        </a:defRPr>
      </a:lvl4pPr>
      <a:lvl5pPr marL="1285763" algn="l" defTabSz="321440" rtl="0" eaLnBrk="1" latinLnBrk="0" hangingPunct="1">
        <a:defRPr sz="1300" kern="1200">
          <a:solidFill>
            <a:schemeClr val="tx1"/>
          </a:solidFill>
          <a:latin typeface="+mn-lt"/>
          <a:ea typeface="+mn-ea"/>
          <a:cs typeface="+mn-cs"/>
        </a:defRPr>
      </a:lvl5pPr>
      <a:lvl6pPr marL="1607205" algn="l" defTabSz="321440" rtl="0" eaLnBrk="1" latinLnBrk="0" hangingPunct="1">
        <a:defRPr sz="1300" kern="1200">
          <a:solidFill>
            <a:schemeClr val="tx1"/>
          </a:solidFill>
          <a:latin typeface="+mn-lt"/>
          <a:ea typeface="+mn-ea"/>
          <a:cs typeface="+mn-cs"/>
        </a:defRPr>
      </a:lvl6pPr>
      <a:lvl7pPr marL="1928645" algn="l" defTabSz="321440" rtl="0" eaLnBrk="1" latinLnBrk="0" hangingPunct="1">
        <a:defRPr sz="1300" kern="1200">
          <a:solidFill>
            <a:schemeClr val="tx1"/>
          </a:solidFill>
          <a:latin typeface="+mn-lt"/>
          <a:ea typeface="+mn-ea"/>
          <a:cs typeface="+mn-cs"/>
        </a:defRPr>
      </a:lvl7pPr>
      <a:lvl8pPr marL="2250086" algn="l" defTabSz="321440" rtl="0" eaLnBrk="1" latinLnBrk="0" hangingPunct="1">
        <a:defRPr sz="1300" kern="1200">
          <a:solidFill>
            <a:schemeClr val="tx1"/>
          </a:solidFill>
          <a:latin typeface="+mn-lt"/>
          <a:ea typeface="+mn-ea"/>
          <a:cs typeface="+mn-cs"/>
        </a:defRPr>
      </a:lvl8pPr>
      <a:lvl9pPr marL="2571527" algn="l" defTabSz="321440" rtl="0" eaLnBrk="1" latinLnBrk="0" hangingPunct="1">
        <a:defRPr sz="13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bwMode="auto">
          <a:xfrm>
            <a:off x="893763" y="179388"/>
            <a:ext cx="7358062" cy="803275"/>
          </a:xfrm>
          <a:prstGeom prst="rect">
            <a:avLst/>
          </a:prstGeom>
          <a:noFill/>
          <a:ln w="12700">
            <a:noFill/>
            <a:miter lim="800000"/>
            <a:headEnd/>
            <a:tailEnd/>
          </a:ln>
          <a:effectLst/>
        </p:spPr>
        <p:txBody>
          <a:bodyPr vert="horz" wrap="square" lIns="35715" tIns="35715" rIns="35715" bIns="35715" numCol="1" anchor="ctr" anchorCtr="0" compatLnSpc="1">
            <a:prstTxWarp prst="textNoShape">
              <a:avLst/>
            </a:prstTxWarp>
          </a:bodyPr>
          <a:lstStyle/>
          <a:p>
            <a:pPr lvl="0"/>
            <a:r>
              <a:rPr lang="en-US">
                <a:sym typeface="Gill Sans" pitchFamily="-107" charset="0"/>
              </a:rPr>
              <a:t>Click to edit Master title style</a:t>
            </a:r>
          </a:p>
        </p:txBody>
      </p:sp>
    </p:spTree>
  </p:cSld>
  <p:clrMap bg1="dk2" tx1="lt1" bg2="dk1" tx2="lt2" accent1="accent1" accent2="accent2" accent3="accent3" accent4="accent4" accent5="accent5" accent6="accent6" hlink="hlink" folHlink="folHlink"/>
  <p:sldLayoutIdLst>
    <p:sldLayoutId id="2147490917" r:id="rId1"/>
    <p:sldLayoutId id="2147490918" r:id="rId2"/>
    <p:sldLayoutId id="2147490919" r:id="rId3"/>
    <p:sldLayoutId id="2147490920" r:id="rId4"/>
    <p:sldLayoutId id="2147490921" r:id="rId5"/>
    <p:sldLayoutId id="2147490922" r:id="rId6"/>
    <p:sldLayoutId id="2147490923" r:id="rId7"/>
    <p:sldLayoutId id="2147490924" r:id="rId8"/>
    <p:sldLayoutId id="2147490925" r:id="rId9"/>
    <p:sldLayoutId id="2147490926" r:id="rId10"/>
    <p:sldLayoutId id="2147490927" r:id="rId11"/>
  </p:sldLayoutIdLst>
  <p:transition>
    <p:random/>
  </p:transition>
  <p:hf hdr="0" ftr="0" dt="0"/>
  <p:txStyles>
    <p:titleStyle>
      <a:lvl1pPr algn="ctr" rtl="0" eaLnBrk="0" fontAlgn="base" hangingPunct="0">
        <a:spcBef>
          <a:spcPct val="0"/>
        </a:spcBef>
        <a:spcAft>
          <a:spcPct val="0"/>
        </a:spcAft>
        <a:defRPr sz="3700">
          <a:solidFill>
            <a:schemeClr val="tx1"/>
          </a:solidFill>
          <a:effectLst>
            <a:outerShdw blurRad="38100" dist="38100" dir="2700000" algn="tl">
              <a:srgbClr val="808080"/>
            </a:outerShdw>
          </a:effectLst>
          <a:latin typeface="+mj-lt"/>
          <a:ea typeface="+mj-ea"/>
          <a:cs typeface="+mj-cs"/>
          <a:sym typeface="Gill Sans" pitchFamily="-105" charset="0"/>
        </a:defRPr>
      </a:lvl1pPr>
      <a:lvl2pPr algn="ctr" rtl="0" eaLnBrk="0" fontAlgn="base" hangingPunct="0">
        <a:spcBef>
          <a:spcPct val="0"/>
        </a:spcBef>
        <a:spcAft>
          <a:spcPct val="0"/>
        </a:spcAft>
        <a:defRPr sz="3700">
          <a:solidFill>
            <a:schemeClr val="tx1"/>
          </a:solidFill>
          <a:effectLst>
            <a:outerShdw blurRad="38100" dist="38100" dir="2700000" algn="tl">
              <a:srgbClr val="808080"/>
            </a:outerShdw>
          </a:effectLst>
          <a:latin typeface="Gill Sans" pitchFamily="-106" charset="0"/>
          <a:ea typeface="ヒラギノ角ゴ ProN W3" pitchFamily="-106" charset="-128"/>
          <a:cs typeface="ヒラギノ角ゴ ProN W3" pitchFamily="-106" charset="-128"/>
          <a:sym typeface="Gill Sans" pitchFamily="-105" charset="0"/>
        </a:defRPr>
      </a:lvl2pPr>
      <a:lvl3pPr algn="ctr" rtl="0" eaLnBrk="0" fontAlgn="base" hangingPunct="0">
        <a:spcBef>
          <a:spcPct val="0"/>
        </a:spcBef>
        <a:spcAft>
          <a:spcPct val="0"/>
        </a:spcAft>
        <a:defRPr sz="3700">
          <a:solidFill>
            <a:schemeClr val="tx1"/>
          </a:solidFill>
          <a:effectLst>
            <a:outerShdw blurRad="38100" dist="38100" dir="2700000" algn="tl">
              <a:srgbClr val="808080"/>
            </a:outerShdw>
          </a:effectLst>
          <a:latin typeface="Gill Sans" pitchFamily="-106" charset="0"/>
          <a:ea typeface="ヒラギノ角ゴ ProN W3" pitchFamily="-106" charset="-128"/>
          <a:cs typeface="ヒラギノ角ゴ ProN W3" pitchFamily="-106" charset="-128"/>
          <a:sym typeface="Gill Sans" pitchFamily="-105" charset="0"/>
        </a:defRPr>
      </a:lvl3pPr>
      <a:lvl4pPr algn="ctr" rtl="0" eaLnBrk="0" fontAlgn="base" hangingPunct="0">
        <a:spcBef>
          <a:spcPct val="0"/>
        </a:spcBef>
        <a:spcAft>
          <a:spcPct val="0"/>
        </a:spcAft>
        <a:defRPr sz="3700">
          <a:solidFill>
            <a:schemeClr val="tx1"/>
          </a:solidFill>
          <a:effectLst>
            <a:outerShdw blurRad="38100" dist="38100" dir="2700000" algn="tl">
              <a:srgbClr val="808080"/>
            </a:outerShdw>
          </a:effectLst>
          <a:latin typeface="Gill Sans" pitchFamily="-106" charset="0"/>
          <a:ea typeface="ヒラギノ角ゴ ProN W3" pitchFamily="-106" charset="-128"/>
          <a:cs typeface="ヒラギノ角ゴ ProN W3" pitchFamily="-106" charset="-128"/>
          <a:sym typeface="Gill Sans" pitchFamily="-105" charset="0"/>
        </a:defRPr>
      </a:lvl4pPr>
      <a:lvl5pPr algn="ctr" rtl="0" eaLnBrk="0" fontAlgn="base" hangingPunct="0">
        <a:spcBef>
          <a:spcPct val="0"/>
        </a:spcBef>
        <a:spcAft>
          <a:spcPct val="0"/>
        </a:spcAft>
        <a:defRPr sz="3700">
          <a:solidFill>
            <a:schemeClr val="tx1"/>
          </a:solidFill>
          <a:effectLst>
            <a:outerShdw blurRad="38100" dist="38100" dir="2700000" algn="tl">
              <a:srgbClr val="808080"/>
            </a:outerShdw>
          </a:effectLst>
          <a:latin typeface="Gill Sans" pitchFamily="-106" charset="0"/>
          <a:ea typeface="ヒラギノ角ゴ ProN W3" pitchFamily="-106" charset="-128"/>
          <a:cs typeface="ヒラギノ角ゴ ProN W3" pitchFamily="-106" charset="-128"/>
          <a:sym typeface="Gill Sans" pitchFamily="-105" charset="0"/>
        </a:defRPr>
      </a:lvl5pPr>
      <a:lvl6pPr marL="321440" algn="ctr" rtl="0" fontAlgn="base">
        <a:spcBef>
          <a:spcPct val="0"/>
        </a:spcBef>
        <a:spcAft>
          <a:spcPct val="0"/>
        </a:spcAft>
        <a:defRPr sz="3700">
          <a:solidFill>
            <a:schemeClr val="tx1"/>
          </a:solidFill>
          <a:effectLst>
            <a:outerShdw blurRad="38100" dist="38100" dir="2700000" algn="tl">
              <a:srgbClr val="808080"/>
            </a:outerShdw>
          </a:effectLst>
          <a:latin typeface="Gill Sans" pitchFamily="-106" charset="0"/>
          <a:ea typeface="ヒラギノ角ゴ ProN W3" pitchFamily="-106" charset="-128"/>
          <a:cs typeface="ヒラギノ角ゴ ProN W3" pitchFamily="-106" charset="-128"/>
          <a:sym typeface="Gill Sans" pitchFamily="-106" charset="0"/>
        </a:defRPr>
      </a:lvl6pPr>
      <a:lvl7pPr marL="642882" algn="ctr" rtl="0" fontAlgn="base">
        <a:spcBef>
          <a:spcPct val="0"/>
        </a:spcBef>
        <a:spcAft>
          <a:spcPct val="0"/>
        </a:spcAft>
        <a:defRPr sz="3700">
          <a:solidFill>
            <a:schemeClr val="tx1"/>
          </a:solidFill>
          <a:effectLst>
            <a:outerShdw blurRad="38100" dist="38100" dir="2700000" algn="tl">
              <a:srgbClr val="808080"/>
            </a:outerShdw>
          </a:effectLst>
          <a:latin typeface="Gill Sans" pitchFamily="-106" charset="0"/>
          <a:ea typeface="ヒラギノ角ゴ ProN W3" pitchFamily="-106" charset="-128"/>
          <a:cs typeface="ヒラギノ角ゴ ProN W3" pitchFamily="-106" charset="-128"/>
          <a:sym typeface="Gill Sans" pitchFamily="-106" charset="0"/>
        </a:defRPr>
      </a:lvl7pPr>
      <a:lvl8pPr marL="964323" algn="ctr" rtl="0" fontAlgn="base">
        <a:spcBef>
          <a:spcPct val="0"/>
        </a:spcBef>
        <a:spcAft>
          <a:spcPct val="0"/>
        </a:spcAft>
        <a:defRPr sz="3700">
          <a:solidFill>
            <a:schemeClr val="tx1"/>
          </a:solidFill>
          <a:effectLst>
            <a:outerShdw blurRad="38100" dist="38100" dir="2700000" algn="tl">
              <a:srgbClr val="808080"/>
            </a:outerShdw>
          </a:effectLst>
          <a:latin typeface="Gill Sans" pitchFamily="-106" charset="0"/>
          <a:ea typeface="ヒラギノ角ゴ ProN W3" pitchFamily="-106" charset="-128"/>
          <a:cs typeface="ヒラギノ角ゴ ProN W3" pitchFamily="-106" charset="-128"/>
          <a:sym typeface="Gill Sans" pitchFamily="-106" charset="0"/>
        </a:defRPr>
      </a:lvl8pPr>
      <a:lvl9pPr marL="1285763" algn="ctr" rtl="0" fontAlgn="base">
        <a:spcBef>
          <a:spcPct val="0"/>
        </a:spcBef>
        <a:spcAft>
          <a:spcPct val="0"/>
        </a:spcAft>
        <a:defRPr sz="3700">
          <a:solidFill>
            <a:schemeClr val="tx1"/>
          </a:solidFill>
          <a:effectLst>
            <a:outerShdw blurRad="38100" dist="38100" dir="2700000" algn="tl">
              <a:srgbClr val="808080"/>
            </a:outerShdw>
          </a:effectLst>
          <a:latin typeface="Gill Sans" pitchFamily="-106" charset="0"/>
          <a:ea typeface="ヒラギノ角ゴ ProN W3" pitchFamily="-106" charset="-128"/>
          <a:cs typeface="ヒラギノ角ゴ ProN W3" pitchFamily="-106" charset="-128"/>
          <a:sym typeface="Gill Sans" pitchFamily="-106" charset="0"/>
        </a:defRPr>
      </a:lvl9pPr>
    </p:titleStyle>
    <p:bodyStyle>
      <a:lvl1pPr marL="623888" indent="-400050" algn="l" rtl="0" eaLnBrk="0" fontAlgn="base" hangingPunct="0">
        <a:spcBef>
          <a:spcPts val="1688"/>
        </a:spcBef>
        <a:spcAft>
          <a:spcPct val="0"/>
        </a:spcAft>
        <a:buSzPct val="171000"/>
        <a:buFont typeface="Gill Sans" pitchFamily="-105" charset="0"/>
        <a:buChar char="•"/>
        <a:defRPr sz="3000">
          <a:solidFill>
            <a:schemeClr val="tx1"/>
          </a:solidFill>
          <a:latin typeface="+mn-lt"/>
          <a:ea typeface="+mn-ea"/>
          <a:cs typeface="+mn-cs"/>
          <a:sym typeface="Gill Sans" pitchFamily="-105" charset="0"/>
        </a:defRPr>
      </a:lvl1pPr>
      <a:lvl2pPr marL="935038" indent="-400050" algn="l" rtl="0" eaLnBrk="0" fontAlgn="base" hangingPunct="0">
        <a:spcBef>
          <a:spcPts val="1688"/>
        </a:spcBef>
        <a:spcAft>
          <a:spcPct val="0"/>
        </a:spcAft>
        <a:buSzPct val="171000"/>
        <a:buFont typeface="Gill Sans" pitchFamily="-105" charset="0"/>
        <a:buChar char="•"/>
        <a:defRPr sz="3000">
          <a:solidFill>
            <a:schemeClr val="tx1"/>
          </a:solidFill>
          <a:latin typeface="+mn-lt"/>
          <a:ea typeface="+mn-ea"/>
          <a:cs typeface="+mn-cs"/>
          <a:sym typeface="Gill Sans" pitchFamily="-105" charset="0"/>
        </a:defRPr>
      </a:lvl2pPr>
      <a:lvl3pPr marL="1247775" indent="-400050" algn="l" rtl="0" eaLnBrk="0" fontAlgn="base" hangingPunct="0">
        <a:spcBef>
          <a:spcPts val="1688"/>
        </a:spcBef>
        <a:spcAft>
          <a:spcPct val="0"/>
        </a:spcAft>
        <a:buSzPct val="171000"/>
        <a:buFont typeface="Gill Sans" pitchFamily="-105" charset="0"/>
        <a:buChar char="•"/>
        <a:defRPr sz="3000">
          <a:solidFill>
            <a:schemeClr val="tx1"/>
          </a:solidFill>
          <a:latin typeface="+mn-lt"/>
          <a:ea typeface="+mn-ea"/>
          <a:cs typeface="+mn-cs"/>
          <a:sym typeface="Gill Sans" pitchFamily="-105" charset="0"/>
        </a:defRPr>
      </a:lvl3pPr>
      <a:lvl4pPr marL="1560513" indent="-400050" algn="l" rtl="0" eaLnBrk="0" fontAlgn="base" hangingPunct="0">
        <a:spcBef>
          <a:spcPts val="1688"/>
        </a:spcBef>
        <a:spcAft>
          <a:spcPct val="0"/>
        </a:spcAft>
        <a:buSzPct val="171000"/>
        <a:buFont typeface="Gill Sans" pitchFamily="-105" charset="0"/>
        <a:buChar char="•"/>
        <a:defRPr sz="3000">
          <a:solidFill>
            <a:schemeClr val="tx1"/>
          </a:solidFill>
          <a:latin typeface="+mn-lt"/>
          <a:ea typeface="+mn-ea"/>
          <a:cs typeface="+mn-cs"/>
          <a:sym typeface="Gill Sans" pitchFamily="-105" charset="0"/>
        </a:defRPr>
      </a:lvl4pPr>
      <a:lvl5pPr marL="1873250" indent="-400050" algn="l" rtl="0" eaLnBrk="0" fontAlgn="base" hangingPunct="0">
        <a:spcBef>
          <a:spcPts val="1688"/>
        </a:spcBef>
        <a:spcAft>
          <a:spcPct val="0"/>
        </a:spcAft>
        <a:buSzPct val="171000"/>
        <a:buFont typeface="Gill Sans" pitchFamily="-105" charset="0"/>
        <a:buChar char="•"/>
        <a:defRPr sz="3000">
          <a:solidFill>
            <a:schemeClr val="tx1"/>
          </a:solidFill>
          <a:latin typeface="+mn-lt"/>
          <a:ea typeface="+mn-ea"/>
          <a:cs typeface="+mn-cs"/>
          <a:sym typeface="Gill Sans" pitchFamily="-105" charset="0"/>
        </a:defRPr>
      </a:lvl5pPr>
      <a:lvl6pPr marL="2196513" indent="-401801" algn="l" rtl="0" fontAlgn="base">
        <a:spcBef>
          <a:spcPts val="1687"/>
        </a:spcBef>
        <a:spcAft>
          <a:spcPct val="0"/>
        </a:spcAft>
        <a:buSzPct val="171000"/>
        <a:buFont typeface="Gill Sans" pitchFamily="-106" charset="0"/>
        <a:buChar char="•"/>
        <a:defRPr sz="3000">
          <a:solidFill>
            <a:schemeClr val="tx1"/>
          </a:solidFill>
          <a:latin typeface="+mn-lt"/>
          <a:ea typeface="+mn-ea"/>
          <a:cs typeface="+mn-cs"/>
          <a:sym typeface="Gill Sans" pitchFamily="-106" charset="0"/>
        </a:defRPr>
      </a:lvl6pPr>
      <a:lvl7pPr marL="2517953" indent="-401801" algn="l" rtl="0" fontAlgn="base">
        <a:spcBef>
          <a:spcPts val="1687"/>
        </a:spcBef>
        <a:spcAft>
          <a:spcPct val="0"/>
        </a:spcAft>
        <a:buSzPct val="171000"/>
        <a:buFont typeface="Gill Sans" pitchFamily="-106" charset="0"/>
        <a:buChar char="•"/>
        <a:defRPr sz="3000">
          <a:solidFill>
            <a:schemeClr val="tx1"/>
          </a:solidFill>
          <a:latin typeface="+mn-lt"/>
          <a:ea typeface="+mn-ea"/>
          <a:cs typeface="+mn-cs"/>
          <a:sym typeface="Gill Sans" pitchFamily="-106" charset="0"/>
        </a:defRPr>
      </a:lvl7pPr>
      <a:lvl8pPr marL="2839395" indent="-401801" algn="l" rtl="0" fontAlgn="base">
        <a:spcBef>
          <a:spcPts val="1687"/>
        </a:spcBef>
        <a:spcAft>
          <a:spcPct val="0"/>
        </a:spcAft>
        <a:buSzPct val="171000"/>
        <a:buFont typeface="Gill Sans" pitchFamily="-106" charset="0"/>
        <a:buChar char="•"/>
        <a:defRPr sz="3000">
          <a:solidFill>
            <a:schemeClr val="tx1"/>
          </a:solidFill>
          <a:latin typeface="+mn-lt"/>
          <a:ea typeface="+mn-ea"/>
          <a:cs typeface="+mn-cs"/>
          <a:sym typeface="Gill Sans" pitchFamily="-106" charset="0"/>
        </a:defRPr>
      </a:lvl8pPr>
      <a:lvl9pPr marL="3160835" indent="-401801" algn="l" rtl="0" fontAlgn="base">
        <a:spcBef>
          <a:spcPts val="1687"/>
        </a:spcBef>
        <a:spcAft>
          <a:spcPct val="0"/>
        </a:spcAft>
        <a:buSzPct val="171000"/>
        <a:buFont typeface="Gill Sans" pitchFamily="-106" charset="0"/>
        <a:buChar char="•"/>
        <a:defRPr sz="3000">
          <a:solidFill>
            <a:schemeClr val="tx1"/>
          </a:solidFill>
          <a:latin typeface="+mn-lt"/>
          <a:ea typeface="+mn-ea"/>
          <a:cs typeface="+mn-cs"/>
          <a:sym typeface="Gill Sans" pitchFamily="-106" charset="0"/>
        </a:defRPr>
      </a:lvl9pPr>
    </p:bodyStyle>
    <p:otherStyle>
      <a:defPPr>
        <a:defRPr lang="en-US"/>
      </a:defPPr>
      <a:lvl1pPr marL="0" algn="l" defTabSz="321440" rtl="0" eaLnBrk="1" latinLnBrk="0" hangingPunct="1">
        <a:defRPr sz="1300" kern="1200">
          <a:solidFill>
            <a:schemeClr val="tx1"/>
          </a:solidFill>
          <a:latin typeface="+mn-lt"/>
          <a:ea typeface="+mn-ea"/>
          <a:cs typeface="+mn-cs"/>
        </a:defRPr>
      </a:lvl1pPr>
      <a:lvl2pPr marL="321440" algn="l" defTabSz="321440" rtl="0" eaLnBrk="1" latinLnBrk="0" hangingPunct="1">
        <a:defRPr sz="1300" kern="1200">
          <a:solidFill>
            <a:schemeClr val="tx1"/>
          </a:solidFill>
          <a:latin typeface="+mn-lt"/>
          <a:ea typeface="+mn-ea"/>
          <a:cs typeface="+mn-cs"/>
        </a:defRPr>
      </a:lvl2pPr>
      <a:lvl3pPr marL="642882" algn="l" defTabSz="321440" rtl="0" eaLnBrk="1" latinLnBrk="0" hangingPunct="1">
        <a:defRPr sz="1300" kern="1200">
          <a:solidFill>
            <a:schemeClr val="tx1"/>
          </a:solidFill>
          <a:latin typeface="+mn-lt"/>
          <a:ea typeface="+mn-ea"/>
          <a:cs typeface="+mn-cs"/>
        </a:defRPr>
      </a:lvl3pPr>
      <a:lvl4pPr marL="964323" algn="l" defTabSz="321440" rtl="0" eaLnBrk="1" latinLnBrk="0" hangingPunct="1">
        <a:defRPr sz="1300" kern="1200">
          <a:solidFill>
            <a:schemeClr val="tx1"/>
          </a:solidFill>
          <a:latin typeface="+mn-lt"/>
          <a:ea typeface="+mn-ea"/>
          <a:cs typeface="+mn-cs"/>
        </a:defRPr>
      </a:lvl4pPr>
      <a:lvl5pPr marL="1285763" algn="l" defTabSz="321440" rtl="0" eaLnBrk="1" latinLnBrk="0" hangingPunct="1">
        <a:defRPr sz="1300" kern="1200">
          <a:solidFill>
            <a:schemeClr val="tx1"/>
          </a:solidFill>
          <a:latin typeface="+mn-lt"/>
          <a:ea typeface="+mn-ea"/>
          <a:cs typeface="+mn-cs"/>
        </a:defRPr>
      </a:lvl5pPr>
      <a:lvl6pPr marL="1607205" algn="l" defTabSz="321440" rtl="0" eaLnBrk="1" latinLnBrk="0" hangingPunct="1">
        <a:defRPr sz="1300" kern="1200">
          <a:solidFill>
            <a:schemeClr val="tx1"/>
          </a:solidFill>
          <a:latin typeface="+mn-lt"/>
          <a:ea typeface="+mn-ea"/>
          <a:cs typeface="+mn-cs"/>
        </a:defRPr>
      </a:lvl6pPr>
      <a:lvl7pPr marL="1928645" algn="l" defTabSz="321440" rtl="0" eaLnBrk="1" latinLnBrk="0" hangingPunct="1">
        <a:defRPr sz="1300" kern="1200">
          <a:solidFill>
            <a:schemeClr val="tx1"/>
          </a:solidFill>
          <a:latin typeface="+mn-lt"/>
          <a:ea typeface="+mn-ea"/>
          <a:cs typeface="+mn-cs"/>
        </a:defRPr>
      </a:lvl7pPr>
      <a:lvl8pPr marL="2250086" algn="l" defTabSz="321440" rtl="0" eaLnBrk="1" latinLnBrk="0" hangingPunct="1">
        <a:defRPr sz="1300" kern="1200">
          <a:solidFill>
            <a:schemeClr val="tx1"/>
          </a:solidFill>
          <a:latin typeface="+mn-lt"/>
          <a:ea typeface="+mn-ea"/>
          <a:cs typeface="+mn-cs"/>
        </a:defRPr>
      </a:lvl8pPr>
      <a:lvl9pPr marL="2571527" algn="l" defTabSz="321440" rtl="0" eaLnBrk="1" latinLnBrk="0" hangingPunct="1">
        <a:defRPr sz="13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bwMode="auto">
          <a:xfrm>
            <a:off x="893763" y="179388"/>
            <a:ext cx="7358062" cy="803275"/>
          </a:xfrm>
          <a:prstGeom prst="rect">
            <a:avLst/>
          </a:prstGeom>
          <a:noFill/>
          <a:ln w="12700">
            <a:noFill/>
            <a:miter lim="800000"/>
            <a:headEnd/>
            <a:tailEnd/>
          </a:ln>
          <a:effectLst/>
        </p:spPr>
        <p:txBody>
          <a:bodyPr vert="horz" wrap="square" lIns="35715" tIns="35715" rIns="35715" bIns="35715" numCol="1" anchor="ctr" anchorCtr="0" compatLnSpc="1">
            <a:prstTxWarp prst="textNoShape">
              <a:avLst/>
            </a:prstTxWarp>
          </a:bodyPr>
          <a:lstStyle/>
          <a:p>
            <a:pPr lvl="0"/>
            <a:r>
              <a:rPr lang="en-US">
                <a:sym typeface="Gill Sans" pitchFamily="-107" charset="0"/>
              </a:rPr>
              <a:t>Click to edit Master title style</a:t>
            </a:r>
          </a:p>
        </p:txBody>
      </p:sp>
    </p:spTree>
  </p:cSld>
  <p:clrMap bg1="dk2" tx1="lt1" bg2="dk1" tx2="lt2" accent1="accent1" accent2="accent2" accent3="accent3" accent4="accent4" accent5="accent5" accent6="accent6" hlink="hlink" folHlink="folHlink"/>
  <p:sldLayoutIdLst>
    <p:sldLayoutId id="2147490928" r:id="rId1"/>
    <p:sldLayoutId id="2147490929" r:id="rId2"/>
    <p:sldLayoutId id="2147490930" r:id="rId3"/>
    <p:sldLayoutId id="2147490931" r:id="rId4"/>
    <p:sldLayoutId id="2147490932" r:id="rId5"/>
    <p:sldLayoutId id="2147490933" r:id="rId6"/>
    <p:sldLayoutId id="2147490934" r:id="rId7"/>
    <p:sldLayoutId id="2147490935" r:id="rId8"/>
    <p:sldLayoutId id="2147490936" r:id="rId9"/>
    <p:sldLayoutId id="2147490937" r:id="rId10"/>
    <p:sldLayoutId id="2147490938" r:id="rId11"/>
  </p:sldLayoutIdLst>
  <p:transition>
    <p:random/>
  </p:transition>
  <p:hf hdr="0" ftr="0" dt="0"/>
  <p:txStyles>
    <p:titleStyle>
      <a:lvl1pPr algn="ctr" rtl="0" eaLnBrk="0" fontAlgn="base" hangingPunct="0">
        <a:spcBef>
          <a:spcPct val="0"/>
        </a:spcBef>
        <a:spcAft>
          <a:spcPct val="0"/>
        </a:spcAft>
        <a:defRPr sz="3700">
          <a:solidFill>
            <a:schemeClr val="tx1"/>
          </a:solidFill>
          <a:effectLst>
            <a:outerShdw blurRad="38100" dist="38100" dir="2700000" algn="tl">
              <a:srgbClr val="808080"/>
            </a:outerShdw>
          </a:effectLst>
          <a:latin typeface="+mj-lt"/>
          <a:ea typeface="+mj-ea"/>
          <a:cs typeface="+mj-cs"/>
          <a:sym typeface="Gill Sans" pitchFamily="-105" charset="0"/>
        </a:defRPr>
      </a:lvl1pPr>
      <a:lvl2pPr algn="ctr" rtl="0" eaLnBrk="0" fontAlgn="base" hangingPunct="0">
        <a:spcBef>
          <a:spcPct val="0"/>
        </a:spcBef>
        <a:spcAft>
          <a:spcPct val="0"/>
        </a:spcAft>
        <a:defRPr sz="3700">
          <a:solidFill>
            <a:schemeClr val="tx1"/>
          </a:solidFill>
          <a:effectLst>
            <a:outerShdw blurRad="38100" dist="38100" dir="2700000" algn="tl">
              <a:srgbClr val="808080"/>
            </a:outerShdw>
          </a:effectLst>
          <a:latin typeface="Gill Sans" pitchFamily="-106" charset="0"/>
          <a:ea typeface="ヒラギノ角ゴ ProN W3" pitchFamily="-106" charset="-128"/>
          <a:cs typeface="ヒラギノ角ゴ ProN W3" pitchFamily="-106" charset="-128"/>
          <a:sym typeface="Gill Sans" pitchFamily="-105" charset="0"/>
        </a:defRPr>
      </a:lvl2pPr>
      <a:lvl3pPr algn="ctr" rtl="0" eaLnBrk="0" fontAlgn="base" hangingPunct="0">
        <a:spcBef>
          <a:spcPct val="0"/>
        </a:spcBef>
        <a:spcAft>
          <a:spcPct val="0"/>
        </a:spcAft>
        <a:defRPr sz="3700">
          <a:solidFill>
            <a:schemeClr val="tx1"/>
          </a:solidFill>
          <a:effectLst>
            <a:outerShdw blurRad="38100" dist="38100" dir="2700000" algn="tl">
              <a:srgbClr val="808080"/>
            </a:outerShdw>
          </a:effectLst>
          <a:latin typeface="Gill Sans" pitchFamily="-106" charset="0"/>
          <a:ea typeface="ヒラギノ角ゴ ProN W3" pitchFamily="-106" charset="-128"/>
          <a:cs typeface="ヒラギノ角ゴ ProN W3" pitchFamily="-106" charset="-128"/>
          <a:sym typeface="Gill Sans" pitchFamily="-105" charset="0"/>
        </a:defRPr>
      </a:lvl3pPr>
      <a:lvl4pPr algn="ctr" rtl="0" eaLnBrk="0" fontAlgn="base" hangingPunct="0">
        <a:spcBef>
          <a:spcPct val="0"/>
        </a:spcBef>
        <a:spcAft>
          <a:spcPct val="0"/>
        </a:spcAft>
        <a:defRPr sz="3700">
          <a:solidFill>
            <a:schemeClr val="tx1"/>
          </a:solidFill>
          <a:effectLst>
            <a:outerShdw blurRad="38100" dist="38100" dir="2700000" algn="tl">
              <a:srgbClr val="808080"/>
            </a:outerShdw>
          </a:effectLst>
          <a:latin typeface="Gill Sans" pitchFamily="-106" charset="0"/>
          <a:ea typeface="ヒラギノ角ゴ ProN W3" pitchFamily="-106" charset="-128"/>
          <a:cs typeface="ヒラギノ角ゴ ProN W3" pitchFamily="-106" charset="-128"/>
          <a:sym typeface="Gill Sans" pitchFamily="-105" charset="0"/>
        </a:defRPr>
      </a:lvl4pPr>
      <a:lvl5pPr algn="ctr" rtl="0" eaLnBrk="0" fontAlgn="base" hangingPunct="0">
        <a:spcBef>
          <a:spcPct val="0"/>
        </a:spcBef>
        <a:spcAft>
          <a:spcPct val="0"/>
        </a:spcAft>
        <a:defRPr sz="3700">
          <a:solidFill>
            <a:schemeClr val="tx1"/>
          </a:solidFill>
          <a:effectLst>
            <a:outerShdw blurRad="38100" dist="38100" dir="2700000" algn="tl">
              <a:srgbClr val="808080"/>
            </a:outerShdw>
          </a:effectLst>
          <a:latin typeface="Gill Sans" pitchFamily="-106" charset="0"/>
          <a:ea typeface="ヒラギノ角ゴ ProN W3" pitchFamily="-106" charset="-128"/>
          <a:cs typeface="ヒラギノ角ゴ ProN W3" pitchFamily="-106" charset="-128"/>
          <a:sym typeface="Gill Sans" pitchFamily="-105" charset="0"/>
        </a:defRPr>
      </a:lvl5pPr>
      <a:lvl6pPr marL="321440" algn="ctr" rtl="0" fontAlgn="base">
        <a:spcBef>
          <a:spcPct val="0"/>
        </a:spcBef>
        <a:spcAft>
          <a:spcPct val="0"/>
        </a:spcAft>
        <a:defRPr sz="3700">
          <a:solidFill>
            <a:schemeClr val="tx1"/>
          </a:solidFill>
          <a:effectLst>
            <a:outerShdw blurRad="38100" dist="38100" dir="2700000" algn="tl">
              <a:srgbClr val="808080"/>
            </a:outerShdw>
          </a:effectLst>
          <a:latin typeface="Gill Sans" pitchFamily="-106" charset="0"/>
          <a:ea typeface="ヒラギノ角ゴ ProN W3" pitchFamily="-106" charset="-128"/>
          <a:cs typeface="ヒラギノ角ゴ ProN W3" pitchFamily="-106" charset="-128"/>
          <a:sym typeface="Gill Sans" pitchFamily="-106" charset="0"/>
        </a:defRPr>
      </a:lvl6pPr>
      <a:lvl7pPr marL="642882" algn="ctr" rtl="0" fontAlgn="base">
        <a:spcBef>
          <a:spcPct val="0"/>
        </a:spcBef>
        <a:spcAft>
          <a:spcPct val="0"/>
        </a:spcAft>
        <a:defRPr sz="3700">
          <a:solidFill>
            <a:schemeClr val="tx1"/>
          </a:solidFill>
          <a:effectLst>
            <a:outerShdw blurRad="38100" dist="38100" dir="2700000" algn="tl">
              <a:srgbClr val="808080"/>
            </a:outerShdw>
          </a:effectLst>
          <a:latin typeface="Gill Sans" pitchFamily="-106" charset="0"/>
          <a:ea typeface="ヒラギノ角ゴ ProN W3" pitchFamily="-106" charset="-128"/>
          <a:cs typeface="ヒラギノ角ゴ ProN W3" pitchFamily="-106" charset="-128"/>
          <a:sym typeface="Gill Sans" pitchFamily="-106" charset="0"/>
        </a:defRPr>
      </a:lvl7pPr>
      <a:lvl8pPr marL="964323" algn="ctr" rtl="0" fontAlgn="base">
        <a:spcBef>
          <a:spcPct val="0"/>
        </a:spcBef>
        <a:spcAft>
          <a:spcPct val="0"/>
        </a:spcAft>
        <a:defRPr sz="3700">
          <a:solidFill>
            <a:schemeClr val="tx1"/>
          </a:solidFill>
          <a:effectLst>
            <a:outerShdw blurRad="38100" dist="38100" dir="2700000" algn="tl">
              <a:srgbClr val="808080"/>
            </a:outerShdw>
          </a:effectLst>
          <a:latin typeface="Gill Sans" pitchFamily="-106" charset="0"/>
          <a:ea typeface="ヒラギノ角ゴ ProN W3" pitchFamily="-106" charset="-128"/>
          <a:cs typeface="ヒラギノ角ゴ ProN W3" pitchFamily="-106" charset="-128"/>
          <a:sym typeface="Gill Sans" pitchFamily="-106" charset="0"/>
        </a:defRPr>
      </a:lvl8pPr>
      <a:lvl9pPr marL="1285763" algn="ctr" rtl="0" fontAlgn="base">
        <a:spcBef>
          <a:spcPct val="0"/>
        </a:spcBef>
        <a:spcAft>
          <a:spcPct val="0"/>
        </a:spcAft>
        <a:defRPr sz="3700">
          <a:solidFill>
            <a:schemeClr val="tx1"/>
          </a:solidFill>
          <a:effectLst>
            <a:outerShdw blurRad="38100" dist="38100" dir="2700000" algn="tl">
              <a:srgbClr val="808080"/>
            </a:outerShdw>
          </a:effectLst>
          <a:latin typeface="Gill Sans" pitchFamily="-106" charset="0"/>
          <a:ea typeface="ヒラギノ角ゴ ProN W3" pitchFamily="-106" charset="-128"/>
          <a:cs typeface="ヒラギノ角ゴ ProN W3" pitchFamily="-106" charset="-128"/>
          <a:sym typeface="Gill Sans" pitchFamily="-106" charset="0"/>
        </a:defRPr>
      </a:lvl9pPr>
    </p:titleStyle>
    <p:bodyStyle>
      <a:lvl1pPr marL="623888" indent="-400050" algn="l" rtl="0" eaLnBrk="0" fontAlgn="base" hangingPunct="0">
        <a:spcBef>
          <a:spcPts val="1688"/>
        </a:spcBef>
        <a:spcAft>
          <a:spcPct val="0"/>
        </a:spcAft>
        <a:buSzPct val="171000"/>
        <a:buFont typeface="Gill Sans" pitchFamily="-105" charset="0"/>
        <a:buChar char="•"/>
        <a:defRPr sz="3000">
          <a:solidFill>
            <a:schemeClr val="tx1"/>
          </a:solidFill>
          <a:latin typeface="+mn-lt"/>
          <a:ea typeface="+mn-ea"/>
          <a:cs typeface="+mn-cs"/>
          <a:sym typeface="Gill Sans" pitchFamily="-105" charset="0"/>
        </a:defRPr>
      </a:lvl1pPr>
      <a:lvl2pPr marL="935038" indent="-400050" algn="l" rtl="0" eaLnBrk="0" fontAlgn="base" hangingPunct="0">
        <a:spcBef>
          <a:spcPts val="1688"/>
        </a:spcBef>
        <a:spcAft>
          <a:spcPct val="0"/>
        </a:spcAft>
        <a:buSzPct val="171000"/>
        <a:buFont typeface="Gill Sans" pitchFamily="-105" charset="0"/>
        <a:buChar char="•"/>
        <a:defRPr sz="3000">
          <a:solidFill>
            <a:schemeClr val="tx1"/>
          </a:solidFill>
          <a:latin typeface="+mn-lt"/>
          <a:ea typeface="+mn-ea"/>
          <a:cs typeface="+mn-cs"/>
          <a:sym typeface="Gill Sans" pitchFamily="-105" charset="0"/>
        </a:defRPr>
      </a:lvl2pPr>
      <a:lvl3pPr marL="1247775" indent="-400050" algn="l" rtl="0" eaLnBrk="0" fontAlgn="base" hangingPunct="0">
        <a:spcBef>
          <a:spcPts val="1688"/>
        </a:spcBef>
        <a:spcAft>
          <a:spcPct val="0"/>
        </a:spcAft>
        <a:buSzPct val="171000"/>
        <a:buFont typeface="Gill Sans" pitchFamily="-105" charset="0"/>
        <a:buChar char="•"/>
        <a:defRPr sz="3000">
          <a:solidFill>
            <a:schemeClr val="tx1"/>
          </a:solidFill>
          <a:latin typeface="+mn-lt"/>
          <a:ea typeface="+mn-ea"/>
          <a:cs typeface="+mn-cs"/>
          <a:sym typeface="Gill Sans" pitchFamily="-105" charset="0"/>
        </a:defRPr>
      </a:lvl3pPr>
      <a:lvl4pPr marL="1560513" indent="-400050" algn="l" rtl="0" eaLnBrk="0" fontAlgn="base" hangingPunct="0">
        <a:spcBef>
          <a:spcPts val="1688"/>
        </a:spcBef>
        <a:spcAft>
          <a:spcPct val="0"/>
        </a:spcAft>
        <a:buSzPct val="171000"/>
        <a:buFont typeface="Gill Sans" pitchFamily="-105" charset="0"/>
        <a:buChar char="•"/>
        <a:defRPr sz="3000">
          <a:solidFill>
            <a:schemeClr val="tx1"/>
          </a:solidFill>
          <a:latin typeface="+mn-lt"/>
          <a:ea typeface="+mn-ea"/>
          <a:cs typeface="+mn-cs"/>
          <a:sym typeface="Gill Sans" pitchFamily="-105" charset="0"/>
        </a:defRPr>
      </a:lvl4pPr>
      <a:lvl5pPr marL="1873250" indent="-400050" algn="l" rtl="0" eaLnBrk="0" fontAlgn="base" hangingPunct="0">
        <a:spcBef>
          <a:spcPts val="1688"/>
        </a:spcBef>
        <a:spcAft>
          <a:spcPct val="0"/>
        </a:spcAft>
        <a:buSzPct val="171000"/>
        <a:buFont typeface="Gill Sans" pitchFamily="-105" charset="0"/>
        <a:buChar char="•"/>
        <a:defRPr sz="3000">
          <a:solidFill>
            <a:schemeClr val="tx1"/>
          </a:solidFill>
          <a:latin typeface="+mn-lt"/>
          <a:ea typeface="+mn-ea"/>
          <a:cs typeface="+mn-cs"/>
          <a:sym typeface="Gill Sans" pitchFamily="-105" charset="0"/>
        </a:defRPr>
      </a:lvl5pPr>
      <a:lvl6pPr marL="2196513" indent="-401801" algn="l" rtl="0" fontAlgn="base">
        <a:spcBef>
          <a:spcPts val="1687"/>
        </a:spcBef>
        <a:spcAft>
          <a:spcPct val="0"/>
        </a:spcAft>
        <a:buSzPct val="171000"/>
        <a:buFont typeface="Gill Sans" pitchFamily="-106" charset="0"/>
        <a:buChar char="•"/>
        <a:defRPr sz="3000">
          <a:solidFill>
            <a:schemeClr val="tx1"/>
          </a:solidFill>
          <a:latin typeface="+mn-lt"/>
          <a:ea typeface="+mn-ea"/>
          <a:cs typeface="+mn-cs"/>
          <a:sym typeface="Gill Sans" pitchFamily="-106" charset="0"/>
        </a:defRPr>
      </a:lvl6pPr>
      <a:lvl7pPr marL="2517953" indent="-401801" algn="l" rtl="0" fontAlgn="base">
        <a:spcBef>
          <a:spcPts val="1687"/>
        </a:spcBef>
        <a:spcAft>
          <a:spcPct val="0"/>
        </a:spcAft>
        <a:buSzPct val="171000"/>
        <a:buFont typeface="Gill Sans" pitchFamily="-106" charset="0"/>
        <a:buChar char="•"/>
        <a:defRPr sz="3000">
          <a:solidFill>
            <a:schemeClr val="tx1"/>
          </a:solidFill>
          <a:latin typeface="+mn-lt"/>
          <a:ea typeface="+mn-ea"/>
          <a:cs typeface="+mn-cs"/>
          <a:sym typeface="Gill Sans" pitchFamily="-106" charset="0"/>
        </a:defRPr>
      </a:lvl7pPr>
      <a:lvl8pPr marL="2839395" indent="-401801" algn="l" rtl="0" fontAlgn="base">
        <a:spcBef>
          <a:spcPts val="1687"/>
        </a:spcBef>
        <a:spcAft>
          <a:spcPct val="0"/>
        </a:spcAft>
        <a:buSzPct val="171000"/>
        <a:buFont typeface="Gill Sans" pitchFamily="-106" charset="0"/>
        <a:buChar char="•"/>
        <a:defRPr sz="3000">
          <a:solidFill>
            <a:schemeClr val="tx1"/>
          </a:solidFill>
          <a:latin typeface="+mn-lt"/>
          <a:ea typeface="+mn-ea"/>
          <a:cs typeface="+mn-cs"/>
          <a:sym typeface="Gill Sans" pitchFamily="-106" charset="0"/>
        </a:defRPr>
      </a:lvl8pPr>
      <a:lvl9pPr marL="3160835" indent="-401801" algn="l" rtl="0" fontAlgn="base">
        <a:spcBef>
          <a:spcPts val="1687"/>
        </a:spcBef>
        <a:spcAft>
          <a:spcPct val="0"/>
        </a:spcAft>
        <a:buSzPct val="171000"/>
        <a:buFont typeface="Gill Sans" pitchFamily="-106" charset="0"/>
        <a:buChar char="•"/>
        <a:defRPr sz="3000">
          <a:solidFill>
            <a:schemeClr val="tx1"/>
          </a:solidFill>
          <a:latin typeface="+mn-lt"/>
          <a:ea typeface="+mn-ea"/>
          <a:cs typeface="+mn-cs"/>
          <a:sym typeface="Gill Sans" pitchFamily="-106" charset="0"/>
        </a:defRPr>
      </a:lvl9pPr>
    </p:bodyStyle>
    <p:otherStyle>
      <a:defPPr>
        <a:defRPr lang="en-US"/>
      </a:defPPr>
      <a:lvl1pPr marL="0" algn="l" defTabSz="321440" rtl="0" eaLnBrk="1" latinLnBrk="0" hangingPunct="1">
        <a:defRPr sz="1300" kern="1200">
          <a:solidFill>
            <a:schemeClr val="tx1"/>
          </a:solidFill>
          <a:latin typeface="+mn-lt"/>
          <a:ea typeface="+mn-ea"/>
          <a:cs typeface="+mn-cs"/>
        </a:defRPr>
      </a:lvl1pPr>
      <a:lvl2pPr marL="321440" algn="l" defTabSz="321440" rtl="0" eaLnBrk="1" latinLnBrk="0" hangingPunct="1">
        <a:defRPr sz="1300" kern="1200">
          <a:solidFill>
            <a:schemeClr val="tx1"/>
          </a:solidFill>
          <a:latin typeface="+mn-lt"/>
          <a:ea typeface="+mn-ea"/>
          <a:cs typeface="+mn-cs"/>
        </a:defRPr>
      </a:lvl2pPr>
      <a:lvl3pPr marL="642882" algn="l" defTabSz="321440" rtl="0" eaLnBrk="1" latinLnBrk="0" hangingPunct="1">
        <a:defRPr sz="1300" kern="1200">
          <a:solidFill>
            <a:schemeClr val="tx1"/>
          </a:solidFill>
          <a:latin typeface="+mn-lt"/>
          <a:ea typeface="+mn-ea"/>
          <a:cs typeface="+mn-cs"/>
        </a:defRPr>
      </a:lvl3pPr>
      <a:lvl4pPr marL="964323" algn="l" defTabSz="321440" rtl="0" eaLnBrk="1" latinLnBrk="0" hangingPunct="1">
        <a:defRPr sz="1300" kern="1200">
          <a:solidFill>
            <a:schemeClr val="tx1"/>
          </a:solidFill>
          <a:latin typeface="+mn-lt"/>
          <a:ea typeface="+mn-ea"/>
          <a:cs typeface="+mn-cs"/>
        </a:defRPr>
      </a:lvl4pPr>
      <a:lvl5pPr marL="1285763" algn="l" defTabSz="321440" rtl="0" eaLnBrk="1" latinLnBrk="0" hangingPunct="1">
        <a:defRPr sz="1300" kern="1200">
          <a:solidFill>
            <a:schemeClr val="tx1"/>
          </a:solidFill>
          <a:latin typeface="+mn-lt"/>
          <a:ea typeface="+mn-ea"/>
          <a:cs typeface="+mn-cs"/>
        </a:defRPr>
      </a:lvl5pPr>
      <a:lvl6pPr marL="1607205" algn="l" defTabSz="321440" rtl="0" eaLnBrk="1" latinLnBrk="0" hangingPunct="1">
        <a:defRPr sz="1300" kern="1200">
          <a:solidFill>
            <a:schemeClr val="tx1"/>
          </a:solidFill>
          <a:latin typeface="+mn-lt"/>
          <a:ea typeface="+mn-ea"/>
          <a:cs typeface="+mn-cs"/>
        </a:defRPr>
      </a:lvl6pPr>
      <a:lvl7pPr marL="1928645" algn="l" defTabSz="321440" rtl="0" eaLnBrk="1" latinLnBrk="0" hangingPunct="1">
        <a:defRPr sz="1300" kern="1200">
          <a:solidFill>
            <a:schemeClr val="tx1"/>
          </a:solidFill>
          <a:latin typeface="+mn-lt"/>
          <a:ea typeface="+mn-ea"/>
          <a:cs typeface="+mn-cs"/>
        </a:defRPr>
      </a:lvl7pPr>
      <a:lvl8pPr marL="2250086" algn="l" defTabSz="321440" rtl="0" eaLnBrk="1" latinLnBrk="0" hangingPunct="1">
        <a:defRPr sz="1300" kern="1200">
          <a:solidFill>
            <a:schemeClr val="tx1"/>
          </a:solidFill>
          <a:latin typeface="+mn-lt"/>
          <a:ea typeface="+mn-ea"/>
          <a:cs typeface="+mn-cs"/>
        </a:defRPr>
      </a:lvl8pPr>
      <a:lvl9pPr marL="2571527" algn="l" defTabSz="321440" rtl="0" eaLnBrk="1" latinLnBrk="0" hangingPunct="1">
        <a:defRPr sz="13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7634" name="Rectangle 1"/>
          <p:cNvSpPr>
            <a:spLocks noGrp="1" noChangeArrowheads="1"/>
          </p:cNvSpPr>
          <p:nvPr>
            <p:ph type="title"/>
          </p:nvPr>
        </p:nvSpPr>
        <p:spPr bwMode="auto">
          <a:xfrm>
            <a:off x="893763" y="179388"/>
            <a:ext cx="7358062" cy="1204912"/>
          </a:xfrm>
          <a:prstGeom prst="rect">
            <a:avLst/>
          </a:prstGeom>
          <a:noFill/>
          <a:ln w="12700">
            <a:noFill/>
            <a:miter lim="800000"/>
            <a:headEnd/>
            <a:tailEnd/>
          </a:ln>
        </p:spPr>
        <p:txBody>
          <a:bodyPr vert="horz" wrap="square" lIns="35715" tIns="35715" rIns="35715" bIns="35715" numCol="1" anchor="b" anchorCtr="0" compatLnSpc="1">
            <a:prstTxWarp prst="textNoShape">
              <a:avLst/>
            </a:prstTxWarp>
          </a:bodyPr>
          <a:lstStyle/>
          <a:p>
            <a:pPr lvl="0"/>
            <a:r>
              <a:rPr lang="en-US">
                <a:sym typeface="Copperplate" pitchFamily="-105" charset="0"/>
              </a:rPr>
              <a:t>Click to edit Master title style</a:t>
            </a:r>
          </a:p>
        </p:txBody>
      </p:sp>
      <p:sp>
        <p:nvSpPr>
          <p:cNvPr id="197635" name="Rectangle 2"/>
          <p:cNvSpPr>
            <a:spLocks noGrp="1" noChangeArrowheads="1"/>
          </p:cNvSpPr>
          <p:nvPr>
            <p:ph type="body" idx="1"/>
          </p:nvPr>
        </p:nvSpPr>
        <p:spPr bwMode="auto">
          <a:xfrm>
            <a:off x="893763" y="1839913"/>
            <a:ext cx="7358062" cy="4419600"/>
          </a:xfrm>
          <a:prstGeom prst="rect">
            <a:avLst/>
          </a:prstGeom>
          <a:noFill/>
          <a:ln w="12700">
            <a:noFill/>
            <a:miter lim="800000"/>
            <a:headEnd/>
            <a:tailEnd/>
          </a:ln>
        </p:spPr>
        <p:txBody>
          <a:bodyPr vert="horz" wrap="square" lIns="35715" tIns="35715" rIns="35715" bIns="35715" numCol="1" anchor="ctr" anchorCtr="0" compatLnSpc="1">
            <a:prstTxWarp prst="textNoShape">
              <a:avLst/>
            </a:prstTxWarp>
          </a:bodyPr>
          <a:lstStyle/>
          <a:p>
            <a:pPr lvl="0"/>
            <a:r>
              <a:rPr lang="en-US">
                <a:sym typeface="Palatino" pitchFamily="-105" charset="0"/>
              </a:rPr>
              <a:t>Click to edit Master text styles</a:t>
            </a:r>
          </a:p>
          <a:p>
            <a:pPr lvl="1"/>
            <a:r>
              <a:rPr lang="en-US">
                <a:sym typeface="Palatino" pitchFamily="-105" charset="0"/>
              </a:rPr>
              <a:t>Second level</a:t>
            </a:r>
          </a:p>
          <a:p>
            <a:pPr lvl="2"/>
            <a:r>
              <a:rPr lang="en-US">
                <a:sym typeface="Palatino" pitchFamily="-105" charset="0"/>
              </a:rPr>
              <a:t>Third level</a:t>
            </a:r>
          </a:p>
          <a:p>
            <a:pPr lvl="3"/>
            <a:r>
              <a:rPr lang="en-US">
                <a:sym typeface="Palatino" pitchFamily="-105" charset="0"/>
              </a:rPr>
              <a:t>Fourth level</a:t>
            </a:r>
          </a:p>
          <a:p>
            <a:pPr lvl="4"/>
            <a:r>
              <a:rPr lang="en-US">
                <a:sym typeface="Palatino" pitchFamily="-105" charset="0"/>
              </a:rPr>
              <a:t>Fifth level</a:t>
            </a:r>
          </a:p>
        </p:txBody>
      </p:sp>
      <p:sp>
        <p:nvSpPr>
          <p:cNvPr id="19459" name="Line 3"/>
          <p:cNvSpPr>
            <a:spLocks noChangeShapeType="1"/>
          </p:cNvSpPr>
          <p:nvPr/>
        </p:nvSpPr>
        <p:spPr bwMode="auto">
          <a:xfrm>
            <a:off x="1000125" y="1419225"/>
            <a:ext cx="7146925" cy="0"/>
          </a:xfrm>
          <a:prstGeom prst="line">
            <a:avLst/>
          </a:prstGeom>
          <a:noFill/>
          <a:ln w="12700">
            <a:solidFill>
              <a:srgbClr val="A5A59F"/>
            </a:solidFill>
            <a:prstDash val="solid"/>
            <a:round/>
            <a:headEnd type="none" w="med" len="med"/>
            <a:tailEnd type="none" w="med" len="med"/>
          </a:ln>
          <a:effectLst>
            <a:outerShdw blurRad="12700" dist="12699" dir="5400000" algn="ctr" rotWithShape="0">
              <a:schemeClr val="bg2">
                <a:alpha val="81999"/>
              </a:schemeClr>
            </a:outerShdw>
          </a:effectLst>
        </p:spPr>
        <p:txBody>
          <a:bodyPr lIns="64288" tIns="32144" rIns="64288" bIns="32144">
            <a:prstTxWarp prst="textNoShape">
              <a:avLst/>
            </a:prstTxWarp>
          </a:bodyPr>
          <a:lstStyle/>
          <a:p>
            <a:pPr>
              <a:defRPr/>
            </a:pPr>
            <a:endParaRPr lang="en-US">
              <a:latin typeface="Gill Sans" pitchFamily="-106" charset="0"/>
              <a:ea typeface="ヒラギノ角ゴ ProN W3" pitchFamily="-106" charset="-128"/>
              <a:cs typeface="ヒラギノ角ゴ ProN W3" pitchFamily="-106" charset="-128"/>
              <a:sym typeface="Gill Sans" pitchFamily="-106" charset="0"/>
            </a:endParaRPr>
          </a:p>
        </p:txBody>
      </p:sp>
    </p:spTree>
  </p:cSld>
  <p:clrMap bg1="lt1" tx1="dk1" bg2="lt2" tx2="dk2" accent1="accent1" accent2="accent2" accent3="accent3" accent4="accent4" accent5="accent5" accent6="accent6" hlink="hlink" folHlink="folHlink"/>
  <p:sldLayoutIdLst>
    <p:sldLayoutId id="2147490939" r:id="rId1"/>
    <p:sldLayoutId id="2147490940" r:id="rId2"/>
    <p:sldLayoutId id="2147490941" r:id="rId3"/>
    <p:sldLayoutId id="2147490942" r:id="rId4"/>
    <p:sldLayoutId id="2147490943" r:id="rId5"/>
    <p:sldLayoutId id="2147490944" r:id="rId6"/>
    <p:sldLayoutId id="2147490945" r:id="rId7"/>
    <p:sldLayoutId id="2147490946" r:id="rId8"/>
    <p:sldLayoutId id="2147490947" r:id="rId9"/>
    <p:sldLayoutId id="2147490948" r:id="rId10"/>
    <p:sldLayoutId id="2147490949" r:id="rId11"/>
  </p:sldLayoutIdLst>
  <p:transition>
    <p:random/>
  </p:transition>
  <p:hf hdr="0" ftr="0" dt="0"/>
  <p:txStyles>
    <p:titleStyle>
      <a:lvl1pPr algn="ctr" rtl="0" eaLnBrk="0" fontAlgn="base" hangingPunct="0">
        <a:spcBef>
          <a:spcPct val="0"/>
        </a:spcBef>
        <a:spcAft>
          <a:spcPct val="0"/>
        </a:spcAft>
        <a:defRPr sz="4500">
          <a:solidFill>
            <a:srgbClr val="000000"/>
          </a:solidFill>
          <a:latin typeface="+mj-lt"/>
          <a:ea typeface="+mj-ea"/>
          <a:cs typeface="+mj-cs"/>
          <a:sym typeface="Copperplate" pitchFamily="-105" charset="0"/>
        </a:defRPr>
      </a:lvl1pPr>
      <a:lvl2pPr algn="ctr" rtl="0" eaLnBrk="0" fontAlgn="base" hangingPunct="0">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5" charset="0"/>
        </a:defRPr>
      </a:lvl2pPr>
      <a:lvl3pPr algn="ctr" rtl="0" eaLnBrk="0" fontAlgn="base" hangingPunct="0">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5" charset="0"/>
        </a:defRPr>
      </a:lvl3pPr>
      <a:lvl4pPr algn="ctr" rtl="0" eaLnBrk="0" fontAlgn="base" hangingPunct="0">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5" charset="0"/>
        </a:defRPr>
      </a:lvl4pPr>
      <a:lvl5pPr algn="ctr" rtl="0" eaLnBrk="0" fontAlgn="base" hangingPunct="0">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5" charset="0"/>
        </a:defRPr>
      </a:lvl5pPr>
      <a:lvl6pPr marL="321440" algn="ctr" rtl="0" fontAlgn="base">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6" charset="0"/>
        </a:defRPr>
      </a:lvl6pPr>
      <a:lvl7pPr marL="642882" algn="ctr" rtl="0" fontAlgn="base">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6" charset="0"/>
        </a:defRPr>
      </a:lvl7pPr>
      <a:lvl8pPr marL="964323" algn="ctr" rtl="0" fontAlgn="base">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6" charset="0"/>
        </a:defRPr>
      </a:lvl8pPr>
      <a:lvl9pPr marL="1285763" algn="ctr" rtl="0" fontAlgn="base">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6" charset="0"/>
        </a:defRPr>
      </a:lvl9pPr>
    </p:titleStyle>
    <p:bodyStyle>
      <a:lvl1pPr marL="587375" indent="-400050" algn="l" rtl="0" eaLnBrk="0" fontAlgn="base" hangingPunct="0">
        <a:spcBef>
          <a:spcPts val="1263"/>
        </a:spcBef>
        <a:spcAft>
          <a:spcPct val="0"/>
        </a:spcAft>
        <a:buSzPct val="100000"/>
        <a:buFont typeface="Palatino" pitchFamily="-105" charset="0"/>
        <a:buChar char="•"/>
        <a:defRPr sz="3000">
          <a:solidFill>
            <a:srgbClr val="404040"/>
          </a:solidFill>
          <a:latin typeface="+mn-lt"/>
          <a:ea typeface="+mn-ea"/>
          <a:cs typeface="+mn-cs"/>
          <a:sym typeface="Palatino" pitchFamily="-105" charset="0"/>
        </a:defRPr>
      </a:lvl1pPr>
      <a:lvl2pPr marL="900113" indent="-400050" algn="l" rtl="0" eaLnBrk="0" fontAlgn="base" hangingPunct="0">
        <a:spcBef>
          <a:spcPts val="1263"/>
        </a:spcBef>
        <a:spcAft>
          <a:spcPct val="0"/>
        </a:spcAft>
        <a:buSzPct val="100000"/>
        <a:buFont typeface="Palatino" pitchFamily="-105" charset="0"/>
        <a:buChar char="•"/>
        <a:defRPr sz="3000">
          <a:solidFill>
            <a:srgbClr val="404040"/>
          </a:solidFill>
          <a:latin typeface="+mn-lt"/>
          <a:ea typeface="+mn-ea"/>
          <a:cs typeface="+mn-cs"/>
          <a:sym typeface="Palatino" pitchFamily="-105" charset="0"/>
        </a:defRPr>
      </a:lvl2pPr>
      <a:lvl3pPr marL="1212850" indent="-400050" algn="l" rtl="0" eaLnBrk="0" fontAlgn="base" hangingPunct="0">
        <a:spcBef>
          <a:spcPts val="1263"/>
        </a:spcBef>
        <a:spcAft>
          <a:spcPct val="0"/>
        </a:spcAft>
        <a:buSzPct val="100000"/>
        <a:buFont typeface="Palatino" pitchFamily="-105" charset="0"/>
        <a:buChar char="•"/>
        <a:defRPr sz="3000">
          <a:solidFill>
            <a:srgbClr val="404040"/>
          </a:solidFill>
          <a:latin typeface="+mn-lt"/>
          <a:ea typeface="+mn-ea"/>
          <a:cs typeface="+mn-cs"/>
          <a:sym typeface="Palatino" pitchFamily="-105" charset="0"/>
        </a:defRPr>
      </a:lvl3pPr>
      <a:lvl4pPr marL="1525588" indent="-400050" algn="l" rtl="0" eaLnBrk="0" fontAlgn="base" hangingPunct="0">
        <a:spcBef>
          <a:spcPts val="1263"/>
        </a:spcBef>
        <a:spcAft>
          <a:spcPct val="0"/>
        </a:spcAft>
        <a:buSzPct val="100000"/>
        <a:buFont typeface="Palatino" pitchFamily="-105" charset="0"/>
        <a:buChar char="•"/>
        <a:defRPr sz="3000">
          <a:solidFill>
            <a:srgbClr val="404040"/>
          </a:solidFill>
          <a:latin typeface="+mn-lt"/>
          <a:ea typeface="+mn-ea"/>
          <a:cs typeface="+mn-cs"/>
          <a:sym typeface="Palatino" pitchFamily="-105" charset="0"/>
        </a:defRPr>
      </a:lvl4pPr>
      <a:lvl5pPr marL="1838325" indent="-400050" algn="l" rtl="0" eaLnBrk="0" fontAlgn="base" hangingPunct="0">
        <a:spcBef>
          <a:spcPts val="1263"/>
        </a:spcBef>
        <a:spcAft>
          <a:spcPct val="0"/>
        </a:spcAft>
        <a:buSzPct val="100000"/>
        <a:buFont typeface="Palatino" pitchFamily="-105" charset="0"/>
        <a:buChar char="•"/>
        <a:defRPr sz="3000">
          <a:solidFill>
            <a:srgbClr val="404040"/>
          </a:solidFill>
          <a:latin typeface="+mn-lt"/>
          <a:ea typeface="+mn-ea"/>
          <a:cs typeface="+mn-cs"/>
          <a:sym typeface="Palatino" pitchFamily="-105" charset="0"/>
        </a:defRPr>
      </a:lvl5pPr>
      <a:lvl6pPr marL="2160797" indent="-401801" algn="l" rtl="0" fontAlgn="base">
        <a:spcBef>
          <a:spcPts val="1266"/>
        </a:spcBef>
        <a:spcAft>
          <a:spcPct val="0"/>
        </a:spcAft>
        <a:buSzPct val="100000"/>
        <a:buFont typeface="Palatino" pitchFamily="-106" charset="0"/>
        <a:buChar char="•"/>
        <a:defRPr sz="3000">
          <a:solidFill>
            <a:srgbClr val="404040"/>
          </a:solidFill>
          <a:latin typeface="+mn-lt"/>
          <a:ea typeface="+mn-ea"/>
          <a:cs typeface="+mn-cs"/>
          <a:sym typeface="Palatino" pitchFamily="-106" charset="0"/>
        </a:defRPr>
      </a:lvl6pPr>
      <a:lvl7pPr marL="2482238" indent="-401801" algn="l" rtl="0" fontAlgn="base">
        <a:spcBef>
          <a:spcPts val="1266"/>
        </a:spcBef>
        <a:spcAft>
          <a:spcPct val="0"/>
        </a:spcAft>
        <a:buSzPct val="100000"/>
        <a:buFont typeface="Palatino" pitchFamily="-106" charset="0"/>
        <a:buChar char="•"/>
        <a:defRPr sz="3000">
          <a:solidFill>
            <a:srgbClr val="404040"/>
          </a:solidFill>
          <a:latin typeface="+mn-lt"/>
          <a:ea typeface="+mn-ea"/>
          <a:cs typeface="+mn-cs"/>
          <a:sym typeface="Palatino" pitchFamily="-106" charset="0"/>
        </a:defRPr>
      </a:lvl7pPr>
      <a:lvl8pPr marL="2803679" indent="-401801" algn="l" rtl="0" fontAlgn="base">
        <a:spcBef>
          <a:spcPts val="1266"/>
        </a:spcBef>
        <a:spcAft>
          <a:spcPct val="0"/>
        </a:spcAft>
        <a:buSzPct val="100000"/>
        <a:buFont typeface="Palatino" pitchFamily="-106" charset="0"/>
        <a:buChar char="•"/>
        <a:defRPr sz="3000">
          <a:solidFill>
            <a:srgbClr val="404040"/>
          </a:solidFill>
          <a:latin typeface="+mn-lt"/>
          <a:ea typeface="+mn-ea"/>
          <a:cs typeface="+mn-cs"/>
          <a:sym typeface="Palatino" pitchFamily="-106" charset="0"/>
        </a:defRPr>
      </a:lvl8pPr>
      <a:lvl9pPr marL="3125120" indent="-401801" algn="l" rtl="0" fontAlgn="base">
        <a:spcBef>
          <a:spcPts val="1266"/>
        </a:spcBef>
        <a:spcAft>
          <a:spcPct val="0"/>
        </a:spcAft>
        <a:buSzPct val="100000"/>
        <a:buFont typeface="Palatino" pitchFamily="-106" charset="0"/>
        <a:buChar char="•"/>
        <a:defRPr sz="3000">
          <a:solidFill>
            <a:srgbClr val="404040"/>
          </a:solidFill>
          <a:latin typeface="+mn-lt"/>
          <a:ea typeface="+mn-ea"/>
          <a:cs typeface="+mn-cs"/>
          <a:sym typeface="Palatino" pitchFamily="-106" charset="0"/>
        </a:defRPr>
      </a:lvl9pPr>
    </p:bodyStyle>
    <p:otherStyle>
      <a:defPPr>
        <a:defRPr lang="en-US"/>
      </a:defPPr>
      <a:lvl1pPr marL="0" algn="l" defTabSz="321440" rtl="0" eaLnBrk="1" latinLnBrk="0" hangingPunct="1">
        <a:defRPr sz="1300" kern="1200">
          <a:solidFill>
            <a:schemeClr val="tx1"/>
          </a:solidFill>
          <a:latin typeface="+mn-lt"/>
          <a:ea typeface="+mn-ea"/>
          <a:cs typeface="+mn-cs"/>
        </a:defRPr>
      </a:lvl1pPr>
      <a:lvl2pPr marL="321440" algn="l" defTabSz="321440" rtl="0" eaLnBrk="1" latinLnBrk="0" hangingPunct="1">
        <a:defRPr sz="1300" kern="1200">
          <a:solidFill>
            <a:schemeClr val="tx1"/>
          </a:solidFill>
          <a:latin typeface="+mn-lt"/>
          <a:ea typeface="+mn-ea"/>
          <a:cs typeface="+mn-cs"/>
        </a:defRPr>
      </a:lvl2pPr>
      <a:lvl3pPr marL="642882" algn="l" defTabSz="321440" rtl="0" eaLnBrk="1" latinLnBrk="0" hangingPunct="1">
        <a:defRPr sz="1300" kern="1200">
          <a:solidFill>
            <a:schemeClr val="tx1"/>
          </a:solidFill>
          <a:latin typeface="+mn-lt"/>
          <a:ea typeface="+mn-ea"/>
          <a:cs typeface="+mn-cs"/>
        </a:defRPr>
      </a:lvl3pPr>
      <a:lvl4pPr marL="964323" algn="l" defTabSz="321440" rtl="0" eaLnBrk="1" latinLnBrk="0" hangingPunct="1">
        <a:defRPr sz="1300" kern="1200">
          <a:solidFill>
            <a:schemeClr val="tx1"/>
          </a:solidFill>
          <a:latin typeface="+mn-lt"/>
          <a:ea typeface="+mn-ea"/>
          <a:cs typeface="+mn-cs"/>
        </a:defRPr>
      </a:lvl4pPr>
      <a:lvl5pPr marL="1285763" algn="l" defTabSz="321440" rtl="0" eaLnBrk="1" latinLnBrk="0" hangingPunct="1">
        <a:defRPr sz="1300" kern="1200">
          <a:solidFill>
            <a:schemeClr val="tx1"/>
          </a:solidFill>
          <a:latin typeface="+mn-lt"/>
          <a:ea typeface="+mn-ea"/>
          <a:cs typeface="+mn-cs"/>
        </a:defRPr>
      </a:lvl5pPr>
      <a:lvl6pPr marL="1607205" algn="l" defTabSz="321440" rtl="0" eaLnBrk="1" latinLnBrk="0" hangingPunct="1">
        <a:defRPr sz="1300" kern="1200">
          <a:solidFill>
            <a:schemeClr val="tx1"/>
          </a:solidFill>
          <a:latin typeface="+mn-lt"/>
          <a:ea typeface="+mn-ea"/>
          <a:cs typeface="+mn-cs"/>
        </a:defRPr>
      </a:lvl6pPr>
      <a:lvl7pPr marL="1928645" algn="l" defTabSz="321440" rtl="0" eaLnBrk="1" latinLnBrk="0" hangingPunct="1">
        <a:defRPr sz="1300" kern="1200">
          <a:solidFill>
            <a:schemeClr val="tx1"/>
          </a:solidFill>
          <a:latin typeface="+mn-lt"/>
          <a:ea typeface="+mn-ea"/>
          <a:cs typeface="+mn-cs"/>
        </a:defRPr>
      </a:lvl7pPr>
      <a:lvl8pPr marL="2250086" algn="l" defTabSz="321440" rtl="0" eaLnBrk="1" latinLnBrk="0" hangingPunct="1">
        <a:defRPr sz="1300" kern="1200">
          <a:solidFill>
            <a:schemeClr val="tx1"/>
          </a:solidFill>
          <a:latin typeface="+mn-lt"/>
          <a:ea typeface="+mn-ea"/>
          <a:cs typeface="+mn-cs"/>
        </a:defRPr>
      </a:lvl8pPr>
      <a:lvl9pPr marL="2571527" algn="l" defTabSz="321440" rtl="0" eaLnBrk="1" latinLnBrk="0" hangingPunct="1">
        <a:defRPr sz="13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9922" name="Rectangle 1"/>
          <p:cNvSpPr>
            <a:spLocks noGrp="1" noChangeArrowheads="1"/>
          </p:cNvSpPr>
          <p:nvPr>
            <p:ph type="body" idx="1"/>
          </p:nvPr>
        </p:nvSpPr>
        <p:spPr bwMode="auto">
          <a:xfrm>
            <a:off x="893763" y="554038"/>
            <a:ext cx="7358062" cy="5749925"/>
          </a:xfrm>
          <a:prstGeom prst="rect">
            <a:avLst/>
          </a:prstGeom>
          <a:noFill/>
          <a:ln w="12700">
            <a:noFill/>
            <a:miter lim="800000"/>
            <a:headEnd/>
            <a:tailEnd/>
          </a:ln>
        </p:spPr>
        <p:txBody>
          <a:bodyPr vert="horz" wrap="square" lIns="35715" tIns="35715" rIns="35715" bIns="35715" numCol="1" anchor="ctr" anchorCtr="0" compatLnSpc="1">
            <a:prstTxWarp prst="textNoShape">
              <a:avLst/>
            </a:prstTxWarp>
          </a:bodyPr>
          <a:lstStyle/>
          <a:p>
            <a:pPr lvl="0"/>
            <a:r>
              <a:rPr lang="en-US">
                <a:sym typeface="Palatino" pitchFamily="-105" charset="0"/>
              </a:rPr>
              <a:t>Click to edit Master text styles</a:t>
            </a:r>
          </a:p>
          <a:p>
            <a:pPr lvl="1"/>
            <a:r>
              <a:rPr lang="en-US">
                <a:sym typeface="Palatino" pitchFamily="-105" charset="0"/>
              </a:rPr>
              <a:t>Second level</a:t>
            </a:r>
          </a:p>
          <a:p>
            <a:pPr lvl="2"/>
            <a:r>
              <a:rPr lang="en-US">
                <a:sym typeface="Palatino" pitchFamily="-105" charset="0"/>
              </a:rPr>
              <a:t>Third level</a:t>
            </a:r>
          </a:p>
          <a:p>
            <a:pPr lvl="3"/>
            <a:r>
              <a:rPr lang="en-US">
                <a:sym typeface="Palatino" pitchFamily="-105" charset="0"/>
              </a:rPr>
              <a:t>Fourth level</a:t>
            </a:r>
          </a:p>
          <a:p>
            <a:pPr lvl="4"/>
            <a:r>
              <a:rPr lang="en-US">
                <a:sym typeface="Palatino" pitchFamily="-105" charset="0"/>
              </a:rPr>
              <a:t>Fifth level</a:t>
            </a:r>
          </a:p>
        </p:txBody>
      </p:sp>
    </p:spTree>
  </p:cSld>
  <p:clrMap bg1="lt1" tx1="dk1" bg2="lt2" tx2="dk2" accent1="accent1" accent2="accent2" accent3="accent3" accent4="accent4" accent5="accent5" accent6="accent6" hlink="hlink" folHlink="folHlink"/>
  <p:sldLayoutIdLst>
    <p:sldLayoutId id="2147490950" r:id="rId1"/>
    <p:sldLayoutId id="2147490951" r:id="rId2"/>
    <p:sldLayoutId id="2147490952" r:id="rId3"/>
    <p:sldLayoutId id="2147490953" r:id="rId4"/>
    <p:sldLayoutId id="2147490954" r:id="rId5"/>
    <p:sldLayoutId id="2147490955" r:id="rId6"/>
    <p:sldLayoutId id="2147490956" r:id="rId7"/>
    <p:sldLayoutId id="2147490957" r:id="rId8"/>
    <p:sldLayoutId id="2147490958" r:id="rId9"/>
    <p:sldLayoutId id="2147490959" r:id="rId10"/>
    <p:sldLayoutId id="2147490960" r:id="rId11"/>
  </p:sldLayoutIdLst>
  <p:transition>
    <p:random/>
  </p:transition>
  <p:hf hdr="0" ftr="0" dt="0"/>
  <p:txStyles>
    <p:titleStyle>
      <a:lvl1pPr algn="ctr" rtl="0" eaLnBrk="0" fontAlgn="base" hangingPunct="0">
        <a:spcBef>
          <a:spcPct val="0"/>
        </a:spcBef>
        <a:spcAft>
          <a:spcPct val="0"/>
        </a:spcAft>
        <a:defRPr sz="4500">
          <a:solidFill>
            <a:srgbClr val="000000"/>
          </a:solidFill>
          <a:latin typeface="+mj-lt"/>
          <a:ea typeface="+mj-ea"/>
          <a:cs typeface="+mj-cs"/>
          <a:sym typeface="Copperplate" pitchFamily="-105" charset="0"/>
        </a:defRPr>
      </a:lvl1pPr>
      <a:lvl2pPr algn="ctr" rtl="0" eaLnBrk="0" fontAlgn="base" hangingPunct="0">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5" charset="0"/>
        </a:defRPr>
      </a:lvl2pPr>
      <a:lvl3pPr algn="ctr" rtl="0" eaLnBrk="0" fontAlgn="base" hangingPunct="0">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5" charset="0"/>
        </a:defRPr>
      </a:lvl3pPr>
      <a:lvl4pPr algn="ctr" rtl="0" eaLnBrk="0" fontAlgn="base" hangingPunct="0">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5" charset="0"/>
        </a:defRPr>
      </a:lvl4pPr>
      <a:lvl5pPr algn="ctr" rtl="0" eaLnBrk="0" fontAlgn="base" hangingPunct="0">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5" charset="0"/>
        </a:defRPr>
      </a:lvl5pPr>
      <a:lvl6pPr marL="321440" algn="ctr" rtl="0" fontAlgn="base">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6" charset="0"/>
        </a:defRPr>
      </a:lvl6pPr>
      <a:lvl7pPr marL="642882" algn="ctr" rtl="0" fontAlgn="base">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6" charset="0"/>
        </a:defRPr>
      </a:lvl7pPr>
      <a:lvl8pPr marL="964323" algn="ctr" rtl="0" fontAlgn="base">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6" charset="0"/>
        </a:defRPr>
      </a:lvl8pPr>
      <a:lvl9pPr marL="1285763" algn="ctr" rtl="0" fontAlgn="base">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6" charset="0"/>
        </a:defRPr>
      </a:lvl9pPr>
    </p:titleStyle>
    <p:bodyStyle>
      <a:lvl1pPr marL="587375" indent="-400050" algn="l" rtl="0" eaLnBrk="0" fontAlgn="base" hangingPunct="0">
        <a:spcBef>
          <a:spcPts val="3375"/>
        </a:spcBef>
        <a:spcAft>
          <a:spcPct val="0"/>
        </a:spcAft>
        <a:buSzPct val="100000"/>
        <a:buFont typeface="Palatino" pitchFamily="-105" charset="0"/>
        <a:buChar char="•"/>
        <a:defRPr sz="3000">
          <a:solidFill>
            <a:srgbClr val="404040"/>
          </a:solidFill>
          <a:latin typeface="+mn-lt"/>
          <a:ea typeface="+mn-ea"/>
          <a:cs typeface="+mn-cs"/>
          <a:sym typeface="Palatino" pitchFamily="-105" charset="0"/>
        </a:defRPr>
      </a:lvl1pPr>
      <a:lvl2pPr marL="900113" indent="-400050" algn="l" rtl="0" eaLnBrk="0" fontAlgn="base" hangingPunct="0">
        <a:spcBef>
          <a:spcPts val="3375"/>
        </a:spcBef>
        <a:spcAft>
          <a:spcPct val="0"/>
        </a:spcAft>
        <a:buSzPct val="100000"/>
        <a:buFont typeface="Palatino" pitchFamily="-105" charset="0"/>
        <a:buChar char="•"/>
        <a:defRPr sz="3000">
          <a:solidFill>
            <a:srgbClr val="404040"/>
          </a:solidFill>
          <a:latin typeface="+mn-lt"/>
          <a:ea typeface="+mn-ea"/>
          <a:cs typeface="+mn-cs"/>
          <a:sym typeface="Palatino" pitchFamily="-105" charset="0"/>
        </a:defRPr>
      </a:lvl2pPr>
      <a:lvl3pPr marL="1212850" indent="-400050" algn="l" rtl="0" eaLnBrk="0" fontAlgn="base" hangingPunct="0">
        <a:spcBef>
          <a:spcPts val="3375"/>
        </a:spcBef>
        <a:spcAft>
          <a:spcPct val="0"/>
        </a:spcAft>
        <a:buSzPct val="100000"/>
        <a:buFont typeface="Palatino" pitchFamily="-105" charset="0"/>
        <a:buChar char="•"/>
        <a:defRPr sz="3000">
          <a:solidFill>
            <a:srgbClr val="404040"/>
          </a:solidFill>
          <a:latin typeface="+mn-lt"/>
          <a:ea typeface="+mn-ea"/>
          <a:cs typeface="+mn-cs"/>
          <a:sym typeface="Palatino" pitchFamily="-105" charset="0"/>
        </a:defRPr>
      </a:lvl3pPr>
      <a:lvl4pPr marL="1525588" indent="-400050" algn="l" rtl="0" eaLnBrk="0" fontAlgn="base" hangingPunct="0">
        <a:spcBef>
          <a:spcPts val="3375"/>
        </a:spcBef>
        <a:spcAft>
          <a:spcPct val="0"/>
        </a:spcAft>
        <a:buSzPct val="100000"/>
        <a:buFont typeface="Palatino" pitchFamily="-105" charset="0"/>
        <a:buChar char="•"/>
        <a:defRPr sz="3000">
          <a:solidFill>
            <a:srgbClr val="404040"/>
          </a:solidFill>
          <a:latin typeface="+mn-lt"/>
          <a:ea typeface="+mn-ea"/>
          <a:cs typeface="+mn-cs"/>
          <a:sym typeface="Palatino" pitchFamily="-105" charset="0"/>
        </a:defRPr>
      </a:lvl4pPr>
      <a:lvl5pPr marL="1838325" indent="-400050" algn="l" rtl="0" eaLnBrk="0" fontAlgn="base" hangingPunct="0">
        <a:spcBef>
          <a:spcPts val="3375"/>
        </a:spcBef>
        <a:spcAft>
          <a:spcPct val="0"/>
        </a:spcAft>
        <a:buSzPct val="100000"/>
        <a:buFont typeface="Palatino" pitchFamily="-105" charset="0"/>
        <a:buChar char="•"/>
        <a:defRPr sz="3000">
          <a:solidFill>
            <a:srgbClr val="404040"/>
          </a:solidFill>
          <a:latin typeface="+mn-lt"/>
          <a:ea typeface="+mn-ea"/>
          <a:cs typeface="+mn-cs"/>
          <a:sym typeface="Palatino" pitchFamily="-105" charset="0"/>
        </a:defRPr>
      </a:lvl5pPr>
      <a:lvl6pPr marL="2160797" indent="-401801" algn="l" rtl="0" fontAlgn="base">
        <a:spcBef>
          <a:spcPts val="3375"/>
        </a:spcBef>
        <a:spcAft>
          <a:spcPct val="0"/>
        </a:spcAft>
        <a:buSzPct val="100000"/>
        <a:buFont typeface="Palatino" pitchFamily="-106" charset="0"/>
        <a:buChar char="•"/>
        <a:defRPr sz="3000">
          <a:solidFill>
            <a:srgbClr val="404040"/>
          </a:solidFill>
          <a:latin typeface="+mn-lt"/>
          <a:ea typeface="+mn-ea"/>
          <a:cs typeface="+mn-cs"/>
          <a:sym typeface="Palatino" pitchFamily="-106" charset="0"/>
        </a:defRPr>
      </a:lvl6pPr>
      <a:lvl7pPr marL="2482238" indent="-401801" algn="l" rtl="0" fontAlgn="base">
        <a:spcBef>
          <a:spcPts val="3375"/>
        </a:spcBef>
        <a:spcAft>
          <a:spcPct val="0"/>
        </a:spcAft>
        <a:buSzPct val="100000"/>
        <a:buFont typeface="Palatino" pitchFamily="-106" charset="0"/>
        <a:buChar char="•"/>
        <a:defRPr sz="3000">
          <a:solidFill>
            <a:srgbClr val="404040"/>
          </a:solidFill>
          <a:latin typeface="+mn-lt"/>
          <a:ea typeface="+mn-ea"/>
          <a:cs typeface="+mn-cs"/>
          <a:sym typeface="Palatino" pitchFamily="-106" charset="0"/>
        </a:defRPr>
      </a:lvl7pPr>
      <a:lvl8pPr marL="2803679" indent="-401801" algn="l" rtl="0" fontAlgn="base">
        <a:spcBef>
          <a:spcPts val="3375"/>
        </a:spcBef>
        <a:spcAft>
          <a:spcPct val="0"/>
        </a:spcAft>
        <a:buSzPct val="100000"/>
        <a:buFont typeface="Palatino" pitchFamily="-106" charset="0"/>
        <a:buChar char="•"/>
        <a:defRPr sz="3000">
          <a:solidFill>
            <a:srgbClr val="404040"/>
          </a:solidFill>
          <a:latin typeface="+mn-lt"/>
          <a:ea typeface="+mn-ea"/>
          <a:cs typeface="+mn-cs"/>
          <a:sym typeface="Palatino" pitchFamily="-106" charset="0"/>
        </a:defRPr>
      </a:lvl8pPr>
      <a:lvl9pPr marL="3125120" indent="-401801" algn="l" rtl="0" fontAlgn="base">
        <a:spcBef>
          <a:spcPts val="3375"/>
        </a:spcBef>
        <a:spcAft>
          <a:spcPct val="0"/>
        </a:spcAft>
        <a:buSzPct val="100000"/>
        <a:buFont typeface="Palatino" pitchFamily="-106" charset="0"/>
        <a:buChar char="•"/>
        <a:defRPr sz="3000">
          <a:solidFill>
            <a:srgbClr val="404040"/>
          </a:solidFill>
          <a:latin typeface="+mn-lt"/>
          <a:ea typeface="+mn-ea"/>
          <a:cs typeface="+mn-cs"/>
          <a:sym typeface="Palatino" pitchFamily="-106" charset="0"/>
        </a:defRPr>
      </a:lvl9pPr>
    </p:bodyStyle>
    <p:otherStyle>
      <a:defPPr>
        <a:defRPr lang="en-US"/>
      </a:defPPr>
      <a:lvl1pPr marL="0" algn="l" defTabSz="321440" rtl="0" eaLnBrk="1" latinLnBrk="0" hangingPunct="1">
        <a:defRPr sz="1300" kern="1200">
          <a:solidFill>
            <a:schemeClr val="tx1"/>
          </a:solidFill>
          <a:latin typeface="+mn-lt"/>
          <a:ea typeface="+mn-ea"/>
          <a:cs typeface="+mn-cs"/>
        </a:defRPr>
      </a:lvl1pPr>
      <a:lvl2pPr marL="321440" algn="l" defTabSz="321440" rtl="0" eaLnBrk="1" latinLnBrk="0" hangingPunct="1">
        <a:defRPr sz="1300" kern="1200">
          <a:solidFill>
            <a:schemeClr val="tx1"/>
          </a:solidFill>
          <a:latin typeface="+mn-lt"/>
          <a:ea typeface="+mn-ea"/>
          <a:cs typeface="+mn-cs"/>
        </a:defRPr>
      </a:lvl2pPr>
      <a:lvl3pPr marL="642882" algn="l" defTabSz="321440" rtl="0" eaLnBrk="1" latinLnBrk="0" hangingPunct="1">
        <a:defRPr sz="1300" kern="1200">
          <a:solidFill>
            <a:schemeClr val="tx1"/>
          </a:solidFill>
          <a:latin typeface="+mn-lt"/>
          <a:ea typeface="+mn-ea"/>
          <a:cs typeface="+mn-cs"/>
        </a:defRPr>
      </a:lvl3pPr>
      <a:lvl4pPr marL="964323" algn="l" defTabSz="321440" rtl="0" eaLnBrk="1" latinLnBrk="0" hangingPunct="1">
        <a:defRPr sz="1300" kern="1200">
          <a:solidFill>
            <a:schemeClr val="tx1"/>
          </a:solidFill>
          <a:latin typeface="+mn-lt"/>
          <a:ea typeface="+mn-ea"/>
          <a:cs typeface="+mn-cs"/>
        </a:defRPr>
      </a:lvl4pPr>
      <a:lvl5pPr marL="1285763" algn="l" defTabSz="321440" rtl="0" eaLnBrk="1" latinLnBrk="0" hangingPunct="1">
        <a:defRPr sz="1300" kern="1200">
          <a:solidFill>
            <a:schemeClr val="tx1"/>
          </a:solidFill>
          <a:latin typeface="+mn-lt"/>
          <a:ea typeface="+mn-ea"/>
          <a:cs typeface="+mn-cs"/>
        </a:defRPr>
      </a:lvl5pPr>
      <a:lvl6pPr marL="1607205" algn="l" defTabSz="321440" rtl="0" eaLnBrk="1" latinLnBrk="0" hangingPunct="1">
        <a:defRPr sz="1300" kern="1200">
          <a:solidFill>
            <a:schemeClr val="tx1"/>
          </a:solidFill>
          <a:latin typeface="+mn-lt"/>
          <a:ea typeface="+mn-ea"/>
          <a:cs typeface="+mn-cs"/>
        </a:defRPr>
      </a:lvl6pPr>
      <a:lvl7pPr marL="1928645" algn="l" defTabSz="321440" rtl="0" eaLnBrk="1" latinLnBrk="0" hangingPunct="1">
        <a:defRPr sz="1300" kern="1200">
          <a:solidFill>
            <a:schemeClr val="tx1"/>
          </a:solidFill>
          <a:latin typeface="+mn-lt"/>
          <a:ea typeface="+mn-ea"/>
          <a:cs typeface="+mn-cs"/>
        </a:defRPr>
      </a:lvl7pPr>
      <a:lvl8pPr marL="2250086" algn="l" defTabSz="321440" rtl="0" eaLnBrk="1" latinLnBrk="0" hangingPunct="1">
        <a:defRPr sz="1300" kern="1200">
          <a:solidFill>
            <a:schemeClr val="tx1"/>
          </a:solidFill>
          <a:latin typeface="+mn-lt"/>
          <a:ea typeface="+mn-ea"/>
          <a:cs typeface="+mn-cs"/>
        </a:defRPr>
      </a:lvl8pPr>
      <a:lvl9pPr marL="2571527" algn="l" defTabSz="321440" rtl="0" eaLnBrk="1" latinLnBrk="0" hangingPunct="1">
        <a:defRPr sz="13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22210" name="Rectangle 1"/>
          <p:cNvSpPr>
            <a:spLocks noGrp="1" noChangeArrowheads="1"/>
          </p:cNvSpPr>
          <p:nvPr>
            <p:ph type="body" idx="1"/>
          </p:nvPr>
        </p:nvSpPr>
        <p:spPr bwMode="auto">
          <a:xfrm>
            <a:off x="893763" y="893763"/>
            <a:ext cx="7358062" cy="5072062"/>
          </a:xfrm>
          <a:prstGeom prst="rect">
            <a:avLst/>
          </a:prstGeom>
          <a:noFill/>
          <a:ln w="12700">
            <a:noFill/>
            <a:miter lim="800000"/>
            <a:headEnd/>
            <a:tailEnd/>
          </a:ln>
        </p:spPr>
        <p:txBody>
          <a:bodyPr vert="horz" wrap="square" lIns="35715" tIns="35715" rIns="35715" bIns="35715" numCol="1" anchor="t" anchorCtr="0" compatLnSpc="1">
            <a:prstTxWarp prst="textNoShape">
              <a:avLst/>
            </a:prstTxWarp>
          </a:bodyPr>
          <a:lstStyle/>
          <a:p>
            <a:pPr lvl="0"/>
            <a:r>
              <a:rPr lang="en-US">
                <a:sym typeface="Gill Sans" pitchFamily="-105" charset="0"/>
              </a:rPr>
              <a:t>Click to edit Master text styles</a:t>
            </a:r>
          </a:p>
          <a:p>
            <a:pPr lvl="1"/>
            <a:r>
              <a:rPr lang="en-US">
                <a:sym typeface="Gill Sans" pitchFamily="-105" charset="0"/>
              </a:rPr>
              <a:t>Second level</a:t>
            </a:r>
          </a:p>
          <a:p>
            <a:pPr lvl="2"/>
            <a:r>
              <a:rPr lang="en-US">
                <a:sym typeface="Gill Sans" pitchFamily="-105" charset="0"/>
              </a:rPr>
              <a:t>Third level</a:t>
            </a:r>
          </a:p>
          <a:p>
            <a:pPr lvl="3"/>
            <a:r>
              <a:rPr lang="en-US">
                <a:sym typeface="Gill Sans" pitchFamily="-105" charset="0"/>
              </a:rPr>
              <a:t>Fourth level</a:t>
            </a:r>
          </a:p>
          <a:p>
            <a:pPr lvl="4"/>
            <a:r>
              <a:rPr lang="en-US">
                <a:sym typeface="Gill Sans" pitchFamily="-105" charset="0"/>
              </a:rPr>
              <a:t>Fifth level</a:t>
            </a:r>
          </a:p>
        </p:txBody>
      </p:sp>
      <p:pic>
        <p:nvPicPr>
          <p:cNvPr id="222211" name="Picture 2"/>
          <p:cNvPicPr>
            <a:picLocks noChangeAspect="1" noChangeArrowheads="1"/>
          </p:cNvPicPr>
          <p:nvPr/>
        </p:nvPicPr>
        <p:blipFill>
          <a:blip r:embed="rId13"/>
          <a:srcRect/>
          <a:stretch>
            <a:fillRect/>
          </a:stretch>
        </p:blipFill>
        <p:spPr bwMode="auto">
          <a:xfrm>
            <a:off x="8197850" y="187325"/>
            <a:ext cx="546100" cy="544513"/>
          </a:xfrm>
          <a:prstGeom prst="rect">
            <a:avLst/>
          </a:prstGeom>
          <a:noFill/>
          <a:ln w="12700">
            <a:noFill/>
            <a:miter lim="800000"/>
            <a:headEnd/>
            <a:tailEnd/>
          </a:ln>
        </p:spPr>
      </p:pic>
      <p:grpSp>
        <p:nvGrpSpPr>
          <p:cNvPr id="222212" name="Group 3"/>
          <p:cNvGrpSpPr>
            <a:grpSpLocks/>
          </p:cNvGrpSpPr>
          <p:nvPr/>
        </p:nvGrpSpPr>
        <p:grpSpPr bwMode="auto">
          <a:xfrm>
            <a:off x="-17463" y="6688138"/>
            <a:ext cx="9178926" cy="196850"/>
            <a:chOff x="0" y="0"/>
            <a:chExt cx="8224" cy="176"/>
          </a:xfrm>
        </p:grpSpPr>
        <p:sp>
          <p:nvSpPr>
            <p:cNvPr id="21508" name="Rectangle 4"/>
            <p:cNvSpPr>
              <a:spLocks/>
            </p:cNvSpPr>
            <p:nvPr/>
          </p:nvSpPr>
          <p:spPr bwMode="auto">
            <a:xfrm>
              <a:off x="0" y="40"/>
              <a:ext cx="8224" cy="136"/>
            </a:xfrm>
            <a:prstGeom prst="rect">
              <a:avLst/>
            </a:prstGeom>
            <a:gradFill rotWithShape="0">
              <a:gsLst>
                <a:gs pos="0">
                  <a:srgbClr val="800000"/>
                </a:gs>
                <a:gs pos="100000">
                  <a:srgbClr val="FFFFFF"/>
                </a:gs>
              </a:gsLst>
              <a:lin ang="0" scaled="1"/>
            </a:gradFill>
            <a:ln w="25400">
              <a:noFill/>
              <a:miter lim="800000"/>
              <a:headEnd type="none" w="med" len="med"/>
              <a:tailEnd type="none" w="med" len="med"/>
            </a:ln>
          </p:spPr>
          <p:txBody>
            <a:bodyPr lIns="0" tIns="0" rIns="0" bIns="0">
              <a:prstTxWarp prst="textNoShape">
                <a:avLst/>
              </a:prstTxWarp>
            </a:bodyPr>
            <a:lstStyle/>
            <a:p>
              <a:pPr>
                <a:defRPr/>
              </a:pPr>
              <a:endParaRPr lang="en-US">
                <a:latin typeface="Gill Sans" pitchFamily="-107" charset="0"/>
                <a:ea typeface="ヒラギノ角ゴ ProN W3" pitchFamily="-107" charset="-128"/>
                <a:cs typeface="ヒラギノ角ゴ ProN W3" pitchFamily="-107" charset="-128"/>
                <a:sym typeface="Gill Sans" pitchFamily="-107" charset="0"/>
              </a:endParaRPr>
            </a:p>
          </p:txBody>
        </p:sp>
        <p:sp>
          <p:nvSpPr>
            <p:cNvPr id="21509" name="Rectangle 5"/>
            <p:cNvSpPr>
              <a:spLocks/>
            </p:cNvSpPr>
            <p:nvPr/>
          </p:nvSpPr>
          <p:spPr bwMode="auto">
            <a:xfrm>
              <a:off x="64" y="0"/>
              <a:ext cx="255" cy="111"/>
            </a:xfrm>
            <a:prstGeom prst="rect">
              <a:avLst/>
            </a:prstGeom>
            <a:noFill/>
            <a:ln w="12700">
              <a:noFill/>
              <a:miter lim="800000"/>
              <a:headEnd type="none" w="med" len="med"/>
              <a:tailEnd type="none" w="med" len="med"/>
            </a:ln>
          </p:spPr>
          <p:txBody>
            <a:bodyPr wrap="none" lIns="0" tIns="0" rIns="0" bIns="0" anchor="b">
              <a:prstTxWarp prst="textNoShape">
                <a:avLst/>
              </a:prstTxWarp>
              <a:spAutoFit/>
            </a:bodyPr>
            <a:lstStyle/>
            <a:p>
              <a:pPr>
                <a:defRPr/>
              </a:pPr>
              <a:r>
                <a:rPr lang="en-US" sz="800" b="1">
                  <a:solidFill>
                    <a:schemeClr val="tx1"/>
                  </a:solidFill>
                  <a:latin typeface="Helvetica Neue" pitchFamily="-107" charset="0"/>
                  <a:ea typeface="Helvetica Neue" pitchFamily="-107" charset="0"/>
                  <a:cs typeface="Helvetica Neue" pitchFamily="-107" charset="0"/>
                  <a:sym typeface="Helvetica Neue" pitchFamily="-107" charset="0"/>
                </a:rPr>
                <a:t>JWST</a:t>
              </a:r>
            </a:p>
          </p:txBody>
        </p:sp>
      </p:grpSp>
    </p:spTree>
  </p:cSld>
  <p:clrMap bg1="dk2" tx1="lt1" bg2="dk1" tx2="lt2" accent1="accent1" accent2="accent2" accent3="accent3" accent4="accent4" accent5="accent5" accent6="accent6" hlink="hlink" folHlink="folHlink"/>
  <p:sldLayoutIdLst>
    <p:sldLayoutId id="2147490961" r:id="rId1"/>
    <p:sldLayoutId id="2147490962" r:id="rId2"/>
    <p:sldLayoutId id="2147490963" r:id="rId3"/>
    <p:sldLayoutId id="2147490964" r:id="rId4"/>
    <p:sldLayoutId id="2147490965" r:id="rId5"/>
    <p:sldLayoutId id="2147490966" r:id="rId6"/>
    <p:sldLayoutId id="2147490967" r:id="rId7"/>
    <p:sldLayoutId id="2147490968" r:id="rId8"/>
    <p:sldLayoutId id="2147490969" r:id="rId9"/>
    <p:sldLayoutId id="2147490970" r:id="rId10"/>
    <p:sldLayoutId id="2147490971" r:id="rId11"/>
  </p:sldLayoutIdLst>
  <p:transition>
    <p:random/>
  </p:transition>
  <p:hf hdr="0" ftr="0" dt="0"/>
  <p:txStyles>
    <p:titleStyle>
      <a:lvl1pPr algn="ctr" rtl="0" eaLnBrk="0" fontAlgn="base" hangingPunct="0">
        <a:spcBef>
          <a:spcPct val="0"/>
        </a:spcBef>
        <a:spcAft>
          <a:spcPct val="0"/>
        </a:spcAft>
        <a:defRPr sz="5900">
          <a:solidFill>
            <a:schemeClr val="tx1"/>
          </a:solidFill>
          <a:latin typeface="+mj-lt"/>
          <a:ea typeface="+mj-ea"/>
          <a:cs typeface="+mj-cs"/>
          <a:sym typeface="Gill Sans" pitchFamily="-105" charset="0"/>
        </a:defRPr>
      </a:lvl1pPr>
      <a:lvl2pPr algn="ctr" rtl="0" eaLnBrk="0" fontAlgn="base" hangingPunct="0">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2pPr>
      <a:lvl3pPr algn="ctr" rtl="0" eaLnBrk="0" fontAlgn="base" hangingPunct="0">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3pPr>
      <a:lvl4pPr algn="ctr" rtl="0" eaLnBrk="0" fontAlgn="base" hangingPunct="0">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4pPr>
      <a:lvl5pPr algn="ctr" rtl="0" eaLnBrk="0" fontAlgn="base" hangingPunct="0">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5pPr>
      <a:lvl6pPr marL="321440" algn="ctr" rtl="0" fontAlgn="base">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6pPr>
      <a:lvl7pPr marL="642882" algn="ctr" rtl="0" fontAlgn="base">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7pPr>
      <a:lvl8pPr marL="964323" algn="ctr" rtl="0" fontAlgn="base">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8pPr>
      <a:lvl9pPr marL="1285763" algn="ctr" rtl="0" fontAlgn="base">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9pPr>
    </p:titleStyle>
    <p:bodyStyle>
      <a:lvl1pPr marL="587375" indent="-400050" algn="l" rtl="0" eaLnBrk="0" fontAlgn="base" hangingPunct="0">
        <a:spcBef>
          <a:spcPts val="3375"/>
        </a:spcBef>
        <a:spcAft>
          <a:spcPct val="0"/>
        </a:spcAft>
        <a:buSzPct val="46000"/>
        <a:buChar char="•"/>
        <a:defRPr sz="2500">
          <a:solidFill>
            <a:schemeClr val="tx1"/>
          </a:solidFill>
          <a:latin typeface="+mn-lt"/>
          <a:ea typeface="+mn-ea"/>
          <a:cs typeface="+mn-cs"/>
          <a:sym typeface="Gill Sans" pitchFamily="-105" charset="0"/>
        </a:defRPr>
      </a:lvl1pPr>
      <a:lvl2pPr marL="900113" indent="-400050" algn="l" rtl="0" eaLnBrk="0" fontAlgn="base" hangingPunct="0">
        <a:spcBef>
          <a:spcPts val="3375"/>
        </a:spcBef>
        <a:spcAft>
          <a:spcPct val="0"/>
        </a:spcAft>
        <a:buSzPct val="46000"/>
        <a:buChar char="•"/>
        <a:defRPr sz="2500">
          <a:solidFill>
            <a:schemeClr val="tx1"/>
          </a:solidFill>
          <a:latin typeface="+mn-lt"/>
          <a:ea typeface="+mn-ea"/>
          <a:cs typeface="+mn-cs"/>
          <a:sym typeface="Gill Sans" pitchFamily="-105" charset="0"/>
        </a:defRPr>
      </a:lvl2pPr>
      <a:lvl3pPr marL="1212850" indent="-400050" algn="l" rtl="0" eaLnBrk="0" fontAlgn="base" hangingPunct="0">
        <a:spcBef>
          <a:spcPts val="3375"/>
        </a:spcBef>
        <a:spcAft>
          <a:spcPct val="0"/>
        </a:spcAft>
        <a:buSzPct val="46000"/>
        <a:buChar char="•"/>
        <a:defRPr sz="2500">
          <a:solidFill>
            <a:schemeClr val="tx1"/>
          </a:solidFill>
          <a:latin typeface="+mn-lt"/>
          <a:ea typeface="+mn-ea"/>
          <a:cs typeface="+mn-cs"/>
          <a:sym typeface="Gill Sans" pitchFamily="-105" charset="0"/>
        </a:defRPr>
      </a:lvl3pPr>
      <a:lvl4pPr marL="1525588" indent="-400050" algn="l" rtl="0" eaLnBrk="0" fontAlgn="base" hangingPunct="0">
        <a:spcBef>
          <a:spcPts val="3375"/>
        </a:spcBef>
        <a:spcAft>
          <a:spcPct val="0"/>
        </a:spcAft>
        <a:buSzPct val="46000"/>
        <a:buChar char="•"/>
        <a:defRPr sz="2500">
          <a:solidFill>
            <a:schemeClr val="tx1"/>
          </a:solidFill>
          <a:latin typeface="+mn-lt"/>
          <a:ea typeface="+mn-ea"/>
          <a:cs typeface="+mn-cs"/>
          <a:sym typeface="Gill Sans" pitchFamily="-105" charset="0"/>
        </a:defRPr>
      </a:lvl4pPr>
      <a:lvl5pPr marL="1838325" indent="-400050" algn="l" rtl="0" eaLnBrk="0" fontAlgn="base" hangingPunct="0">
        <a:spcBef>
          <a:spcPts val="3375"/>
        </a:spcBef>
        <a:spcAft>
          <a:spcPct val="0"/>
        </a:spcAft>
        <a:buSzPct val="46000"/>
        <a:buChar char="•"/>
        <a:defRPr sz="2500">
          <a:solidFill>
            <a:schemeClr val="tx1"/>
          </a:solidFill>
          <a:latin typeface="+mn-lt"/>
          <a:ea typeface="+mn-ea"/>
          <a:cs typeface="+mn-cs"/>
          <a:sym typeface="Gill Sans" pitchFamily="-105" charset="0"/>
        </a:defRPr>
      </a:lvl5pPr>
      <a:lvl6pPr marL="2160797" indent="-401801" algn="l" rtl="0" fontAlgn="base">
        <a:spcBef>
          <a:spcPts val="3375"/>
        </a:spcBef>
        <a:spcAft>
          <a:spcPct val="0"/>
        </a:spcAft>
        <a:buSzPct val="46000"/>
        <a:buChar char="•"/>
        <a:defRPr sz="2500">
          <a:solidFill>
            <a:schemeClr val="tx1"/>
          </a:solidFill>
          <a:latin typeface="+mn-lt"/>
          <a:ea typeface="+mn-ea"/>
          <a:cs typeface="+mn-cs"/>
          <a:sym typeface="Gill Sans" pitchFamily="-106" charset="0"/>
        </a:defRPr>
      </a:lvl6pPr>
      <a:lvl7pPr marL="2482238" indent="-401801" algn="l" rtl="0" fontAlgn="base">
        <a:spcBef>
          <a:spcPts val="3375"/>
        </a:spcBef>
        <a:spcAft>
          <a:spcPct val="0"/>
        </a:spcAft>
        <a:buSzPct val="46000"/>
        <a:buChar char="•"/>
        <a:defRPr sz="2500">
          <a:solidFill>
            <a:schemeClr val="tx1"/>
          </a:solidFill>
          <a:latin typeface="+mn-lt"/>
          <a:ea typeface="+mn-ea"/>
          <a:cs typeface="+mn-cs"/>
          <a:sym typeface="Gill Sans" pitchFamily="-106" charset="0"/>
        </a:defRPr>
      </a:lvl7pPr>
      <a:lvl8pPr marL="2803679" indent="-401801" algn="l" rtl="0" fontAlgn="base">
        <a:spcBef>
          <a:spcPts val="3375"/>
        </a:spcBef>
        <a:spcAft>
          <a:spcPct val="0"/>
        </a:spcAft>
        <a:buSzPct val="46000"/>
        <a:buChar char="•"/>
        <a:defRPr sz="2500">
          <a:solidFill>
            <a:schemeClr val="tx1"/>
          </a:solidFill>
          <a:latin typeface="+mn-lt"/>
          <a:ea typeface="+mn-ea"/>
          <a:cs typeface="+mn-cs"/>
          <a:sym typeface="Gill Sans" pitchFamily="-106" charset="0"/>
        </a:defRPr>
      </a:lvl8pPr>
      <a:lvl9pPr marL="3125120" indent="-401801" algn="l" rtl="0" fontAlgn="base">
        <a:spcBef>
          <a:spcPts val="3375"/>
        </a:spcBef>
        <a:spcAft>
          <a:spcPct val="0"/>
        </a:spcAft>
        <a:buSzPct val="46000"/>
        <a:buChar char="•"/>
        <a:defRPr sz="2500">
          <a:solidFill>
            <a:schemeClr val="tx1"/>
          </a:solidFill>
          <a:latin typeface="+mn-lt"/>
          <a:ea typeface="+mn-ea"/>
          <a:cs typeface="+mn-cs"/>
          <a:sym typeface="Gill Sans" pitchFamily="-106" charset="0"/>
        </a:defRPr>
      </a:lvl9pPr>
    </p:bodyStyle>
    <p:otherStyle>
      <a:defPPr>
        <a:defRPr lang="en-US"/>
      </a:defPPr>
      <a:lvl1pPr marL="0" algn="l" defTabSz="321440" rtl="0" eaLnBrk="1" latinLnBrk="0" hangingPunct="1">
        <a:defRPr sz="1300" kern="1200">
          <a:solidFill>
            <a:schemeClr val="tx1"/>
          </a:solidFill>
          <a:latin typeface="+mn-lt"/>
          <a:ea typeface="+mn-ea"/>
          <a:cs typeface="+mn-cs"/>
        </a:defRPr>
      </a:lvl1pPr>
      <a:lvl2pPr marL="321440" algn="l" defTabSz="321440" rtl="0" eaLnBrk="1" latinLnBrk="0" hangingPunct="1">
        <a:defRPr sz="1300" kern="1200">
          <a:solidFill>
            <a:schemeClr val="tx1"/>
          </a:solidFill>
          <a:latin typeface="+mn-lt"/>
          <a:ea typeface="+mn-ea"/>
          <a:cs typeface="+mn-cs"/>
        </a:defRPr>
      </a:lvl2pPr>
      <a:lvl3pPr marL="642882" algn="l" defTabSz="321440" rtl="0" eaLnBrk="1" latinLnBrk="0" hangingPunct="1">
        <a:defRPr sz="1300" kern="1200">
          <a:solidFill>
            <a:schemeClr val="tx1"/>
          </a:solidFill>
          <a:latin typeface="+mn-lt"/>
          <a:ea typeface="+mn-ea"/>
          <a:cs typeface="+mn-cs"/>
        </a:defRPr>
      </a:lvl3pPr>
      <a:lvl4pPr marL="964323" algn="l" defTabSz="321440" rtl="0" eaLnBrk="1" latinLnBrk="0" hangingPunct="1">
        <a:defRPr sz="1300" kern="1200">
          <a:solidFill>
            <a:schemeClr val="tx1"/>
          </a:solidFill>
          <a:latin typeface="+mn-lt"/>
          <a:ea typeface="+mn-ea"/>
          <a:cs typeface="+mn-cs"/>
        </a:defRPr>
      </a:lvl4pPr>
      <a:lvl5pPr marL="1285763" algn="l" defTabSz="321440" rtl="0" eaLnBrk="1" latinLnBrk="0" hangingPunct="1">
        <a:defRPr sz="1300" kern="1200">
          <a:solidFill>
            <a:schemeClr val="tx1"/>
          </a:solidFill>
          <a:latin typeface="+mn-lt"/>
          <a:ea typeface="+mn-ea"/>
          <a:cs typeface="+mn-cs"/>
        </a:defRPr>
      </a:lvl5pPr>
      <a:lvl6pPr marL="1607205" algn="l" defTabSz="321440" rtl="0" eaLnBrk="1" latinLnBrk="0" hangingPunct="1">
        <a:defRPr sz="1300" kern="1200">
          <a:solidFill>
            <a:schemeClr val="tx1"/>
          </a:solidFill>
          <a:latin typeface="+mn-lt"/>
          <a:ea typeface="+mn-ea"/>
          <a:cs typeface="+mn-cs"/>
        </a:defRPr>
      </a:lvl6pPr>
      <a:lvl7pPr marL="1928645" algn="l" defTabSz="321440" rtl="0" eaLnBrk="1" latinLnBrk="0" hangingPunct="1">
        <a:defRPr sz="1300" kern="1200">
          <a:solidFill>
            <a:schemeClr val="tx1"/>
          </a:solidFill>
          <a:latin typeface="+mn-lt"/>
          <a:ea typeface="+mn-ea"/>
          <a:cs typeface="+mn-cs"/>
        </a:defRPr>
      </a:lvl7pPr>
      <a:lvl8pPr marL="2250086" algn="l" defTabSz="321440" rtl="0" eaLnBrk="1" latinLnBrk="0" hangingPunct="1">
        <a:defRPr sz="1300" kern="1200">
          <a:solidFill>
            <a:schemeClr val="tx1"/>
          </a:solidFill>
          <a:latin typeface="+mn-lt"/>
          <a:ea typeface="+mn-ea"/>
          <a:cs typeface="+mn-cs"/>
        </a:defRPr>
      </a:lvl8pPr>
      <a:lvl9pPr marL="2571527" algn="l" defTabSz="321440"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bwMode="auto">
          <a:xfrm>
            <a:off x="893763" y="1152525"/>
            <a:ext cx="7358062" cy="2320925"/>
          </a:xfrm>
          <a:prstGeom prst="rect">
            <a:avLst/>
          </a:prstGeom>
          <a:noFill/>
          <a:ln w="12700">
            <a:noFill/>
            <a:miter lim="800000"/>
            <a:headEnd/>
            <a:tailEnd/>
          </a:ln>
        </p:spPr>
        <p:txBody>
          <a:bodyPr vert="horz" wrap="square" lIns="35715" tIns="35715" rIns="35715" bIns="35715" numCol="1" anchor="b" anchorCtr="0" compatLnSpc="1">
            <a:prstTxWarp prst="textNoShape">
              <a:avLst/>
            </a:prstTxWarp>
          </a:bodyPr>
          <a:lstStyle/>
          <a:p>
            <a:pPr lvl="0"/>
            <a:r>
              <a:rPr lang="en-US">
                <a:sym typeface="Gill Sans" pitchFamily="-105" charset="0"/>
              </a:rPr>
              <a:t>Click to edit Master title style</a:t>
            </a:r>
          </a:p>
        </p:txBody>
      </p:sp>
      <p:sp>
        <p:nvSpPr>
          <p:cNvPr id="13315" name="Rectangle 2"/>
          <p:cNvSpPr>
            <a:spLocks noGrp="1" noChangeArrowheads="1"/>
          </p:cNvSpPr>
          <p:nvPr>
            <p:ph type="body" idx="1"/>
          </p:nvPr>
        </p:nvSpPr>
        <p:spPr bwMode="auto">
          <a:xfrm>
            <a:off x="893763" y="3535363"/>
            <a:ext cx="7358062" cy="795337"/>
          </a:xfrm>
          <a:prstGeom prst="rect">
            <a:avLst/>
          </a:prstGeom>
          <a:noFill/>
          <a:ln w="12700">
            <a:noFill/>
            <a:miter lim="800000"/>
            <a:headEnd/>
            <a:tailEnd/>
          </a:ln>
        </p:spPr>
        <p:txBody>
          <a:bodyPr vert="horz" wrap="square" lIns="35715" tIns="35715" rIns="35715" bIns="35715" numCol="1" anchor="t" anchorCtr="0" compatLnSpc="1">
            <a:prstTxWarp prst="textNoShape">
              <a:avLst/>
            </a:prstTxWarp>
          </a:bodyPr>
          <a:lstStyle/>
          <a:p>
            <a:pPr lvl="0"/>
            <a:r>
              <a:rPr lang="en-US">
                <a:sym typeface="Gill Sans" pitchFamily="-105" charset="0"/>
              </a:rPr>
              <a:t>Click to edit Master text styles</a:t>
            </a:r>
          </a:p>
          <a:p>
            <a:pPr lvl="1"/>
            <a:r>
              <a:rPr lang="en-US">
                <a:sym typeface="Gill Sans" pitchFamily="-105" charset="0"/>
              </a:rPr>
              <a:t>Second level</a:t>
            </a:r>
          </a:p>
          <a:p>
            <a:pPr lvl="2"/>
            <a:r>
              <a:rPr lang="en-US">
                <a:sym typeface="Gill Sans" pitchFamily="-105" charset="0"/>
              </a:rPr>
              <a:t>Third level</a:t>
            </a:r>
          </a:p>
          <a:p>
            <a:pPr lvl="3"/>
            <a:r>
              <a:rPr lang="en-US">
                <a:sym typeface="Gill Sans" pitchFamily="-105" charset="0"/>
              </a:rPr>
              <a:t>Fourth level</a:t>
            </a:r>
          </a:p>
          <a:p>
            <a:pPr lvl="4"/>
            <a:r>
              <a:rPr lang="en-US">
                <a:sym typeface="Gill Sans" pitchFamily="-105" charset="0"/>
              </a:rPr>
              <a:t>Fifth level</a:t>
            </a:r>
          </a:p>
        </p:txBody>
      </p:sp>
    </p:spTree>
  </p:cSld>
  <p:clrMap bg1="dk2" tx1="lt1" bg2="dk1" tx2="lt2" accent1="accent1" accent2="accent2" accent3="accent3" accent4="accent4" accent5="accent5" accent6="accent6" hlink="hlink" folHlink="folHlink"/>
  <p:sldLayoutIdLst>
    <p:sldLayoutId id="2147490774" r:id="rId1"/>
    <p:sldLayoutId id="2147490775" r:id="rId2"/>
    <p:sldLayoutId id="2147490776" r:id="rId3"/>
    <p:sldLayoutId id="2147490777" r:id="rId4"/>
    <p:sldLayoutId id="2147490778" r:id="rId5"/>
    <p:sldLayoutId id="2147490779" r:id="rId6"/>
    <p:sldLayoutId id="2147490780" r:id="rId7"/>
    <p:sldLayoutId id="2147490781" r:id="rId8"/>
    <p:sldLayoutId id="2147490782" r:id="rId9"/>
    <p:sldLayoutId id="2147490783" r:id="rId10"/>
    <p:sldLayoutId id="2147490784" r:id="rId11"/>
  </p:sldLayoutIdLst>
  <p:transition>
    <p:random/>
  </p:transition>
  <p:hf hdr="0" ftr="0" dt="0"/>
  <p:txStyles>
    <p:titleStyle>
      <a:lvl1pPr algn="ctr" rtl="0" eaLnBrk="0" fontAlgn="base" hangingPunct="0">
        <a:spcBef>
          <a:spcPct val="0"/>
        </a:spcBef>
        <a:spcAft>
          <a:spcPct val="0"/>
        </a:spcAft>
        <a:defRPr sz="5900">
          <a:solidFill>
            <a:schemeClr val="tx1"/>
          </a:solidFill>
          <a:latin typeface="+mj-lt"/>
          <a:ea typeface="+mj-ea"/>
          <a:cs typeface="+mj-cs"/>
          <a:sym typeface="Gill Sans" pitchFamily="-105" charset="0"/>
        </a:defRPr>
      </a:lvl1pPr>
      <a:lvl2pPr algn="ctr" rtl="0" eaLnBrk="0" fontAlgn="base" hangingPunct="0">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2pPr>
      <a:lvl3pPr algn="ctr" rtl="0" eaLnBrk="0" fontAlgn="base" hangingPunct="0">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3pPr>
      <a:lvl4pPr algn="ctr" rtl="0" eaLnBrk="0" fontAlgn="base" hangingPunct="0">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4pPr>
      <a:lvl5pPr algn="ctr" rtl="0" eaLnBrk="0" fontAlgn="base" hangingPunct="0">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5pPr>
      <a:lvl6pPr marL="321440" algn="ctr" rtl="0" fontAlgn="base">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6pPr>
      <a:lvl7pPr marL="642882" algn="ctr" rtl="0" fontAlgn="base">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7pPr>
      <a:lvl8pPr marL="964323" algn="ctr" rtl="0" fontAlgn="base">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8pPr>
      <a:lvl9pPr marL="1285763" algn="ctr" rtl="0" fontAlgn="base">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9pPr>
    </p:titleStyle>
    <p:bodyStyle>
      <a:lvl1pPr marL="239713" indent="-239713" algn="ctr" rtl="0" eaLnBrk="0" fontAlgn="base" hangingPunct="0">
        <a:spcBef>
          <a:spcPct val="0"/>
        </a:spcBef>
        <a:spcAft>
          <a:spcPct val="0"/>
        </a:spcAft>
        <a:defRPr sz="2500">
          <a:solidFill>
            <a:schemeClr val="tx1"/>
          </a:solidFill>
          <a:latin typeface="+mn-lt"/>
          <a:ea typeface="+mn-ea"/>
          <a:cs typeface="+mn-cs"/>
          <a:sym typeface="Gill Sans" pitchFamily="-105" charset="0"/>
        </a:defRPr>
      </a:lvl1pPr>
      <a:lvl2pPr marL="520700" indent="-198438" algn="ctr" rtl="0" eaLnBrk="0" fontAlgn="base" hangingPunct="0">
        <a:spcBef>
          <a:spcPct val="0"/>
        </a:spcBef>
        <a:spcAft>
          <a:spcPct val="0"/>
        </a:spcAft>
        <a:defRPr sz="2500">
          <a:solidFill>
            <a:schemeClr val="tx1"/>
          </a:solidFill>
          <a:latin typeface="+mn-lt"/>
          <a:ea typeface="+mn-ea"/>
          <a:cs typeface="+mn-cs"/>
          <a:sym typeface="Gill Sans" pitchFamily="-105" charset="0"/>
        </a:defRPr>
      </a:lvl2pPr>
      <a:lvl3pPr marL="801688" indent="-158750" algn="ctr" rtl="0" eaLnBrk="0" fontAlgn="base" hangingPunct="0">
        <a:spcBef>
          <a:spcPct val="0"/>
        </a:spcBef>
        <a:spcAft>
          <a:spcPct val="0"/>
        </a:spcAft>
        <a:defRPr sz="2500">
          <a:solidFill>
            <a:schemeClr val="tx1"/>
          </a:solidFill>
          <a:latin typeface="+mn-lt"/>
          <a:ea typeface="+mn-ea"/>
          <a:cs typeface="+mn-cs"/>
          <a:sym typeface="Gill Sans" pitchFamily="-105" charset="0"/>
        </a:defRPr>
      </a:lvl3pPr>
      <a:lvl4pPr marL="1123950" indent="-158750" algn="ctr" rtl="0" eaLnBrk="0" fontAlgn="base" hangingPunct="0">
        <a:spcBef>
          <a:spcPct val="0"/>
        </a:spcBef>
        <a:spcAft>
          <a:spcPct val="0"/>
        </a:spcAft>
        <a:defRPr sz="2500">
          <a:solidFill>
            <a:schemeClr val="tx1"/>
          </a:solidFill>
          <a:latin typeface="+mn-lt"/>
          <a:ea typeface="+mn-ea"/>
          <a:cs typeface="+mn-cs"/>
          <a:sym typeface="Gill Sans" pitchFamily="-105" charset="0"/>
        </a:defRPr>
      </a:lvl4pPr>
      <a:lvl5pPr marL="1444625" indent="-158750" algn="ctr" rtl="0" eaLnBrk="0" fontAlgn="base" hangingPunct="0">
        <a:spcBef>
          <a:spcPct val="0"/>
        </a:spcBef>
        <a:spcAft>
          <a:spcPct val="0"/>
        </a:spcAft>
        <a:defRPr sz="2500">
          <a:solidFill>
            <a:schemeClr val="tx1"/>
          </a:solidFill>
          <a:latin typeface="+mn-lt"/>
          <a:ea typeface="+mn-ea"/>
          <a:cs typeface="+mn-cs"/>
          <a:sym typeface="Gill Sans" pitchFamily="-105" charset="0"/>
        </a:defRPr>
      </a:lvl5pPr>
      <a:lvl6pPr marL="321440" algn="ctr" rtl="0" fontAlgn="base">
        <a:spcBef>
          <a:spcPct val="0"/>
        </a:spcBef>
        <a:spcAft>
          <a:spcPct val="0"/>
        </a:spcAft>
        <a:defRPr sz="2500">
          <a:solidFill>
            <a:schemeClr val="tx1"/>
          </a:solidFill>
          <a:latin typeface="+mn-lt"/>
          <a:ea typeface="+mn-ea"/>
          <a:cs typeface="+mn-cs"/>
          <a:sym typeface="Gill Sans" pitchFamily="-106" charset="0"/>
        </a:defRPr>
      </a:lvl6pPr>
      <a:lvl7pPr marL="642882" algn="ctr" rtl="0" fontAlgn="base">
        <a:spcBef>
          <a:spcPct val="0"/>
        </a:spcBef>
        <a:spcAft>
          <a:spcPct val="0"/>
        </a:spcAft>
        <a:defRPr sz="2500">
          <a:solidFill>
            <a:schemeClr val="tx1"/>
          </a:solidFill>
          <a:latin typeface="+mn-lt"/>
          <a:ea typeface="+mn-ea"/>
          <a:cs typeface="+mn-cs"/>
          <a:sym typeface="Gill Sans" pitchFamily="-106" charset="0"/>
        </a:defRPr>
      </a:lvl7pPr>
      <a:lvl8pPr marL="964323" algn="ctr" rtl="0" fontAlgn="base">
        <a:spcBef>
          <a:spcPct val="0"/>
        </a:spcBef>
        <a:spcAft>
          <a:spcPct val="0"/>
        </a:spcAft>
        <a:defRPr sz="2500">
          <a:solidFill>
            <a:schemeClr val="tx1"/>
          </a:solidFill>
          <a:latin typeface="+mn-lt"/>
          <a:ea typeface="+mn-ea"/>
          <a:cs typeface="+mn-cs"/>
          <a:sym typeface="Gill Sans" pitchFamily="-106" charset="0"/>
        </a:defRPr>
      </a:lvl8pPr>
      <a:lvl9pPr marL="1285763" algn="ctr" rtl="0" fontAlgn="base">
        <a:spcBef>
          <a:spcPct val="0"/>
        </a:spcBef>
        <a:spcAft>
          <a:spcPct val="0"/>
        </a:spcAft>
        <a:defRPr sz="2500">
          <a:solidFill>
            <a:schemeClr val="tx1"/>
          </a:solidFill>
          <a:latin typeface="+mn-lt"/>
          <a:ea typeface="+mn-ea"/>
          <a:cs typeface="+mn-cs"/>
          <a:sym typeface="Gill Sans" pitchFamily="-106" charset="0"/>
        </a:defRPr>
      </a:lvl9pPr>
    </p:bodyStyle>
    <p:otherStyle>
      <a:defPPr>
        <a:defRPr lang="en-US"/>
      </a:defPPr>
      <a:lvl1pPr marL="0" algn="l" defTabSz="321440" rtl="0" eaLnBrk="1" latinLnBrk="0" hangingPunct="1">
        <a:defRPr sz="1300" kern="1200">
          <a:solidFill>
            <a:schemeClr val="tx1"/>
          </a:solidFill>
          <a:latin typeface="+mn-lt"/>
          <a:ea typeface="+mn-ea"/>
          <a:cs typeface="+mn-cs"/>
        </a:defRPr>
      </a:lvl1pPr>
      <a:lvl2pPr marL="321440" algn="l" defTabSz="321440" rtl="0" eaLnBrk="1" latinLnBrk="0" hangingPunct="1">
        <a:defRPr sz="1300" kern="1200">
          <a:solidFill>
            <a:schemeClr val="tx1"/>
          </a:solidFill>
          <a:latin typeface="+mn-lt"/>
          <a:ea typeface="+mn-ea"/>
          <a:cs typeface="+mn-cs"/>
        </a:defRPr>
      </a:lvl2pPr>
      <a:lvl3pPr marL="642882" algn="l" defTabSz="321440" rtl="0" eaLnBrk="1" latinLnBrk="0" hangingPunct="1">
        <a:defRPr sz="1300" kern="1200">
          <a:solidFill>
            <a:schemeClr val="tx1"/>
          </a:solidFill>
          <a:latin typeface="+mn-lt"/>
          <a:ea typeface="+mn-ea"/>
          <a:cs typeface="+mn-cs"/>
        </a:defRPr>
      </a:lvl3pPr>
      <a:lvl4pPr marL="964323" algn="l" defTabSz="321440" rtl="0" eaLnBrk="1" latinLnBrk="0" hangingPunct="1">
        <a:defRPr sz="1300" kern="1200">
          <a:solidFill>
            <a:schemeClr val="tx1"/>
          </a:solidFill>
          <a:latin typeface="+mn-lt"/>
          <a:ea typeface="+mn-ea"/>
          <a:cs typeface="+mn-cs"/>
        </a:defRPr>
      </a:lvl4pPr>
      <a:lvl5pPr marL="1285763" algn="l" defTabSz="321440" rtl="0" eaLnBrk="1" latinLnBrk="0" hangingPunct="1">
        <a:defRPr sz="1300" kern="1200">
          <a:solidFill>
            <a:schemeClr val="tx1"/>
          </a:solidFill>
          <a:latin typeface="+mn-lt"/>
          <a:ea typeface="+mn-ea"/>
          <a:cs typeface="+mn-cs"/>
        </a:defRPr>
      </a:lvl5pPr>
      <a:lvl6pPr marL="1607205" algn="l" defTabSz="321440" rtl="0" eaLnBrk="1" latinLnBrk="0" hangingPunct="1">
        <a:defRPr sz="1300" kern="1200">
          <a:solidFill>
            <a:schemeClr val="tx1"/>
          </a:solidFill>
          <a:latin typeface="+mn-lt"/>
          <a:ea typeface="+mn-ea"/>
          <a:cs typeface="+mn-cs"/>
        </a:defRPr>
      </a:lvl6pPr>
      <a:lvl7pPr marL="1928645" algn="l" defTabSz="321440" rtl="0" eaLnBrk="1" latinLnBrk="0" hangingPunct="1">
        <a:defRPr sz="1300" kern="1200">
          <a:solidFill>
            <a:schemeClr val="tx1"/>
          </a:solidFill>
          <a:latin typeface="+mn-lt"/>
          <a:ea typeface="+mn-ea"/>
          <a:cs typeface="+mn-cs"/>
        </a:defRPr>
      </a:lvl7pPr>
      <a:lvl8pPr marL="2250086" algn="l" defTabSz="321440" rtl="0" eaLnBrk="1" latinLnBrk="0" hangingPunct="1">
        <a:defRPr sz="1300" kern="1200">
          <a:solidFill>
            <a:schemeClr val="tx1"/>
          </a:solidFill>
          <a:latin typeface="+mn-lt"/>
          <a:ea typeface="+mn-ea"/>
          <a:cs typeface="+mn-cs"/>
        </a:defRPr>
      </a:lvl8pPr>
      <a:lvl9pPr marL="2571527" algn="l" defTabSz="321440" rtl="0" eaLnBrk="1" latinLnBrk="0" hangingPunct="1">
        <a:defRPr sz="13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bwMode="auto">
          <a:xfrm>
            <a:off x="446088" y="990600"/>
            <a:ext cx="4125912" cy="2322513"/>
          </a:xfrm>
          <a:prstGeom prst="rect">
            <a:avLst/>
          </a:prstGeom>
          <a:noFill/>
          <a:ln w="12700">
            <a:noFill/>
            <a:miter lim="800000"/>
            <a:headEnd/>
            <a:tailEnd/>
          </a:ln>
          <a:effectLst>
            <a:outerShdw blurRad="12700" dist="12699" dir="5400000" algn="ctr" rotWithShape="0">
              <a:schemeClr val="bg2">
                <a:alpha val="74998"/>
              </a:schemeClr>
            </a:outerShdw>
          </a:effectLst>
        </p:spPr>
        <p:txBody>
          <a:bodyPr vert="horz" wrap="square" lIns="35715" tIns="35715" rIns="35715" bIns="35715" numCol="1" anchor="b" anchorCtr="0" compatLnSpc="1">
            <a:prstTxWarp prst="textNoShape">
              <a:avLst/>
            </a:prstTxWarp>
          </a:bodyPr>
          <a:lstStyle/>
          <a:p>
            <a:pPr lvl="0"/>
            <a:r>
              <a:rPr lang="en-US">
                <a:sym typeface="Copperplate" pitchFamily="-107" charset="0"/>
              </a:rPr>
              <a:t>Click to edit Master title style</a:t>
            </a:r>
          </a:p>
        </p:txBody>
      </p:sp>
      <p:sp>
        <p:nvSpPr>
          <p:cNvPr id="22530" name="Rectangle 2"/>
          <p:cNvSpPr>
            <a:spLocks noGrp="1" noChangeArrowheads="1"/>
          </p:cNvSpPr>
          <p:nvPr>
            <p:ph type="body" idx="1"/>
          </p:nvPr>
        </p:nvSpPr>
        <p:spPr bwMode="auto">
          <a:xfrm>
            <a:off x="446088" y="3367088"/>
            <a:ext cx="4125912" cy="2320925"/>
          </a:xfrm>
          <a:prstGeom prst="rect">
            <a:avLst/>
          </a:prstGeom>
          <a:noFill/>
          <a:ln w="12700">
            <a:noFill/>
            <a:miter lim="800000"/>
            <a:headEnd/>
            <a:tailEnd/>
          </a:ln>
          <a:effectLst>
            <a:outerShdw blurRad="12700" dist="12699" dir="5400000" algn="ctr" rotWithShape="0">
              <a:schemeClr val="bg2">
                <a:alpha val="74998"/>
              </a:schemeClr>
            </a:outerShdw>
          </a:effectLst>
        </p:spPr>
        <p:txBody>
          <a:bodyPr vert="horz" wrap="square" lIns="35715" tIns="35715" rIns="35715" bIns="35715" numCol="1" anchor="t" anchorCtr="0" compatLnSpc="1">
            <a:prstTxWarp prst="textNoShape">
              <a:avLst/>
            </a:prstTxWarp>
          </a:bodyPr>
          <a:lstStyle/>
          <a:p>
            <a:pPr lvl="0"/>
            <a:r>
              <a:rPr lang="en-US">
                <a:sym typeface="Copperplate" pitchFamily="-107" charset="0"/>
              </a:rPr>
              <a:t>Click to edit Master text styles</a:t>
            </a:r>
          </a:p>
          <a:p>
            <a:pPr lvl="1"/>
            <a:r>
              <a:rPr lang="en-US">
                <a:sym typeface="Copperplate" pitchFamily="-107" charset="0"/>
              </a:rPr>
              <a:t>Second level</a:t>
            </a:r>
          </a:p>
          <a:p>
            <a:pPr lvl="2"/>
            <a:r>
              <a:rPr lang="en-US">
                <a:sym typeface="Copperplate" pitchFamily="-107" charset="0"/>
              </a:rPr>
              <a:t>Third level</a:t>
            </a:r>
          </a:p>
          <a:p>
            <a:pPr lvl="3"/>
            <a:r>
              <a:rPr lang="en-US">
                <a:sym typeface="Copperplate" pitchFamily="-107" charset="0"/>
              </a:rPr>
              <a:t>Fourth level</a:t>
            </a:r>
          </a:p>
          <a:p>
            <a:pPr lvl="4"/>
            <a:r>
              <a:rPr lang="en-US">
                <a:sym typeface="Copperplate" pitchFamily="-107" charset="0"/>
              </a:rPr>
              <a:t>Fifth level</a:t>
            </a:r>
          </a:p>
        </p:txBody>
      </p:sp>
    </p:spTree>
  </p:cSld>
  <p:clrMap bg1="dk2" tx1="lt1" bg2="dk1" tx2="lt2" accent1="accent1" accent2="accent2" accent3="accent3" accent4="accent4" accent5="accent5" accent6="accent6" hlink="hlink" folHlink="folHlink"/>
  <p:sldLayoutIdLst>
    <p:sldLayoutId id="2147490972" r:id="rId1"/>
    <p:sldLayoutId id="2147490973" r:id="rId2"/>
    <p:sldLayoutId id="2147490974" r:id="rId3"/>
    <p:sldLayoutId id="2147490975" r:id="rId4"/>
    <p:sldLayoutId id="2147490976" r:id="rId5"/>
    <p:sldLayoutId id="2147490977" r:id="rId6"/>
    <p:sldLayoutId id="2147490978" r:id="rId7"/>
    <p:sldLayoutId id="2147490979" r:id="rId8"/>
    <p:sldLayoutId id="2147490980" r:id="rId9"/>
    <p:sldLayoutId id="2147490981" r:id="rId10"/>
    <p:sldLayoutId id="2147490982" r:id="rId11"/>
  </p:sldLayoutIdLst>
  <p:transition>
    <p:random/>
  </p:transition>
  <p:hf hdr="0" ftr="0" dt="0"/>
  <p:txStyles>
    <p:titleStyle>
      <a:lvl1pPr algn="ctr" rtl="0" eaLnBrk="0" fontAlgn="base" hangingPunct="0">
        <a:spcBef>
          <a:spcPct val="0"/>
        </a:spcBef>
        <a:spcAft>
          <a:spcPct val="0"/>
        </a:spcAft>
        <a:defRPr sz="4900">
          <a:solidFill>
            <a:srgbClr val="DFDFDF"/>
          </a:solidFill>
          <a:latin typeface="+mj-lt"/>
          <a:ea typeface="+mj-ea"/>
          <a:cs typeface="+mj-cs"/>
          <a:sym typeface="Copperplate" pitchFamily="-105" charset="0"/>
        </a:defRPr>
      </a:lvl1pPr>
      <a:lvl2pPr algn="ctr" rtl="0" eaLnBrk="0" fontAlgn="base" hangingPunct="0">
        <a:spcBef>
          <a:spcPct val="0"/>
        </a:spcBef>
        <a:spcAft>
          <a:spcPct val="0"/>
        </a:spcAft>
        <a:defRPr sz="4900">
          <a:solidFill>
            <a:srgbClr val="DFDFDF"/>
          </a:solidFill>
          <a:latin typeface="Copperplate" pitchFamily="-106" charset="0"/>
          <a:ea typeface="ヒラギノ明朝 ProN W3" pitchFamily="-106" charset="-128"/>
          <a:cs typeface="ヒラギノ明朝 ProN W3" pitchFamily="-106" charset="-128"/>
          <a:sym typeface="Copperplate" pitchFamily="-105" charset="0"/>
        </a:defRPr>
      </a:lvl2pPr>
      <a:lvl3pPr algn="ctr" rtl="0" eaLnBrk="0" fontAlgn="base" hangingPunct="0">
        <a:spcBef>
          <a:spcPct val="0"/>
        </a:spcBef>
        <a:spcAft>
          <a:spcPct val="0"/>
        </a:spcAft>
        <a:defRPr sz="4900">
          <a:solidFill>
            <a:srgbClr val="DFDFDF"/>
          </a:solidFill>
          <a:latin typeface="Copperplate" pitchFamily="-106" charset="0"/>
          <a:ea typeface="ヒラギノ明朝 ProN W3" pitchFamily="-106" charset="-128"/>
          <a:cs typeface="ヒラギノ明朝 ProN W3" pitchFamily="-106" charset="-128"/>
          <a:sym typeface="Copperplate" pitchFamily="-105" charset="0"/>
        </a:defRPr>
      </a:lvl3pPr>
      <a:lvl4pPr algn="ctr" rtl="0" eaLnBrk="0" fontAlgn="base" hangingPunct="0">
        <a:spcBef>
          <a:spcPct val="0"/>
        </a:spcBef>
        <a:spcAft>
          <a:spcPct val="0"/>
        </a:spcAft>
        <a:defRPr sz="4900">
          <a:solidFill>
            <a:srgbClr val="DFDFDF"/>
          </a:solidFill>
          <a:latin typeface="Copperplate" pitchFamily="-106" charset="0"/>
          <a:ea typeface="ヒラギノ明朝 ProN W3" pitchFamily="-106" charset="-128"/>
          <a:cs typeface="ヒラギノ明朝 ProN W3" pitchFamily="-106" charset="-128"/>
          <a:sym typeface="Copperplate" pitchFamily="-105" charset="0"/>
        </a:defRPr>
      </a:lvl4pPr>
      <a:lvl5pPr algn="ctr" rtl="0" eaLnBrk="0" fontAlgn="base" hangingPunct="0">
        <a:spcBef>
          <a:spcPct val="0"/>
        </a:spcBef>
        <a:spcAft>
          <a:spcPct val="0"/>
        </a:spcAft>
        <a:defRPr sz="4900">
          <a:solidFill>
            <a:srgbClr val="DFDFDF"/>
          </a:solidFill>
          <a:latin typeface="Copperplate" pitchFamily="-106" charset="0"/>
          <a:ea typeface="ヒラギノ明朝 ProN W3" pitchFamily="-106" charset="-128"/>
          <a:cs typeface="ヒラギノ明朝 ProN W3" pitchFamily="-106" charset="-128"/>
          <a:sym typeface="Copperplate" pitchFamily="-105" charset="0"/>
        </a:defRPr>
      </a:lvl5pPr>
      <a:lvl6pPr marL="321440" algn="ctr" rtl="0" fontAlgn="base">
        <a:spcBef>
          <a:spcPct val="0"/>
        </a:spcBef>
        <a:spcAft>
          <a:spcPct val="0"/>
        </a:spcAft>
        <a:defRPr sz="4900">
          <a:solidFill>
            <a:srgbClr val="DFDFDF"/>
          </a:solidFill>
          <a:latin typeface="Copperplate" pitchFamily="-106" charset="0"/>
          <a:ea typeface="ヒラギノ明朝 ProN W3" pitchFamily="-106" charset="-128"/>
          <a:cs typeface="ヒラギノ明朝 ProN W3" pitchFamily="-106" charset="-128"/>
          <a:sym typeface="Copperplate" pitchFamily="-106" charset="0"/>
        </a:defRPr>
      </a:lvl6pPr>
      <a:lvl7pPr marL="642882" algn="ctr" rtl="0" fontAlgn="base">
        <a:spcBef>
          <a:spcPct val="0"/>
        </a:spcBef>
        <a:spcAft>
          <a:spcPct val="0"/>
        </a:spcAft>
        <a:defRPr sz="4900">
          <a:solidFill>
            <a:srgbClr val="DFDFDF"/>
          </a:solidFill>
          <a:latin typeface="Copperplate" pitchFamily="-106" charset="0"/>
          <a:ea typeface="ヒラギノ明朝 ProN W3" pitchFamily="-106" charset="-128"/>
          <a:cs typeface="ヒラギノ明朝 ProN W3" pitchFamily="-106" charset="-128"/>
          <a:sym typeface="Copperplate" pitchFamily="-106" charset="0"/>
        </a:defRPr>
      </a:lvl7pPr>
      <a:lvl8pPr marL="964323" algn="ctr" rtl="0" fontAlgn="base">
        <a:spcBef>
          <a:spcPct val="0"/>
        </a:spcBef>
        <a:spcAft>
          <a:spcPct val="0"/>
        </a:spcAft>
        <a:defRPr sz="4900">
          <a:solidFill>
            <a:srgbClr val="DFDFDF"/>
          </a:solidFill>
          <a:latin typeface="Copperplate" pitchFamily="-106" charset="0"/>
          <a:ea typeface="ヒラギノ明朝 ProN W3" pitchFamily="-106" charset="-128"/>
          <a:cs typeface="ヒラギノ明朝 ProN W3" pitchFamily="-106" charset="-128"/>
          <a:sym typeface="Copperplate" pitchFamily="-106" charset="0"/>
        </a:defRPr>
      </a:lvl8pPr>
      <a:lvl9pPr marL="1285763" algn="ctr" rtl="0" fontAlgn="base">
        <a:spcBef>
          <a:spcPct val="0"/>
        </a:spcBef>
        <a:spcAft>
          <a:spcPct val="0"/>
        </a:spcAft>
        <a:defRPr sz="4900">
          <a:solidFill>
            <a:srgbClr val="DFDFDF"/>
          </a:solidFill>
          <a:latin typeface="Copperplate" pitchFamily="-106" charset="0"/>
          <a:ea typeface="ヒラギノ明朝 ProN W3" pitchFamily="-106" charset="-128"/>
          <a:cs typeface="ヒラギノ明朝 ProN W3" pitchFamily="-106" charset="-128"/>
          <a:sym typeface="Copperplate" pitchFamily="-106" charset="0"/>
        </a:defRPr>
      </a:lvl9pPr>
    </p:titleStyle>
    <p:bodyStyle>
      <a:lvl1pPr marL="239713" indent="-239713" algn="ctr" rtl="0" eaLnBrk="0" fontAlgn="base" hangingPunct="0">
        <a:spcBef>
          <a:spcPct val="0"/>
        </a:spcBef>
        <a:spcAft>
          <a:spcPct val="0"/>
        </a:spcAft>
        <a:defRPr sz="2500">
          <a:solidFill>
            <a:schemeClr val="tx1"/>
          </a:solidFill>
          <a:latin typeface="+mn-lt"/>
          <a:ea typeface="+mn-ea"/>
          <a:cs typeface="+mn-cs"/>
          <a:sym typeface="Copperplate" pitchFamily="-105" charset="0"/>
        </a:defRPr>
      </a:lvl1pPr>
      <a:lvl2pPr marL="520700" indent="-198438" algn="ctr" rtl="0" eaLnBrk="0" fontAlgn="base" hangingPunct="0">
        <a:spcBef>
          <a:spcPct val="0"/>
        </a:spcBef>
        <a:spcAft>
          <a:spcPct val="0"/>
        </a:spcAft>
        <a:defRPr sz="2500">
          <a:solidFill>
            <a:schemeClr val="tx1"/>
          </a:solidFill>
          <a:latin typeface="+mn-lt"/>
          <a:ea typeface="+mn-ea"/>
          <a:cs typeface="+mn-cs"/>
          <a:sym typeface="Copperplate" pitchFamily="-105" charset="0"/>
        </a:defRPr>
      </a:lvl2pPr>
      <a:lvl3pPr marL="801688" indent="-158750" algn="ctr" rtl="0" eaLnBrk="0" fontAlgn="base" hangingPunct="0">
        <a:spcBef>
          <a:spcPct val="0"/>
        </a:spcBef>
        <a:spcAft>
          <a:spcPct val="0"/>
        </a:spcAft>
        <a:defRPr sz="2500">
          <a:solidFill>
            <a:schemeClr val="tx1"/>
          </a:solidFill>
          <a:latin typeface="+mn-lt"/>
          <a:ea typeface="+mn-ea"/>
          <a:cs typeface="+mn-cs"/>
          <a:sym typeface="Copperplate" pitchFamily="-105" charset="0"/>
        </a:defRPr>
      </a:lvl3pPr>
      <a:lvl4pPr marL="1123950" indent="-158750" algn="ctr" rtl="0" eaLnBrk="0" fontAlgn="base" hangingPunct="0">
        <a:spcBef>
          <a:spcPct val="0"/>
        </a:spcBef>
        <a:spcAft>
          <a:spcPct val="0"/>
        </a:spcAft>
        <a:defRPr sz="2500">
          <a:solidFill>
            <a:schemeClr val="tx1"/>
          </a:solidFill>
          <a:latin typeface="+mn-lt"/>
          <a:ea typeface="+mn-ea"/>
          <a:cs typeface="+mn-cs"/>
          <a:sym typeface="Copperplate" pitchFamily="-105" charset="0"/>
        </a:defRPr>
      </a:lvl4pPr>
      <a:lvl5pPr marL="1444625" indent="-158750" algn="ctr" rtl="0" eaLnBrk="0" fontAlgn="base" hangingPunct="0">
        <a:spcBef>
          <a:spcPct val="0"/>
        </a:spcBef>
        <a:spcAft>
          <a:spcPct val="0"/>
        </a:spcAft>
        <a:defRPr sz="2500">
          <a:solidFill>
            <a:schemeClr val="tx1"/>
          </a:solidFill>
          <a:latin typeface="+mn-lt"/>
          <a:ea typeface="+mn-ea"/>
          <a:cs typeface="+mn-cs"/>
          <a:sym typeface="Copperplate" pitchFamily="-105" charset="0"/>
        </a:defRPr>
      </a:lvl5pPr>
      <a:lvl6pPr marL="321440" algn="ctr" rtl="0" fontAlgn="base">
        <a:spcBef>
          <a:spcPct val="0"/>
        </a:spcBef>
        <a:spcAft>
          <a:spcPct val="0"/>
        </a:spcAft>
        <a:defRPr sz="2500">
          <a:solidFill>
            <a:schemeClr val="tx1"/>
          </a:solidFill>
          <a:latin typeface="+mn-lt"/>
          <a:ea typeface="+mn-ea"/>
          <a:cs typeface="+mn-cs"/>
          <a:sym typeface="Copperplate" pitchFamily="-106" charset="0"/>
        </a:defRPr>
      </a:lvl6pPr>
      <a:lvl7pPr marL="642882" algn="ctr" rtl="0" fontAlgn="base">
        <a:spcBef>
          <a:spcPct val="0"/>
        </a:spcBef>
        <a:spcAft>
          <a:spcPct val="0"/>
        </a:spcAft>
        <a:defRPr sz="2500">
          <a:solidFill>
            <a:schemeClr val="tx1"/>
          </a:solidFill>
          <a:latin typeface="+mn-lt"/>
          <a:ea typeface="+mn-ea"/>
          <a:cs typeface="+mn-cs"/>
          <a:sym typeface="Copperplate" pitchFamily="-106" charset="0"/>
        </a:defRPr>
      </a:lvl7pPr>
      <a:lvl8pPr marL="964323" algn="ctr" rtl="0" fontAlgn="base">
        <a:spcBef>
          <a:spcPct val="0"/>
        </a:spcBef>
        <a:spcAft>
          <a:spcPct val="0"/>
        </a:spcAft>
        <a:defRPr sz="2500">
          <a:solidFill>
            <a:schemeClr val="tx1"/>
          </a:solidFill>
          <a:latin typeface="+mn-lt"/>
          <a:ea typeface="+mn-ea"/>
          <a:cs typeface="+mn-cs"/>
          <a:sym typeface="Copperplate" pitchFamily="-106" charset="0"/>
        </a:defRPr>
      </a:lvl8pPr>
      <a:lvl9pPr marL="1285763" algn="ctr" rtl="0" fontAlgn="base">
        <a:spcBef>
          <a:spcPct val="0"/>
        </a:spcBef>
        <a:spcAft>
          <a:spcPct val="0"/>
        </a:spcAft>
        <a:defRPr sz="2500">
          <a:solidFill>
            <a:schemeClr val="tx1"/>
          </a:solidFill>
          <a:latin typeface="+mn-lt"/>
          <a:ea typeface="+mn-ea"/>
          <a:cs typeface="+mn-cs"/>
          <a:sym typeface="Copperplate" pitchFamily="-106" charset="0"/>
        </a:defRPr>
      </a:lvl9pPr>
    </p:bodyStyle>
    <p:otherStyle>
      <a:defPPr>
        <a:defRPr lang="en-US"/>
      </a:defPPr>
      <a:lvl1pPr marL="0" algn="l" defTabSz="321440" rtl="0" eaLnBrk="1" latinLnBrk="0" hangingPunct="1">
        <a:defRPr sz="1300" kern="1200">
          <a:solidFill>
            <a:schemeClr val="tx1"/>
          </a:solidFill>
          <a:latin typeface="+mn-lt"/>
          <a:ea typeface="+mn-ea"/>
          <a:cs typeface="+mn-cs"/>
        </a:defRPr>
      </a:lvl1pPr>
      <a:lvl2pPr marL="321440" algn="l" defTabSz="321440" rtl="0" eaLnBrk="1" latinLnBrk="0" hangingPunct="1">
        <a:defRPr sz="1300" kern="1200">
          <a:solidFill>
            <a:schemeClr val="tx1"/>
          </a:solidFill>
          <a:latin typeface="+mn-lt"/>
          <a:ea typeface="+mn-ea"/>
          <a:cs typeface="+mn-cs"/>
        </a:defRPr>
      </a:lvl2pPr>
      <a:lvl3pPr marL="642882" algn="l" defTabSz="321440" rtl="0" eaLnBrk="1" latinLnBrk="0" hangingPunct="1">
        <a:defRPr sz="1300" kern="1200">
          <a:solidFill>
            <a:schemeClr val="tx1"/>
          </a:solidFill>
          <a:latin typeface="+mn-lt"/>
          <a:ea typeface="+mn-ea"/>
          <a:cs typeface="+mn-cs"/>
        </a:defRPr>
      </a:lvl3pPr>
      <a:lvl4pPr marL="964323" algn="l" defTabSz="321440" rtl="0" eaLnBrk="1" latinLnBrk="0" hangingPunct="1">
        <a:defRPr sz="1300" kern="1200">
          <a:solidFill>
            <a:schemeClr val="tx1"/>
          </a:solidFill>
          <a:latin typeface="+mn-lt"/>
          <a:ea typeface="+mn-ea"/>
          <a:cs typeface="+mn-cs"/>
        </a:defRPr>
      </a:lvl4pPr>
      <a:lvl5pPr marL="1285763" algn="l" defTabSz="321440" rtl="0" eaLnBrk="1" latinLnBrk="0" hangingPunct="1">
        <a:defRPr sz="1300" kern="1200">
          <a:solidFill>
            <a:schemeClr val="tx1"/>
          </a:solidFill>
          <a:latin typeface="+mn-lt"/>
          <a:ea typeface="+mn-ea"/>
          <a:cs typeface="+mn-cs"/>
        </a:defRPr>
      </a:lvl5pPr>
      <a:lvl6pPr marL="1607205" algn="l" defTabSz="321440" rtl="0" eaLnBrk="1" latinLnBrk="0" hangingPunct="1">
        <a:defRPr sz="1300" kern="1200">
          <a:solidFill>
            <a:schemeClr val="tx1"/>
          </a:solidFill>
          <a:latin typeface="+mn-lt"/>
          <a:ea typeface="+mn-ea"/>
          <a:cs typeface="+mn-cs"/>
        </a:defRPr>
      </a:lvl6pPr>
      <a:lvl7pPr marL="1928645" algn="l" defTabSz="321440" rtl="0" eaLnBrk="1" latinLnBrk="0" hangingPunct="1">
        <a:defRPr sz="1300" kern="1200">
          <a:solidFill>
            <a:schemeClr val="tx1"/>
          </a:solidFill>
          <a:latin typeface="+mn-lt"/>
          <a:ea typeface="+mn-ea"/>
          <a:cs typeface="+mn-cs"/>
        </a:defRPr>
      </a:lvl7pPr>
      <a:lvl8pPr marL="2250086" algn="l" defTabSz="321440" rtl="0" eaLnBrk="1" latinLnBrk="0" hangingPunct="1">
        <a:defRPr sz="1300" kern="1200">
          <a:solidFill>
            <a:schemeClr val="tx1"/>
          </a:solidFill>
          <a:latin typeface="+mn-lt"/>
          <a:ea typeface="+mn-ea"/>
          <a:cs typeface="+mn-cs"/>
        </a:defRPr>
      </a:lvl8pPr>
      <a:lvl9pPr marL="2571527" algn="l" defTabSz="321440" rtl="0" eaLnBrk="1" latinLnBrk="0" hangingPunct="1">
        <a:defRPr sz="13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bwMode="auto">
          <a:xfrm>
            <a:off x="4357688" y="990600"/>
            <a:ext cx="4125912" cy="2322513"/>
          </a:xfrm>
          <a:prstGeom prst="rect">
            <a:avLst/>
          </a:prstGeom>
          <a:noFill/>
          <a:ln w="12700">
            <a:noFill/>
            <a:miter lim="800000"/>
            <a:headEnd/>
            <a:tailEnd/>
          </a:ln>
          <a:effectLst>
            <a:outerShdw blurRad="12700" dist="12699" dir="5400000" algn="ctr" rotWithShape="0">
              <a:schemeClr val="bg2">
                <a:alpha val="74998"/>
              </a:schemeClr>
            </a:outerShdw>
          </a:effectLst>
        </p:spPr>
        <p:txBody>
          <a:bodyPr vert="horz" wrap="square" lIns="35715" tIns="35715" rIns="35715" bIns="35715" numCol="1" anchor="b" anchorCtr="0" compatLnSpc="1">
            <a:prstTxWarp prst="textNoShape">
              <a:avLst/>
            </a:prstTxWarp>
          </a:bodyPr>
          <a:lstStyle/>
          <a:p>
            <a:pPr lvl="0"/>
            <a:r>
              <a:rPr lang="en-US">
                <a:sym typeface="Copperplate" pitchFamily="-107" charset="0"/>
              </a:rPr>
              <a:t>Click to edit Master title style</a:t>
            </a:r>
          </a:p>
        </p:txBody>
      </p:sp>
      <p:sp>
        <p:nvSpPr>
          <p:cNvPr id="23554" name="Rectangle 2"/>
          <p:cNvSpPr>
            <a:spLocks noGrp="1" noChangeArrowheads="1"/>
          </p:cNvSpPr>
          <p:nvPr>
            <p:ph type="body" idx="1"/>
          </p:nvPr>
        </p:nvSpPr>
        <p:spPr bwMode="auto">
          <a:xfrm>
            <a:off x="4357688" y="3367088"/>
            <a:ext cx="4125912" cy="2320925"/>
          </a:xfrm>
          <a:prstGeom prst="rect">
            <a:avLst/>
          </a:prstGeom>
          <a:noFill/>
          <a:ln w="12700">
            <a:noFill/>
            <a:miter lim="800000"/>
            <a:headEnd/>
            <a:tailEnd/>
          </a:ln>
          <a:effectLst>
            <a:outerShdw blurRad="12700" dist="12699" dir="5400000" algn="ctr" rotWithShape="0">
              <a:schemeClr val="bg2">
                <a:alpha val="74998"/>
              </a:schemeClr>
            </a:outerShdw>
          </a:effectLst>
        </p:spPr>
        <p:txBody>
          <a:bodyPr vert="horz" wrap="square" lIns="35715" tIns="35715" rIns="35715" bIns="35715" numCol="1" anchor="t" anchorCtr="0" compatLnSpc="1">
            <a:prstTxWarp prst="textNoShape">
              <a:avLst/>
            </a:prstTxWarp>
          </a:bodyPr>
          <a:lstStyle/>
          <a:p>
            <a:pPr lvl="0"/>
            <a:r>
              <a:rPr lang="en-US">
                <a:sym typeface="Copperplate" pitchFamily="-107" charset="0"/>
              </a:rPr>
              <a:t>Click to edit Master text styles</a:t>
            </a:r>
          </a:p>
          <a:p>
            <a:pPr lvl="1"/>
            <a:r>
              <a:rPr lang="en-US">
                <a:sym typeface="Copperplate" pitchFamily="-107" charset="0"/>
              </a:rPr>
              <a:t>Second level</a:t>
            </a:r>
          </a:p>
          <a:p>
            <a:pPr lvl="2"/>
            <a:r>
              <a:rPr lang="en-US">
                <a:sym typeface="Copperplate" pitchFamily="-107" charset="0"/>
              </a:rPr>
              <a:t>Third level</a:t>
            </a:r>
          </a:p>
          <a:p>
            <a:pPr lvl="3"/>
            <a:r>
              <a:rPr lang="en-US">
                <a:sym typeface="Copperplate" pitchFamily="-107" charset="0"/>
              </a:rPr>
              <a:t>Fourth level</a:t>
            </a:r>
          </a:p>
          <a:p>
            <a:pPr lvl="4"/>
            <a:r>
              <a:rPr lang="en-US">
                <a:sym typeface="Copperplate" pitchFamily="-107" charset="0"/>
              </a:rPr>
              <a:t>Fifth level</a:t>
            </a:r>
          </a:p>
        </p:txBody>
      </p:sp>
    </p:spTree>
  </p:cSld>
  <p:clrMap bg1="dk2" tx1="lt1" bg2="dk1" tx2="lt2" accent1="accent1" accent2="accent2" accent3="accent3" accent4="accent4" accent5="accent5" accent6="accent6" hlink="hlink" folHlink="folHlink"/>
  <p:sldLayoutIdLst>
    <p:sldLayoutId id="2147490983" r:id="rId1"/>
    <p:sldLayoutId id="2147490984" r:id="rId2"/>
    <p:sldLayoutId id="2147490985" r:id="rId3"/>
    <p:sldLayoutId id="2147490986" r:id="rId4"/>
    <p:sldLayoutId id="2147490987" r:id="rId5"/>
    <p:sldLayoutId id="2147490988" r:id="rId6"/>
    <p:sldLayoutId id="2147490989" r:id="rId7"/>
    <p:sldLayoutId id="2147490990" r:id="rId8"/>
    <p:sldLayoutId id="2147490991" r:id="rId9"/>
    <p:sldLayoutId id="2147490992" r:id="rId10"/>
    <p:sldLayoutId id="2147490993" r:id="rId11"/>
  </p:sldLayoutIdLst>
  <p:transition>
    <p:random/>
  </p:transition>
  <p:hf hdr="0" ftr="0" dt="0"/>
  <p:txStyles>
    <p:titleStyle>
      <a:lvl1pPr algn="ctr" rtl="0" eaLnBrk="0" fontAlgn="base" hangingPunct="0">
        <a:spcBef>
          <a:spcPct val="0"/>
        </a:spcBef>
        <a:spcAft>
          <a:spcPct val="0"/>
        </a:spcAft>
        <a:defRPr sz="4900">
          <a:solidFill>
            <a:srgbClr val="DFDFDF"/>
          </a:solidFill>
          <a:latin typeface="+mj-lt"/>
          <a:ea typeface="+mj-ea"/>
          <a:cs typeface="+mj-cs"/>
          <a:sym typeface="Copperplate" pitchFamily="-105" charset="0"/>
        </a:defRPr>
      </a:lvl1pPr>
      <a:lvl2pPr algn="ctr" rtl="0" eaLnBrk="0" fontAlgn="base" hangingPunct="0">
        <a:spcBef>
          <a:spcPct val="0"/>
        </a:spcBef>
        <a:spcAft>
          <a:spcPct val="0"/>
        </a:spcAft>
        <a:defRPr sz="4900">
          <a:solidFill>
            <a:srgbClr val="DFDFDF"/>
          </a:solidFill>
          <a:latin typeface="Copperplate" pitchFamily="-106" charset="0"/>
          <a:ea typeface="ヒラギノ明朝 ProN W3" pitchFamily="-106" charset="-128"/>
          <a:cs typeface="ヒラギノ明朝 ProN W3" pitchFamily="-106" charset="-128"/>
          <a:sym typeface="Copperplate" pitchFamily="-105" charset="0"/>
        </a:defRPr>
      </a:lvl2pPr>
      <a:lvl3pPr algn="ctr" rtl="0" eaLnBrk="0" fontAlgn="base" hangingPunct="0">
        <a:spcBef>
          <a:spcPct val="0"/>
        </a:spcBef>
        <a:spcAft>
          <a:spcPct val="0"/>
        </a:spcAft>
        <a:defRPr sz="4900">
          <a:solidFill>
            <a:srgbClr val="DFDFDF"/>
          </a:solidFill>
          <a:latin typeface="Copperplate" pitchFamily="-106" charset="0"/>
          <a:ea typeface="ヒラギノ明朝 ProN W3" pitchFamily="-106" charset="-128"/>
          <a:cs typeface="ヒラギノ明朝 ProN W3" pitchFamily="-106" charset="-128"/>
          <a:sym typeface="Copperplate" pitchFamily="-105" charset="0"/>
        </a:defRPr>
      </a:lvl3pPr>
      <a:lvl4pPr algn="ctr" rtl="0" eaLnBrk="0" fontAlgn="base" hangingPunct="0">
        <a:spcBef>
          <a:spcPct val="0"/>
        </a:spcBef>
        <a:spcAft>
          <a:spcPct val="0"/>
        </a:spcAft>
        <a:defRPr sz="4900">
          <a:solidFill>
            <a:srgbClr val="DFDFDF"/>
          </a:solidFill>
          <a:latin typeface="Copperplate" pitchFamily="-106" charset="0"/>
          <a:ea typeface="ヒラギノ明朝 ProN W3" pitchFamily="-106" charset="-128"/>
          <a:cs typeface="ヒラギノ明朝 ProN W3" pitchFamily="-106" charset="-128"/>
          <a:sym typeface="Copperplate" pitchFamily="-105" charset="0"/>
        </a:defRPr>
      </a:lvl4pPr>
      <a:lvl5pPr algn="ctr" rtl="0" eaLnBrk="0" fontAlgn="base" hangingPunct="0">
        <a:spcBef>
          <a:spcPct val="0"/>
        </a:spcBef>
        <a:spcAft>
          <a:spcPct val="0"/>
        </a:spcAft>
        <a:defRPr sz="4900">
          <a:solidFill>
            <a:srgbClr val="DFDFDF"/>
          </a:solidFill>
          <a:latin typeface="Copperplate" pitchFamily="-106" charset="0"/>
          <a:ea typeface="ヒラギノ明朝 ProN W3" pitchFamily="-106" charset="-128"/>
          <a:cs typeface="ヒラギノ明朝 ProN W3" pitchFamily="-106" charset="-128"/>
          <a:sym typeface="Copperplate" pitchFamily="-105" charset="0"/>
        </a:defRPr>
      </a:lvl5pPr>
      <a:lvl6pPr marL="321440" algn="ctr" rtl="0" fontAlgn="base">
        <a:spcBef>
          <a:spcPct val="0"/>
        </a:spcBef>
        <a:spcAft>
          <a:spcPct val="0"/>
        </a:spcAft>
        <a:defRPr sz="4900">
          <a:solidFill>
            <a:srgbClr val="DFDFDF"/>
          </a:solidFill>
          <a:latin typeface="Copperplate" pitchFamily="-106" charset="0"/>
          <a:ea typeface="ヒラギノ明朝 ProN W3" pitchFamily="-106" charset="-128"/>
          <a:cs typeface="ヒラギノ明朝 ProN W3" pitchFamily="-106" charset="-128"/>
          <a:sym typeface="Copperplate" pitchFamily="-106" charset="0"/>
        </a:defRPr>
      </a:lvl6pPr>
      <a:lvl7pPr marL="642882" algn="ctr" rtl="0" fontAlgn="base">
        <a:spcBef>
          <a:spcPct val="0"/>
        </a:spcBef>
        <a:spcAft>
          <a:spcPct val="0"/>
        </a:spcAft>
        <a:defRPr sz="4900">
          <a:solidFill>
            <a:srgbClr val="DFDFDF"/>
          </a:solidFill>
          <a:latin typeface="Copperplate" pitchFamily="-106" charset="0"/>
          <a:ea typeface="ヒラギノ明朝 ProN W3" pitchFamily="-106" charset="-128"/>
          <a:cs typeface="ヒラギノ明朝 ProN W3" pitchFamily="-106" charset="-128"/>
          <a:sym typeface="Copperplate" pitchFamily="-106" charset="0"/>
        </a:defRPr>
      </a:lvl7pPr>
      <a:lvl8pPr marL="964323" algn="ctr" rtl="0" fontAlgn="base">
        <a:spcBef>
          <a:spcPct val="0"/>
        </a:spcBef>
        <a:spcAft>
          <a:spcPct val="0"/>
        </a:spcAft>
        <a:defRPr sz="4900">
          <a:solidFill>
            <a:srgbClr val="DFDFDF"/>
          </a:solidFill>
          <a:latin typeface="Copperplate" pitchFamily="-106" charset="0"/>
          <a:ea typeface="ヒラギノ明朝 ProN W3" pitchFamily="-106" charset="-128"/>
          <a:cs typeface="ヒラギノ明朝 ProN W3" pitchFamily="-106" charset="-128"/>
          <a:sym typeface="Copperplate" pitchFamily="-106" charset="0"/>
        </a:defRPr>
      </a:lvl8pPr>
      <a:lvl9pPr marL="1285763" algn="ctr" rtl="0" fontAlgn="base">
        <a:spcBef>
          <a:spcPct val="0"/>
        </a:spcBef>
        <a:spcAft>
          <a:spcPct val="0"/>
        </a:spcAft>
        <a:defRPr sz="4900">
          <a:solidFill>
            <a:srgbClr val="DFDFDF"/>
          </a:solidFill>
          <a:latin typeface="Copperplate" pitchFamily="-106" charset="0"/>
          <a:ea typeface="ヒラギノ明朝 ProN W3" pitchFamily="-106" charset="-128"/>
          <a:cs typeface="ヒラギノ明朝 ProN W3" pitchFamily="-106" charset="-128"/>
          <a:sym typeface="Copperplate" pitchFamily="-106" charset="0"/>
        </a:defRPr>
      </a:lvl9pPr>
    </p:titleStyle>
    <p:bodyStyle>
      <a:lvl1pPr marL="239713" indent="-239713" algn="ctr" rtl="0" eaLnBrk="0" fontAlgn="base" hangingPunct="0">
        <a:spcBef>
          <a:spcPct val="0"/>
        </a:spcBef>
        <a:spcAft>
          <a:spcPct val="0"/>
        </a:spcAft>
        <a:defRPr sz="2500">
          <a:solidFill>
            <a:schemeClr val="tx1"/>
          </a:solidFill>
          <a:latin typeface="+mn-lt"/>
          <a:ea typeface="+mn-ea"/>
          <a:cs typeface="+mn-cs"/>
          <a:sym typeface="Copperplate" pitchFamily="-105" charset="0"/>
        </a:defRPr>
      </a:lvl1pPr>
      <a:lvl2pPr marL="520700" indent="-198438" algn="ctr" rtl="0" eaLnBrk="0" fontAlgn="base" hangingPunct="0">
        <a:spcBef>
          <a:spcPct val="0"/>
        </a:spcBef>
        <a:spcAft>
          <a:spcPct val="0"/>
        </a:spcAft>
        <a:defRPr sz="2500">
          <a:solidFill>
            <a:schemeClr val="tx1"/>
          </a:solidFill>
          <a:latin typeface="+mn-lt"/>
          <a:ea typeface="+mn-ea"/>
          <a:cs typeface="+mn-cs"/>
          <a:sym typeface="Copperplate" pitchFamily="-105" charset="0"/>
        </a:defRPr>
      </a:lvl2pPr>
      <a:lvl3pPr marL="801688" indent="-158750" algn="ctr" rtl="0" eaLnBrk="0" fontAlgn="base" hangingPunct="0">
        <a:spcBef>
          <a:spcPct val="0"/>
        </a:spcBef>
        <a:spcAft>
          <a:spcPct val="0"/>
        </a:spcAft>
        <a:defRPr sz="2500">
          <a:solidFill>
            <a:schemeClr val="tx1"/>
          </a:solidFill>
          <a:latin typeface="+mn-lt"/>
          <a:ea typeface="+mn-ea"/>
          <a:cs typeface="+mn-cs"/>
          <a:sym typeface="Copperplate" pitchFamily="-105" charset="0"/>
        </a:defRPr>
      </a:lvl3pPr>
      <a:lvl4pPr marL="1123950" indent="-158750" algn="ctr" rtl="0" eaLnBrk="0" fontAlgn="base" hangingPunct="0">
        <a:spcBef>
          <a:spcPct val="0"/>
        </a:spcBef>
        <a:spcAft>
          <a:spcPct val="0"/>
        </a:spcAft>
        <a:defRPr sz="2500">
          <a:solidFill>
            <a:schemeClr val="tx1"/>
          </a:solidFill>
          <a:latin typeface="+mn-lt"/>
          <a:ea typeface="+mn-ea"/>
          <a:cs typeface="+mn-cs"/>
          <a:sym typeface="Copperplate" pitchFamily="-105" charset="0"/>
        </a:defRPr>
      </a:lvl4pPr>
      <a:lvl5pPr marL="1444625" indent="-158750" algn="ctr" rtl="0" eaLnBrk="0" fontAlgn="base" hangingPunct="0">
        <a:spcBef>
          <a:spcPct val="0"/>
        </a:spcBef>
        <a:spcAft>
          <a:spcPct val="0"/>
        </a:spcAft>
        <a:defRPr sz="2500">
          <a:solidFill>
            <a:schemeClr val="tx1"/>
          </a:solidFill>
          <a:latin typeface="+mn-lt"/>
          <a:ea typeface="+mn-ea"/>
          <a:cs typeface="+mn-cs"/>
          <a:sym typeface="Copperplate" pitchFamily="-105" charset="0"/>
        </a:defRPr>
      </a:lvl5pPr>
      <a:lvl6pPr marL="321440" algn="ctr" rtl="0" fontAlgn="base">
        <a:spcBef>
          <a:spcPct val="0"/>
        </a:spcBef>
        <a:spcAft>
          <a:spcPct val="0"/>
        </a:spcAft>
        <a:defRPr sz="2500">
          <a:solidFill>
            <a:schemeClr val="tx1"/>
          </a:solidFill>
          <a:latin typeface="+mn-lt"/>
          <a:ea typeface="+mn-ea"/>
          <a:cs typeface="+mn-cs"/>
          <a:sym typeface="Copperplate" pitchFamily="-106" charset="0"/>
        </a:defRPr>
      </a:lvl6pPr>
      <a:lvl7pPr marL="642882" algn="ctr" rtl="0" fontAlgn="base">
        <a:spcBef>
          <a:spcPct val="0"/>
        </a:spcBef>
        <a:spcAft>
          <a:spcPct val="0"/>
        </a:spcAft>
        <a:defRPr sz="2500">
          <a:solidFill>
            <a:schemeClr val="tx1"/>
          </a:solidFill>
          <a:latin typeface="+mn-lt"/>
          <a:ea typeface="+mn-ea"/>
          <a:cs typeface="+mn-cs"/>
          <a:sym typeface="Copperplate" pitchFamily="-106" charset="0"/>
        </a:defRPr>
      </a:lvl7pPr>
      <a:lvl8pPr marL="964323" algn="ctr" rtl="0" fontAlgn="base">
        <a:spcBef>
          <a:spcPct val="0"/>
        </a:spcBef>
        <a:spcAft>
          <a:spcPct val="0"/>
        </a:spcAft>
        <a:defRPr sz="2500">
          <a:solidFill>
            <a:schemeClr val="tx1"/>
          </a:solidFill>
          <a:latin typeface="+mn-lt"/>
          <a:ea typeface="+mn-ea"/>
          <a:cs typeface="+mn-cs"/>
          <a:sym typeface="Copperplate" pitchFamily="-106" charset="0"/>
        </a:defRPr>
      </a:lvl8pPr>
      <a:lvl9pPr marL="1285763" algn="ctr" rtl="0" fontAlgn="base">
        <a:spcBef>
          <a:spcPct val="0"/>
        </a:spcBef>
        <a:spcAft>
          <a:spcPct val="0"/>
        </a:spcAft>
        <a:defRPr sz="2500">
          <a:solidFill>
            <a:schemeClr val="tx1"/>
          </a:solidFill>
          <a:latin typeface="+mn-lt"/>
          <a:ea typeface="+mn-ea"/>
          <a:cs typeface="+mn-cs"/>
          <a:sym typeface="Copperplate" pitchFamily="-106" charset="0"/>
        </a:defRPr>
      </a:lvl9pPr>
    </p:bodyStyle>
    <p:otherStyle>
      <a:defPPr>
        <a:defRPr lang="en-US"/>
      </a:defPPr>
      <a:lvl1pPr marL="0" algn="l" defTabSz="321440" rtl="0" eaLnBrk="1" latinLnBrk="0" hangingPunct="1">
        <a:defRPr sz="1300" kern="1200">
          <a:solidFill>
            <a:schemeClr val="tx1"/>
          </a:solidFill>
          <a:latin typeface="+mn-lt"/>
          <a:ea typeface="+mn-ea"/>
          <a:cs typeface="+mn-cs"/>
        </a:defRPr>
      </a:lvl1pPr>
      <a:lvl2pPr marL="321440" algn="l" defTabSz="321440" rtl="0" eaLnBrk="1" latinLnBrk="0" hangingPunct="1">
        <a:defRPr sz="1300" kern="1200">
          <a:solidFill>
            <a:schemeClr val="tx1"/>
          </a:solidFill>
          <a:latin typeface="+mn-lt"/>
          <a:ea typeface="+mn-ea"/>
          <a:cs typeface="+mn-cs"/>
        </a:defRPr>
      </a:lvl2pPr>
      <a:lvl3pPr marL="642882" algn="l" defTabSz="321440" rtl="0" eaLnBrk="1" latinLnBrk="0" hangingPunct="1">
        <a:defRPr sz="1300" kern="1200">
          <a:solidFill>
            <a:schemeClr val="tx1"/>
          </a:solidFill>
          <a:latin typeface="+mn-lt"/>
          <a:ea typeface="+mn-ea"/>
          <a:cs typeface="+mn-cs"/>
        </a:defRPr>
      </a:lvl3pPr>
      <a:lvl4pPr marL="964323" algn="l" defTabSz="321440" rtl="0" eaLnBrk="1" latinLnBrk="0" hangingPunct="1">
        <a:defRPr sz="1300" kern="1200">
          <a:solidFill>
            <a:schemeClr val="tx1"/>
          </a:solidFill>
          <a:latin typeface="+mn-lt"/>
          <a:ea typeface="+mn-ea"/>
          <a:cs typeface="+mn-cs"/>
        </a:defRPr>
      </a:lvl4pPr>
      <a:lvl5pPr marL="1285763" algn="l" defTabSz="321440" rtl="0" eaLnBrk="1" latinLnBrk="0" hangingPunct="1">
        <a:defRPr sz="1300" kern="1200">
          <a:solidFill>
            <a:schemeClr val="tx1"/>
          </a:solidFill>
          <a:latin typeface="+mn-lt"/>
          <a:ea typeface="+mn-ea"/>
          <a:cs typeface="+mn-cs"/>
        </a:defRPr>
      </a:lvl5pPr>
      <a:lvl6pPr marL="1607205" algn="l" defTabSz="321440" rtl="0" eaLnBrk="1" latinLnBrk="0" hangingPunct="1">
        <a:defRPr sz="1300" kern="1200">
          <a:solidFill>
            <a:schemeClr val="tx1"/>
          </a:solidFill>
          <a:latin typeface="+mn-lt"/>
          <a:ea typeface="+mn-ea"/>
          <a:cs typeface="+mn-cs"/>
        </a:defRPr>
      </a:lvl6pPr>
      <a:lvl7pPr marL="1928645" algn="l" defTabSz="321440" rtl="0" eaLnBrk="1" latinLnBrk="0" hangingPunct="1">
        <a:defRPr sz="1300" kern="1200">
          <a:solidFill>
            <a:schemeClr val="tx1"/>
          </a:solidFill>
          <a:latin typeface="+mn-lt"/>
          <a:ea typeface="+mn-ea"/>
          <a:cs typeface="+mn-cs"/>
        </a:defRPr>
      </a:lvl7pPr>
      <a:lvl8pPr marL="2250086" algn="l" defTabSz="321440" rtl="0" eaLnBrk="1" latinLnBrk="0" hangingPunct="1">
        <a:defRPr sz="1300" kern="1200">
          <a:solidFill>
            <a:schemeClr val="tx1"/>
          </a:solidFill>
          <a:latin typeface="+mn-lt"/>
          <a:ea typeface="+mn-ea"/>
          <a:cs typeface="+mn-cs"/>
        </a:defRPr>
      </a:lvl8pPr>
      <a:lvl9pPr marL="2571527" algn="l" defTabSz="321440" rtl="0" eaLnBrk="1" latinLnBrk="0" hangingPunct="1">
        <a:defRPr sz="13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bwMode="auto">
          <a:xfrm>
            <a:off x="893763" y="4660900"/>
            <a:ext cx="7358062" cy="1492250"/>
          </a:xfrm>
          <a:prstGeom prst="rect">
            <a:avLst/>
          </a:prstGeom>
          <a:noFill/>
          <a:ln w="12700">
            <a:noFill/>
            <a:miter lim="800000"/>
            <a:headEnd/>
            <a:tailEnd/>
          </a:ln>
          <a:effectLst>
            <a:outerShdw blurRad="12700" dist="12699" dir="5400000" algn="ctr" rotWithShape="0">
              <a:schemeClr val="bg2">
                <a:alpha val="74998"/>
              </a:schemeClr>
            </a:outerShdw>
          </a:effectLst>
        </p:spPr>
        <p:txBody>
          <a:bodyPr vert="horz" wrap="square" lIns="35715" tIns="35715" rIns="35715" bIns="35715" numCol="1" anchor="ctr" anchorCtr="0" compatLnSpc="1">
            <a:prstTxWarp prst="textNoShape">
              <a:avLst/>
            </a:prstTxWarp>
          </a:bodyPr>
          <a:lstStyle/>
          <a:p>
            <a:pPr lvl="0"/>
            <a:r>
              <a:rPr lang="en-US">
                <a:sym typeface="Copperplate" pitchFamily="-107" charset="0"/>
              </a:rPr>
              <a:t>Click to edit Master title style</a:t>
            </a:r>
          </a:p>
        </p:txBody>
      </p:sp>
    </p:spTree>
  </p:cSld>
  <p:clrMap bg1="dk2" tx1="lt1" bg2="dk1" tx2="lt2" accent1="accent1" accent2="accent2" accent3="accent3" accent4="accent4" accent5="accent5" accent6="accent6" hlink="hlink" folHlink="folHlink"/>
  <p:sldLayoutIdLst>
    <p:sldLayoutId id="2147490994" r:id="rId1"/>
    <p:sldLayoutId id="2147490995" r:id="rId2"/>
    <p:sldLayoutId id="2147490996" r:id="rId3"/>
    <p:sldLayoutId id="2147490997" r:id="rId4"/>
    <p:sldLayoutId id="2147490998" r:id="rId5"/>
    <p:sldLayoutId id="2147490999" r:id="rId6"/>
    <p:sldLayoutId id="2147491000" r:id="rId7"/>
    <p:sldLayoutId id="2147491001" r:id="rId8"/>
    <p:sldLayoutId id="2147491002" r:id="rId9"/>
    <p:sldLayoutId id="2147491003" r:id="rId10"/>
    <p:sldLayoutId id="2147491004" r:id="rId11"/>
  </p:sldLayoutIdLst>
  <p:transition>
    <p:random/>
  </p:transition>
  <p:hf hdr="0" ftr="0" dt="0"/>
  <p:txStyles>
    <p:titleStyle>
      <a:lvl1pPr algn="ctr" rtl="0" eaLnBrk="0" fontAlgn="base" hangingPunct="0">
        <a:spcBef>
          <a:spcPct val="0"/>
        </a:spcBef>
        <a:spcAft>
          <a:spcPct val="0"/>
        </a:spcAft>
        <a:defRPr sz="5600">
          <a:solidFill>
            <a:srgbClr val="DFDFDF"/>
          </a:solidFill>
          <a:latin typeface="+mj-lt"/>
          <a:ea typeface="+mj-ea"/>
          <a:cs typeface="+mj-cs"/>
          <a:sym typeface="Copperplate" pitchFamily="-105" charset="0"/>
        </a:defRPr>
      </a:lvl1pPr>
      <a:lvl2pPr algn="ctr" rtl="0" eaLnBrk="0" fontAlgn="base" hangingPunct="0">
        <a:spcBef>
          <a:spcPct val="0"/>
        </a:spcBef>
        <a:spcAft>
          <a:spcPct val="0"/>
        </a:spcAft>
        <a:defRPr sz="5600">
          <a:solidFill>
            <a:srgbClr val="DFDFDF"/>
          </a:solidFill>
          <a:latin typeface="Copperplate" pitchFamily="-106" charset="0"/>
          <a:ea typeface="ヒラギノ明朝 ProN W3" pitchFamily="-106" charset="-128"/>
          <a:cs typeface="ヒラギノ明朝 ProN W3" pitchFamily="-106" charset="-128"/>
          <a:sym typeface="Copperplate" pitchFamily="-105" charset="0"/>
        </a:defRPr>
      </a:lvl2pPr>
      <a:lvl3pPr algn="ctr" rtl="0" eaLnBrk="0" fontAlgn="base" hangingPunct="0">
        <a:spcBef>
          <a:spcPct val="0"/>
        </a:spcBef>
        <a:spcAft>
          <a:spcPct val="0"/>
        </a:spcAft>
        <a:defRPr sz="5600">
          <a:solidFill>
            <a:srgbClr val="DFDFDF"/>
          </a:solidFill>
          <a:latin typeface="Copperplate" pitchFamily="-106" charset="0"/>
          <a:ea typeface="ヒラギノ明朝 ProN W3" pitchFamily="-106" charset="-128"/>
          <a:cs typeface="ヒラギノ明朝 ProN W3" pitchFamily="-106" charset="-128"/>
          <a:sym typeface="Copperplate" pitchFamily="-105" charset="0"/>
        </a:defRPr>
      </a:lvl3pPr>
      <a:lvl4pPr algn="ctr" rtl="0" eaLnBrk="0" fontAlgn="base" hangingPunct="0">
        <a:spcBef>
          <a:spcPct val="0"/>
        </a:spcBef>
        <a:spcAft>
          <a:spcPct val="0"/>
        </a:spcAft>
        <a:defRPr sz="5600">
          <a:solidFill>
            <a:srgbClr val="DFDFDF"/>
          </a:solidFill>
          <a:latin typeface="Copperplate" pitchFamily="-106" charset="0"/>
          <a:ea typeface="ヒラギノ明朝 ProN W3" pitchFamily="-106" charset="-128"/>
          <a:cs typeface="ヒラギノ明朝 ProN W3" pitchFamily="-106" charset="-128"/>
          <a:sym typeface="Copperplate" pitchFamily="-105" charset="0"/>
        </a:defRPr>
      </a:lvl4pPr>
      <a:lvl5pPr algn="ctr" rtl="0" eaLnBrk="0" fontAlgn="base" hangingPunct="0">
        <a:spcBef>
          <a:spcPct val="0"/>
        </a:spcBef>
        <a:spcAft>
          <a:spcPct val="0"/>
        </a:spcAft>
        <a:defRPr sz="5600">
          <a:solidFill>
            <a:srgbClr val="DFDFDF"/>
          </a:solidFill>
          <a:latin typeface="Copperplate" pitchFamily="-106" charset="0"/>
          <a:ea typeface="ヒラギノ明朝 ProN W3" pitchFamily="-106" charset="-128"/>
          <a:cs typeface="ヒラギノ明朝 ProN W3" pitchFamily="-106" charset="-128"/>
          <a:sym typeface="Copperplate" pitchFamily="-105" charset="0"/>
        </a:defRPr>
      </a:lvl5pPr>
      <a:lvl6pPr marL="321440" algn="ctr" rtl="0" fontAlgn="base">
        <a:spcBef>
          <a:spcPct val="0"/>
        </a:spcBef>
        <a:spcAft>
          <a:spcPct val="0"/>
        </a:spcAft>
        <a:defRPr sz="5600">
          <a:solidFill>
            <a:srgbClr val="DFDFDF"/>
          </a:solidFill>
          <a:latin typeface="Copperplate" pitchFamily="-106" charset="0"/>
          <a:ea typeface="ヒラギノ明朝 ProN W3" pitchFamily="-106" charset="-128"/>
          <a:cs typeface="ヒラギノ明朝 ProN W3" pitchFamily="-106" charset="-128"/>
          <a:sym typeface="Copperplate" pitchFamily="-106" charset="0"/>
        </a:defRPr>
      </a:lvl6pPr>
      <a:lvl7pPr marL="642882" algn="ctr" rtl="0" fontAlgn="base">
        <a:spcBef>
          <a:spcPct val="0"/>
        </a:spcBef>
        <a:spcAft>
          <a:spcPct val="0"/>
        </a:spcAft>
        <a:defRPr sz="5600">
          <a:solidFill>
            <a:srgbClr val="DFDFDF"/>
          </a:solidFill>
          <a:latin typeface="Copperplate" pitchFamily="-106" charset="0"/>
          <a:ea typeface="ヒラギノ明朝 ProN W3" pitchFamily="-106" charset="-128"/>
          <a:cs typeface="ヒラギノ明朝 ProN W3" pitchFamily="-106" charset="-128"/>
          <a:sym typeface="Copperplate" pitchFamily="-106" charset="0"/>
        </a:defRPr>
      </a:lvl7pPr>
      <a:lvl8pPr marL="964323" algn="ctr" rtl="0" fontAlgn="base">
        <a:spcBef>
          <a:spcPct val="0"/>
        </a:spcBef>
        <a:spcAft>
          <a:spcPct val="0"/>
        </a:spcAft>
        <a:defRPr sz="5600">
          <a:solidFill>
            <a:srgbClr val="DFDFDF"/>
          </a:solidFill>
          <a:latin typeface="Copperplate" pitchFamily="-106" charset="0"/>
          <a:ea typeface="ヒラギノ明朝 ProN W3" pitchFamily="-106" charset="-128"/>
          <a:cs typeface="ヒラギノ明朝 ProN W3" pitchFamily="-106" charset="-128"/>
          <a:sym typeface="Copperplate" pitchFamily="-106" charset="0"/>
        </a:defRPr>
      </a:lvl8pPr>
      <a:lvl9pPr marL="1285763" algn="ctr" rtl="0" fontAlgn="base">
        <a:spcBef>
          <a:spcPct val="0"/>
        </a:spcBef>
        <a:spcAft>
          <a:spcPct val="0"/>
        </a:spcAft>
        <a:defRPr sz="5600">
          <a:solidFill>
            <a:srgbClr val="DFDFDF"/>
          </a:solidFill>
          <a:latin typeface="Copperplate" pitchFamily="-106" charset="0"/>
          <a:ea typeface="ヒラギノ明朝 ProN W3" pitchFamily="-106" charset="-128"/>
          <a:cs typeface="ヒラギノ明朝 ProN W3" pitchFamily="-106" charset="-128"/>
          <a:sym typeface="Copperplate" pitchFamily="-106" charset="0"/>
        </a:defRPr>
      </a:lvl9pPr>
    </p:titleStyle>
    <p:bodyStyle>
      <a:lvl1pPr marL="239713" indent="-239713" algn="ctr" rtl="0" eaLnBrk="0" fontAlgn="base" hangingPunct="0">
        <a:spcBef>
          <a:spcPct val="0"/>
        </a:spcBef>
        <a:spcAft>
          <a:spcPct val="0"/>
        </a:spcAft>
        <a:defRPr sz="2500">
          <a:solidFill>
            <a:schemeClr val="tx1"/>
          </a:solidFill>
          <a:latin typeface="+mn-lt"/>
          <a:ea typeface="+mn-ea"/>
          <a:cs typeface="+mn-cs"/>
          <a:sym typeface="Copperplate" pitchFamily="-105" charset="0"/>
        </a:defRPr>
      </a:lvl1pPr>
      <a:lvl2pPr marL="520700" indent="-198438" algn="ctr" rtl="0" eaLnBrk="0" fontAlgn="base" hangingPunct="0">
        <a:spcBef>
          <a:spcPct val="0"/>
        </a:spcBef>
        <a:spcAft>
          <a:spcPct val="0"/>
        </a:spcAft>
        <a:defRPr sz="2500">
          <a:solidFill>
            <a:schemeClr val="tx1"/>
          </a:solidFill>
          <a:latin typeface="+mn-lt"/>
          <a:ea typeface="+mn-ea"/>
          <a:cs typeface="+mn-cs"/>
          <a:sym typeface="Copperplate" pitchFamily="-105" charset="0"/>
        </a:defRPr>
      </a:lvl2pPr>
      <a:lvl3pPr marL="801688" indent="-158750" algn="ctr" rtl="0" eaLnBrk="0" fontAlgn="base" hangingPunct="0">
        <a:spcBef>
          <a:spcPct val="0"/>
        </a:spcBef>
        <a:spcAft>
          <a:spcPct val="0"/>
        </a:spcAft>
        <a:defRPr sz="2500">
          <a:solidFill>
            <a:schemeClr val="tx1"/>
          </a:solidFill>
          <a:latin typeface="+mn-lt"/>
          <a:ea typeface="+mn-ea"/>
          <a:cs typeface="+mn-cs"/>
          <a:sym typeface="Copperplate" pitchFamily="-105" charset="0"/>
        </a:defRPr>
      </a:lvl3pPr>
      <a:lvl4pPr marL="1123950" indent="-158750" algn="ctr" rtl="0" eaLnBrk="0" fontAlgn="base" hangingPunct="0">
        <a:spcBef>
          <a:spcPct val="0"/>
        </a:spcBef>
        <a:spcAft>
          <a:spcPct val="0"/>
        </a:spcAft>
        <a:defRPr sz="2500">
          <a:solidFill>
            <a:schemeClr val="tx1"/>
          </a:solidFill>
          <a:latin typeface="+mn-lt"/>
          <a:ea typeface="+mn-ea"/>
          <a:cs typeface="+mn-cs"/>
          <a:sym typeface="Copperplate" pitchFamily="-105" charset="0"/>
        </a:defRPr>
      </a:lvl4pPr>
      <a:lvl5pPr marL="1444625" indent="-158750" algn="ctr" rtl="0" eaLnBrk="0" fontAlgn="base" hangingPunct="0">
        <a:spcBef>
          <a:spcPct val="0"/>
        </a:spcBef>
        <a:spcAft>
          <a:spcPct val="0"/>
        </a:spcAft>
        <a:defRPr sz="2500">
          <a:solidFill>
            <a:schemeClr val="tx1"/>
          </a:solidFill>
          <a:latin typeface="+mn-lt"/>
          <a:ea typeface="+mn-ea"/>
          <a:cs typeface="+mn-cs"/>
          <a:sym typeface="Copperplate" pitchFamily="-105" charset="0"/>
        </a:defRPr>
      </a:lvl5pPr>
      <a:lvl6pPr marL="321440" algn="ctr" rtl="0" fontAlgn="base">
        <a:spcBef>
          <a:spcPct val="0"/>
        </a:spcBef>
        <a:spcAft>
          <a:spcPct val="0"/>
        </a:spcAft>
        <a:defRPr sz="2500">
          <a:solidFill>
            <a:schemeClr val="tx1"/>
          </a:solidFill>
          <a:latin typeface="+mn-lt"/>
          <a:ea typeface="+mn-ea"/>
          <a:cs typeface="+mn-cs"/>
          <a:sym typeface="Copperplate" pitchFamily="-106" charset="0"/>
        </a:defRPr>
      </a:lvl6pPr>
      <a:lvl7pPr marL="642882" algn="ctr" rtl="0" fontAlgn="base">
        <a:spcBef>
          <a:spcPct val="0"/>
        </a:spcBef>
        <a:spcAft>
          <a:spcPct val="0"/>
        </a:spcAft>
        <a:defRPr sz="2500">
          <a:solidFill>
            <a:schemeClr val="tx1"/>
          </a:solidFill>
          <a:latin typeface="+mn-lt"/>
          <a:ea typeface="+mn-ea"/>
          <a:cs typeface="+mn-cs"/>
          <a:sym typeface="Copperplate" pitchFamily="-106" charset="0"/>
        </a:defRPr>
      </a:lvl7pPr>
      <a:lvl8pPr marL="964323" algn="ctr" rtl="0" fontAlgn="base">
        <a:spcBef>
          <a:spcPct val="0"/>
        </a:spcBef>
        <a:spcAft>
          <a:spcPct val="0"/>
        </a:spcAft>
        <a:defRPr sz="2500">
          <a:solidFill>
            <a:schemeClr val="tx1"/>
          </a:solidFill>
          <a:latin typeface="+mn-lt"/>
          <a:ea typeface="+mn-ea"/>
          <a:cs typeface="+mn-cs"/>
          <a:sym typeface="Copperplate" pitchFamily="-106" charset="0"/>
        </a:defRPr>
      </a:lvl8pPr>
      <a:lvl9pPr marL="1285763" algn="ctr" rtl="0" fontAlgn="base">
        <a:spcBef>
          <a:spcPct val="0"/>
        </a:spcBef>
        <a:spcAft>
          <a:spcPct val="0"/>
        </a:spcAft>
        <a:defRPr sz="2500">
          <a:solidFill>
            <a:schemeClr val="tx1"/>
          </a:solidFill>
          <a:latin typeface="+mn-lt"/>
          <a:ea typeface="+mn-ea"/>
          <a:cs typeface="+mn-cs"/>
          <a:sym typeface="Copperplate" pitchFamily="-106" charset="0"/>
        </a:defRPr>
      </a:lvl9pPr>
    </p:bodyStyle>
    <p:otherStyle>
      <a:defPPr>
        <a:defRPr lang="en-US"/>
      </a:defPPr>
      <a:lvl1pPr marL="0" algn="l" defTabSz="321440" rtl="0" eaLnBrk="1" latinLnBrk="0" hangingPunct="1">
        <a:defRPr sz="1300" kern="1200">
          <a:solidFill>
            <a:schemeClr val="tx1"/>
          </a:solidFill>
          <a:latin typeface="+mn-lt"/>
          <a:ea typeface="+mn-ea"/>
          <a:cs typeface="+mn-cs"/>
        </a:defRPr>
      </a:lvl1pPr>
      <a:lvl2pPr marL="321440" algn="l" defTabSz="321440" rtl="0" eaLnBrk="1" latinLnBrk="0" hangingPunct="1">
        <a:defRPr sz="1300" kern="1200">
          <a:solidFill>
            <a:schemeClr val="tx1"/>
          </a:solidFill>
          <a:latin typeface="+mn-lt"/>
          <a:ea typeface="+mn-ea"/>
          <a:cs typeface="+mn-cs"/>
        </a:defRPr>
      </a:lvl2pPr>
      <a:lvl3pPr marL="642882" algn="l" defTabSz="321440" rtl="0" eaLnBrk="1" latinLnBrk="0" hangingPunct="1">
        <a:defRPr sz="1300" kern="1200">
          <a:solidFill>
            <a:schemeClr val="tx1"/>
          </a:solidFill>
          <a:latin typeface="+mn-lt"/>
          <a:ea typeface="+mn-ea"/>
          <a:cs typeface="+mn-cs"/>
        </a:defRPr>
      </a:lvl3pPr>
      <a:lvl4pPr marL="964323" algn="l" defTabSz="321440" rtl="0" eaLnBrk="1" latinLnBrk="0" hangingPunct="1">
        <a:defRPr sz="1300" kern="1200">
          <a:solidFill>
            <a:schemeClr val="tx1"/>
          </a:solidFill>
          <a:latin typeface="+mn-lt"/>
          <a:ea typeface="+mn-ea"/>
          <a:cs typeface="+mn-cs"/>
        </a:defRPr>
      </a:lvl4pPr>
      <a:lvl5pPr marL="1285763" algn="l" defTabSz="321440" rtl="0" eaLnBrk="1" latinLnBrk="0" hangingPunct="1">
        <a:defRPr sz="1300" kern="1200">
          <a:solidFill>
            <a:schemeClr val="tx1"/>
          </a:solidFill>
          <a:latin typeface="+mn-lt"/>
          <a:ea typeface="+mn-ea"/>
          <a:cs typeface="+mn-cs"/>
        </a:defRPr>
      </a:lvl5pPr>
      <a:lvl6pPr marL="1607205" algn="l" defTabSz="321440" rtl="0" eaLnBrk="1" latinLnBrk="0" hangingPunct="1">
        <a:defRPr sz="1300" kern="1200">
          <a:solidFill>
            <a:schemeClr val="tx1"/>
          </a:solidFill>
          <a:latin typeface="+mn-lt"/>
          <a:ea typeface="+mn-ea"/>
          <a:cs typeface="+mn-cs"/>
        </a:defRPr>
      </a:lvl6pPr>
      <a:lvl7pPr marL="1928645" algn="l" defTabSz="321440" rtl="0" eaLnBrk="1" latinLnBrk="0" hangingPunct="1">
        <a:defRPr sz="1300" kern="1200">
          <a:solidFill>
            <a:schemeClr val="tx1"/>
          </a:solidFill>
          <a:latin typeface="+mn-lt"/>
          <a:ea typeface="+mn-ea"/>
          <a:cs typeface="+mn-cs"/>
        </a:defRPr>
      </a:lvl7pPr>
      <a:lvl8pPr marL="2250086" algn="l" defTabSz="321440" rtl="0" eaLnBrk="1" latinLnBrk="0" hangingPunct="1">
        <a:defRPr sz="1300" kern="1200">
          <a:solidFill>
            <a:schemeClr val="tx1"/>
          </a:solidFill>
          <a:latin typeface="+mn-lt"/>
          <a:ea typeface="+mn-ea"/>
          <a:cs typeface="+mn-cs"/>
        </a:defRPr>
      </a:lvl8pPr>
      <a:lvl9pPr marL="2571527" algn="l" defTabSz="321440" rtl="0" eaLnBrk="1" latinLnBrk="0" hangingPunct="1">
        <a:defRPr sz="13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bwMode="auto">
          <a:xfrm>
            <a:off x="893763" y="1928813"/>
            <a:ext cx="7358062" cy="3000375"/>
          </a:xfrm>
          <a:prstGeom prst="rect">
            <a:avLst/>
          </a:prstGeom>
          <a:noFill/>
          <a:ln w="12700">
            <a:noFill/>
            <a:miter lim="800000"/>
            <a:headEnd/>
            <a:tailEnd/>
          </a:ln>
          <a:effectLst>
            <a:outerShdw blurRad="12700" dist="12699" dir="5400000" algn="ctr" rotWithShape="0">
              <a:schemeClr val="bg2">
                <a:alpha val="74998"/>
              </a:schemeClr>
            </a:outerShdw>
          </a:effectLst>
        </p:spPr>
        <p:txBody>
          <a:bodyPr vert="horz" wrap="square" lIns="35715" tIns="35715" rIns="35715" bIns="35715" numCol="1" anchor="ctr" anchorCtr="0" compatLnSpc="1">
            <a:prstTxWarp prst="textNoShape">
              <a:avLst/>
            </a:prstTxWarp>
          </a:bodyPr>
          <a:lstStyle/>
          <a:p>
            <a:pPr lvl="0"/>
            <a:r>
              <a:rPr lang="en-US">
                <a:sym typeface="Copperplate" pitchFamily="-107" charset="0"/>
              </a:rPr>
              <a:t>Click to edit Master title style</a:t>
            </a:r>
          </a:p>
        </p:txBody>
      </p:sp>
    </p:spTree>
  </p:cSld>
  <p:clrMap bg1="dk2" tx1="lt1" bg2="dk1" tx2="lt2" accent1="accent1" accent2="accent2" accent3="accent3" accent4="accent4" accent5="accent5" accent6="accent6" hlink="hlink" folHlink="folHlink"/>
  <p:sldLayoutIdLst>
    <p:sldLayoutId id="2147491005" r:id="rId1"/>
    <p:sldLayoutId id="2147491006" r:id="rId2"/>
    <p:sldLayoutId id="2147491007" r:id="rId3"/>
    <p:sldLayoutId id="2147491008" r:id="rId4"/>
    <p:sldLayoutId id="2147491009" r:id="rId5"/>
    <p:sldLayoutId id="2147491010" r:id="rId6"/>
    <p:sldLayoutId id="2147491011" r:id="rId7"/>
    <p:sldLayoutId id="2147491012" r:id="rId8"/>
    <p:sldLayoutId id="2147491013" r:id="rId9"/>
    <p:sldLayoutId id="2147491014" r:id="rId10"/>
    <p:sldLayoutId id="2147491015" r:id="rId11"/>
  </p:sldLayoutIdLst>
  <p:transition>
    <p:random/>
  </p:transition>
  <p:hf hdr="0" ftr="0" dt="0"/>
  <p:txStyles>
    <p:titleStyle>
      <a:lvl1pPr algn="ctr" rtl="0" eaLnBrk="0" fontAlgn="base" hangingPunct="0">
        <a:spcBef>
          <a:spcPct val="0"/>
        </a:spcBef>
        <a:spcAft>
          <a:spcPct val="0"/>
        </a:spcAft>
        <a:defRPr sz="5600">
          <a:solidFill>
            <a:srgbClr val="DFDFDF"/>
          </a:solidFill>
          <a:latin typeface="+mj-lt"/>
          <a:ea typeface="+mj-ea"/>
          <a:cs typeface="+mj-cs"/>
          <a:sym typeface="Copperplate" pitchFamily="-105" charset="0"/>
        </a:defRPr>
      </a:lvl1pPr>
      <a:lvl2pPr algn="ctr" rtl="0" eaLnBrk="0" fontAlgn="base" hangingPunct="0">
        <a:spcBef>
          <a:spcPct val="0"/>
        </a:spcBef>
        <a:spcAft>
          <a:spcPct val="0"/>
        </a:spcAft>
        <a:defRPr sz="5600">
          <a:solidFill>
            <a:srgbClr val="DFDFDF"/>
          </a:solidFill>
          <a:latin typeface="Copperplate" pitchFamily="-106" charset="0"/>
          <a:ea typeface="ヒラギノ明朝 ProN W3" pitchFamily="-106" charset="-128"/>
          <a:cs typeface="ヒラギノ明朝 ProN W3" pitchFamily="-106" charset="-128"/>
          <a:sym typeface="Copperplate" pitchFamily="-105" charset="0"/>
        </a:defRPr>
      </a:lvl2pPr>
      <a:lvl3pPr algn="ctr" rtl="0" eaLnBrk="0" fontAlgn="base" hangingPunct="0">
        <a:spcBef>
          <a:spcPct val="0"/>
        </a:spcBef>
        <a:spcAft>
          <a:spcPct val="0"/>
        </a:spcAft>
        <a:defRPr sz="5600">
          <a:solidFill>
            <a:srgbClr val="DFDFDF"/>
          </a:solidFill>
          <a:latin typeface="Copperplate" pitchFamily="-106" charset="0"/>
          <a:ea typeface="ヒラギノ明朝 ProN W3" pitchFamily="-106" charset="-128"/>
          <a:cs typeface="ヒラギノ明朝 ProN W3" pitchFamily="-106" charset="-128"/>
          <a:sym typeface="Copperplate" pitchFamily="-105" charset="0"/>
        </a:defRPr>
      </a:lvl3pPr>
      <a:lvl4pPr algn="ctr" rtl="0" eaLnBrk="0" fontAlgn="base" hangingPunct="0">
        <a:spcBef>
          <a:spcPct val="0"/>
        </a:spcBef>
        <a:spcAft>
          <a:spcPct val="0"/>
        </a:spcAft>
        <a:defRPr sz="5600">
          <a:solidFill>
            <a:srgbClr val="DFDFDF"/>
          </a:solidFill>
          <a:latin typeface="Copperplate" pitchFamily="-106" charset="0"/>
          <a:ea typeface="ヒラギノ明朝 ProN W3" pitchFamily="-106" charset="-128"/>
          <a:cs typeface="ヒラギノ明朝 ProN W3" pitchFamily="-106" charset="-128"/>
          <a:sym typeface="Copperplate" pitchFamily="-105" charset="0"/>
        </a:defRPr>
      </a:lvl4pPr>
      <a:lvl5pPr algn="ctr" rtl="0" eaLnBrk="0" fontAlgn="base" hangingPunct="0">
        <a:spcBef>
          <a:spcPct val="0"/>
        </a:spcBef>
        <a:spcAft>
          <a:spcPct val="0"/>
        </a:spcAft>
        <a:defRPr sz="5600">
          <a:solidFill>
            <a:srgbClr val="DFDFDF"/>
          </a:solidFill>
          <a:latin typeface="Copperplate" pitchFamily="-106" charset="0"/>
          <a:ea typeface="ヒラギノ明朝 ProN W3" pitchFamily="-106" charset="-128"/>
          <a:cs typeface="ヒラギノ明朝 ProN W3" pitchFamily="-106" charset="-128"/>
          <a:sym typeface="Copperplate" pitchFamily="-105" charset="0"/>
        </a:defRPr>
      </a:lvl5pPr>
      <a:lvl6pPr marL="321440" algn="ctr" rtl="0" fontAlgn="base">
        <a:spcBef>
          <a:spcPct val="0"/>
        </a:spcBef>
        <a:spcAft>
          <a:spcPct val="0"/>
        </a:spcAft>
        <a:defRPr sz="5600">
          <a:solidFill>
            <a:srgbClr val="DFDFDF"/>
          </a:solidFill>
          <a:latin typeface="Copperplate" pitchFamily="-106" charset="0"/>
          <a:ea typeface="ヒラギノ明朝 ProN W3" pitchFamily="-106" charset="-128"/>
          <a:cs typeface="ヒラギノ明朝 ProN W3" pitchFamily="-106" charset="-128"/>
          <a:sym typeface="Copperplate" pitchFamily="-106" charset="0"/>
        </a:defRPr>
      </a:lvl6pPr>
      <a:lvl7pPr marL="642882" algn="ctr" rtl="0" fontAlgn="base">
        <a:spcBef>
          <a:spcPct val="0"/>
        </a:spcBef>
        <a:spcAft>
          <a:spcPct val="0"/>
        </a:spcAft>
        <a:defRPr sz="5600">
          <a:solidFill>
            <a:srgbClr val="DFDFDF"/>
          </a:solidFill>
          <a:latin typeface="Copperplate" pitchFamily="-106" charset="0"/>
          <a:ea typeface="ヒラギノ明朝 ProN W3" pitchFamily="-106" charset="-128"/>
          <a:cs typeface="ヒラギノ明朝 ProN W3" pitchFamily="-106" charset="-128"/>
          <a:sym typeface="Copperplate" pitchFamily="-106" charset="0"/>
        </a:defRPr>
      </a:lvl7pPr>
      <a:lvl8pPr marL="964323" algn="ctr" rtl="0" fontAlgn="base">
        <a:spcBef>
          <a:spcPct val="0"/>
        </a:spcBef>
        <a:spcAft>
          <a:spcPct val="0"/>
        </a:spcAft>
        <a:defRPr sz="5600">
          <a:solidFill>
            <a:srgbClr val="DFDFDF"/>
          </a:solidFill>
          <a:latin typeface="Copperplate" pitchFamily="-106" charset="0"/>
          <a:ea typeface="ヒラギノ明朝 ProN W3" pitchFamily="-106" charset="-128"/>
          <a:cs typeface="ヒラギノ明朝 ProN W3" pitchFamily="-106" charset="-128"/>
          <a:sym typeface="Copperplate" pitchFamily="-106" charset="0"/>
        </a:defRPr>
      </a:lvl8pPr>
      <a:lvl9pPr marL="1285763" algn="ctr" rtl="0" fontAlgn="base">
        <a:spcBef>
          <a:spcPct val="0"/>
        </a:spcBef>
        <a:spcAft>
          <a:spcPct val="0"/>
        </a:spcAft>
        <a:defRPr sz="5600">
          <a:solidFill>
            <a:srgbClr val="DFDFDF"/>
          </a:solidFill>
          <a:latin typeface="Copperplate" pitchFamily="-106" charset="0"/>
          <a:ea typeface="ヒラギノ明朝 ProN W3" pitchFamily="-106" charset="-128"/>
          <a:cs typeface="ヒラギノ明朝 ProN W3" pitchFamily="-106" charset="-128"/>
          <a:sym typeface="Copperplate" pitchFamily="-106" charset="0"/>
        </a:defRPr>
      </a:lvl9pPr>
    </p:titleStyle>
    <p:bodyStyle>
      <a:lvl1pPr marL="239713" indent="-239713" algn="ctr" rtl="0" eaLnBrk="0" fontAlgn="base" hangingPunct="0">
        <a:spcBef>
          <a:spcPct val="0"/>
        </a:spcBef>
        <a:spcAft>
          <a:spcPct val="0"/>
        </a:spcAft>
        <a:defRPr sz="2500">
          <a:solidFill>
            <a:schemeClr val="tx1"/>
          </a:solidFill>
          <a:latin typeface="+mn-lt"/>
          <a:ea typeface="+mn-ea"/>
          <a:cs typeface="+mn-cs"/>
          <a:sym typeface="Copperplate" pitchFamily="-105" charset="0"/>
        </a:defRPr>
      </a:lvl1pPr>
      <a:lvl2pPr marL="520700" indent="-198438" algn="ctr" rtl="0" eaLnBrk="0" fontAlgn="base" hangingPunct="0">
        <a:spcBef>
          <a:spcPct val="0"/>
        </a:spcBef>
        <a:spcAft>
          <a:spcPct val="0"/>
        </a:spcAft>
        <a:defRPr sz="2500">
          <a:solidFill>
            <a:schemeClr val="tx1"/>
          </a:solidFill>
          <a:latin typeface="+mn-lt"/>
          <a:ea typeface="+mn-ea"/>
          <a:cs typeface="+mn-cs"/>
          <a:sym typeface="Copperplate" pitchFamily="-105" charset="0"/>
        </a:defRPr>
      </a:lvl2pPr>
      <a:lvl3pPr marL="801688" indent="-158750" algn="ctr" rtl="0" eaLnBrk="0" fontAlgn="base" hangingPunct="0">
        <a:spcBef>
          <a:spcPct val="0"/>
        </a:spcBef>
        <a:spcAft>
          <a:spcPct val="0"/>
        </a:spcAft>
        <a:defRPr sz="2500">
          <a:solidFill>
            <a:schemeClr val="tx1"/>
          </a:solidFill>
          <a:latin typeface="+mn-lt"/>
          <a:ea typeface="+mn-ea"/>
          <a:cs typeface="+mn-cs"/>
          <a:sym typeface="Copperplate" pitchFamily="-105" charset="0"/>
        </a:defRPr>
      </a:lvl3pPr>
      <a:lvl4pPr marL="1123950" indent="-158750" algn="ctr" rtl="0" eaLnBrk="0" fontAlgn="base" hangingPunct="0">
        <a:spcBef>
          <a:spcPct val="0"/>
        </a:spcBef>
        <a:spcAft>
          <a:spcPct val="0"/>
        </a:spcAft>
        <a:defRPr sz="2500">
          <a:solidFill>
            <a:schemeClr val="tx1"/>
          </a:solidFill>
          <a:latin typeface="+mn-lt"/>
          <a:ea typeface="+mn-ea"/>
          <a:cs typeface="+mn-cs"/>
          <a:sym typeface="Copperplate" pitchFamily="-105" charset="0"/>
        </a:defRPr>
      </a:lvl4pPr>
      <a:lvl5pPr marL="1444625" indent="-158750" algn="ctr" rtl="0" eaLnBrk="0" fontAlgn="base" hangingPunct="0">
        <a:spcBef>
          <a:spcPct val="0"/>
        </a:spcBef>
        <a:spcAft>
          <a:spcPct val="0"/>
        </a:spcAft>
        <a:defRPr sz="2500">
          <a:solidFill>
            <a:schemeClr val="tx1"/>
          </a:solidFill>
          <a:latin typeface="+mn-lt"/>
          <a:ea typeface="+mn-ea"/>
          <a:cs typeface="+mn-cs"/>
          <a:sym typeface="Copperplate" pitchFamily="-105" charset="0"/>
        </a:defRPr>
      </a:lvl5pPr>
      <a:lvl6pPr marL="321440" algn="ctr" rtl="0" fontAlgn="base">
        <a:spcBef>
          <a:spcPct val="0"/>
        </a:spcBef>
        <a:spcAft>
          <a:spcPct val="0"/>
        </a:spcAft>
        <a:defRPr sz="2500">
          <a:solidFill>
            <a:schemeClr val="tx1"/>
          </a:solidFill>
          <a:latin typeface="+mn-lt"/>
          <a:ea typeface="+mn-ea"/>
          <a:cs typeface="+mn-cs"/>
          <a:sym typeface="Copperplate" pitchFamily="-106" charset="0"/>
        </a:defRPr>
      </a:lvl6pPr>
      <a:lvl7pPr marL="642882" algn="ctr" rtl="0" fontAlgn="base">
        <a:spcBef>
          <a:spcPct val="0"/>
        </a:spcBef>
        <a:spcAft>
          <a:spcPct val="0"/>
        </a:spcAft>
        <a:defRPr sz="2500">
          <a:solidFill>
            <a:schemeClr val="tx1"/>
          </a:solidFill>
          <a:latin typeface="+mn-lt"/>
          <a:ea typeface="+mn-ea"/>
          <a:cs typeface="+mn-cs"/>
          <a:sym typeface="Copperplate" pitchFamily="-106" charset="0"/>
        </a:defRPr>
      </a:lvl7pPr>
      <a:lvl8pPr marL="964323" algn="ctr" rtl="0" fontAlgn="base">
        <a:spcBef>
          <a:spcPct val="0"/>
        </a:spcBef>
        <a:spcAft>
          <a:spcPct val="0"/>
        </a:spcAft>
        <a:defRPr sz="2500">
          <a:solidFill>
            <a:schemeClr val="tx1"/>
          </a:solidFill>
          <a:latin typeface="+mn-lt"/>
          <a:ea typeface="+mn-ea"/>
          <a:cs typeface="+mn-cs"/>
          <a:sym typeface="Copperplate" pitchFamily="-106" charset="0"/>
        </a:defRPr>
      </a:lvl8pPr>
      <a:lvl9pPr marL="1285763" algn="ctr" rtl="0" fontAlgn="base">
        <a:spcBef>
          <a:spcPct val="0"/>
        </a:spcBef>
        <a:spcAft>
          <a:spcPct val="0"/>
        </a:spcAft>
        <a:defRPr sz="2500">
          <a:solidFill>
            <a:schemeClr val="tx1"/>
          </a:solidFill>
          <a:latin typeface="+mn-lt"/>
          <a:ea typeface="+mn-ea"/>
          <a:cs typeface="+mn-cs"/>
          <a:sym typeface="Copperplate" pitchFamily="-106" charset="0"/>
        </a:defRPr>
      </a:lvl9pPr>
    </p:bodyStyle>
    <p:otherStyle>
      <a:defPPr>
        <a:defRPr lang="en-US"/>
      </a:defPPr>
      <a:lvl1pPr marL="0" algn="l" defTabSz="321440" rtl="0" eaLnBrk="1" latinLnBrk="0" hangingPunct="1">
        <a:defRPr sz="1300" kern="1200">
          <a:solidFill>
            <a:schemeClr val="tx1"/>
          </a:solidFill>
          <a:latin typeface="+mn-lt"/>
          <a:ea typeface="+mn-ea"/>
          <a:cs typeface="+mn-cs"/>
        </a:defRPr>
      </a:lvl1pPr>
      <a:lvl2pPr marL="321440" algn="l" defTabSz="321440" rtl="0" eaLnBrk="1" latinLnBrk="0" hangingPunct="1">
        <a:defRPr sz="1300" kern="1200">
          <a:solidFill>
            <a:schemeClr val="tx1"/>
          </a:solidFill>
          <a:latin typeface="+mn-lt"/>
          <a:ea typeface="+mn-ea"/>
          <a:cs typeface="+mn-cs"/>
        </a:defRPr>
      </a:lvl2pPr>
      <a:lvl3pPr marL="642882" algn="l" defTabSz="321440" rtl="0" eaLnBrk="1" latinLnBrk="0" hangingPunct="1">
        <a:defRPr sz="1300" kern="1200">
          <a:solidFill>
            <a:schemeClr val="tx1"/>
          </a:solidFill>
          <a:latin typeface="+mn-lt"/>
          <a:ea typeface="+mn-ea"/>
          <a:cs typeface="+mn-cs"/>
        </a:defRPr>
      </a:lvl3pPr>
      <a:lvl4pPr marL="964323" algn="l" defTabSz="321440" rtl="0" eaLnBrk="1" latinLnBrk="0" hangingPunct="1">
        <a:defRPr sz="1300" kern="1200">
          <a:solidFill>
            <a:schemeClr val="tx1"/>
          </a:solidFill>
          <a:latin typeface="+mn-lt"/>
          <a:ea typeface="+mn-ea"/>
          <a:cs typeface="+mn-cs"/>
        </a:defRPr>
      </a:lvl4pPr>
      <a:lvl5pPr marL="1285763" algn="l" defTabSz="321440" rtl="0" eaLnBrk="1" latinLnBrk="0" hangingPunct="1">
        <a:defRPr sz="1300" kern="1200">
          <a:solidFill>
            <a:schemeClr val="tx1"/>
          </a:solidFill>
          <a:latin typeface="+mn-lt"/>
          <a:ea typeface="+mn-ea"/>
          <a:cs typeface="+mn-cs"/>
        </a:defRPr>
      </a:lvl5pPr>
      <a:lvl6pPr marL="1607205" algn="l" defTabSz="321440" rtl="0" eaLnBrk="1" latinLnBrk="0" hangingPunct="1">
        <a:defRPr sz="1300" kern="1200">
          <a:solidFill>
            <a:schemeClr val="tx1"/>
          </a:solidFill>
          <a:latin typeface="+mn-lt"/>
          <a:ea typeface="+mn-ea"/>
          <a:cs typeface="+mn-cs"/>
        </a:defRPr>
      </a:lvl6pPr>
      <a:lvl7pPr marL="1928645" algn="l" defTabSz="321440" rtl="0" eaLnBrk="1" latinLnBrk="0" hangingPunct="1">
        <a:defRPr sz="1300" kern="1200">
          <a:solidFill>
            <a:schemeClr val="tx1"/>
          </a:solidFill>
          <a:latin typeface="+mn-lt"/>
          <a:ea typeface="+mn-ea"/>
          <a:cs typeface="+mn-cs"/>
        </a:defRPr>
      </a:lvl7pPr>
      <a:lvl8pPr marL="2250086" algn="l" defTabSz="321440" rtl="0" eaLnBrk="1" latinLnBrk="0" hangingPunct="1">
        <a:defRPr sz="1300" kern="1200">
          <a:solidFill>
            <a:schemeClr val="tx1"/>
          </a:solidFill>
          <a:latin typeface="+mn-lt"/>
          <a:ea typeface="+mn-ea"/>
          <a:cs typeface="+mn-cs"/>
        </a:defRPr>
      </a:lvl8pPr>
      <a:lvl9pPr marL="2571527" algn="l" defTabSz="321440" rtl="0" eaLnBrk="1" latinLnBrk="0" hangingPunct="1">
        <a:defRPr sz="13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3650" name="Rectangle 1"/>
          <p:cNvSpPr>
            <a:spLocks noGrp="1" noChangeArrowheads="1"/>
          </p:cNvSpPr>
          <p:nvPr>
            <p:ph type="title"/>
          </p:nvPr>
        </p:nvSpPr>
        <p:spPr bwMode="auto">
          <a:xfrm>
            <a:off x="893763" y="179388"/>
            <a:ext cx="7358062" cy="1204912"/>
          </a:xfrm>
          <a:prstGeom prst="rect">
            <a:avLst/>
          </a:prstGeom>
          <a:noFill/>
          <a:ln w="12700">
            <a:noFill/>
            <a:miter lim="800000"/>
            <a:headEnd/>
            <a:tailEnd/>
          </a:ln>
        </p:spPr>
        <p:txBody>
          <a:bodyPr vert="horz" wrap="square" lIns="35715" tIns="35715" rIns="35715" bIns="35715" numCol="1" anchor="b" anchorCtr="0" compatLnSpc="1">
            <a:prstTxWarp prst="textNoShape">
              <a:avLst/>
            </a:prstTxWarp>
          </a:bodyPr>
          <a:lstStyle/>
          <a:p>
            <a:pPr lvl="0"/>
            <a:r>
              <a:rPr lang="en-US">
                <a:sym typeface="Copperplate" pitchFamily="-105" charset="0"/>
              </a:rPr>
              <a:t>Click to edit Master title style</a:t>
            </a:r>
          </a:p>
        </p:txBody>
      </p:sp>
      <p:sp>
        <p:nvSpPr>
          <p:cNvPr id="26626" name="Line 2"/>
          <p:cNvSpPr>
            <a:spLocks noChangeShapeType="1"/>
          </p:cNvSpPr>
          <p:nvPr/>
        </p:nvSpPr>
        <p:spPr bwMode="auto">
          <a:xfrm>
            <a:off x="1000125" y="1419225"/>
            <a:ext cx="7146925" cy="0"/>
          </a:xfrm>
          <a:prstGeom prst="line">
            <a:avLst/>
          </a:prstGeom>
          <a:noFill/>
          <a:ln w="12700">
            <a:solidFill>
              <a:srgbClr val="A5A59F"/>
            </a:solidFill>
            <a:prstDash val="solid"/>
            <a:round/>
            <a:headEnd type="none" w="med" len="med"/>
            <a:tailEnd type="none" w="med" len="med"/>
          </a:ln>
          <a:effectLst>
            <a:outerShdw blurRad="12700" dist="12699" dir="5400000" algn="ctr" rotWithShape="0">
              <a:schemeClr val="bg2">
                <a:alpha val="81999"/>
              </a:schemeClr>
            </a:outerShdw>
          </a:effectLst>
        </p:spPr>
        <p:txBody>
          <a:bodyPr lIns="64288" tIns="32144" rIns="64288" bIns="32144">
            <a:prstTxWarp prst="textNoShape">
              <a:avLst/>
            </a:prstTxWarp>
          </a:bodyPr>
          <a:lstStyle/>
          <a:p>
            <a:pPr>
              <a:defRPr/>
            </a:pPr>
            <a:endParaRPr lang="en-US">
              <a:latin typeface="Gill Sans" pitchFamily="-106" charset="0"/>
              <a:ea typeface="ヒラギノ角ゴ ProN W3" pitchFamily="-106" charset="-128"/>
              <a:cs typeface="ヒラギノ角ゴ ProN W3" pitchFamily="-106" charset="-128"/>
              <a:sym typeface="Gill Sans" pitchFamily="-106" charset="0"/>
            </a:endParaRPr>
          </a:p>
        </p:txBody>
      </p:sp>
    </p:spTree>
  </p:cSld>
  <p:clrMap bg1="lt1" tx1="dk1" bg2="lt2" tx2="dk2" accent1="accent1" accent2="accent2" accent3="accent3" accent4="accent4" accent5="accent5" accent6="accent6" hlink="hlink" folHlink="folHlink"/>
  <p:sldLayoutIdLst>
    <p:sldLayoutId id="2147491016" r:id="rId1"/>
    <p:sldLayoutId id="2147491017" r:id="rId2"/>
    <p:sldLayoutId id="2147491018" r:id="rId3"/>
    <p:sldLayoutId id="2147491019" r:id="rId4"/>
    <p:sldLayoutId id="2147491020" r:id="rId5"/>
    <p:sldLayoutId id="2147491021" r:id="rId6"/>
    <p:sldLayoutId id="2147491022" r:id="rId7"/>
    <p:sldLayoutId id="2147491023" r:id="rId8"/>
    <p:sldLayoutId id="2147491024" r:id="rId9"/>
    <p:sldLayoutId id="2147491025" r:id="rId10"/>
    <p:sldLayoutId id="2147491026" r:id="rId11"/>
  </p:sldLayoutIdLst>
  <p:transition>
    <p:random/>
  </p:transition>
  <p:hf hdr="0" ftr="0" dt="0"/>
  <p:txStyles>
    <p:titleStyle>
      <a:lvl1pPr algn="ctr" rtl="0" eaLnBrk="0" fontAlgn="base" hangingPunct="0">
        <a:spcBef>
          <a:spcPct val="0"/>
        </a:spcBef>
        <a:spcAft>
          <a:spcPct val="0"/>
        </a:spcAft>
        <a:defRPr sz="4500">
          <a:solidFill>
            <a:srgbClr val="000000"/>
          </a:solidFill>
          <a:latin typeface="+mj-lt"/>
          <a:ea typeface="+mj-ea"/>
          <a:cs typeface="+mj-cs"/>
          <a:sym typeface="Copperplate" pitchFamily="-105" charset="0"/>
        </a:defRPr>
      </a:lvl1pPr>
      <a:lvl2pPr algn="ctr" rtl="0" eaLnBrk="0" fontAlgn="base" hangingPunct="0">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5" charset="0"/>
        </a:defRPr>
      </a:lvl2pPr>
      <a:lvl3pPr algn="ctr" rtl="0" eaLnBrk="0" fontAlgn="base" hangingPunct="0">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5" charset="0"/>
        </a:defRPr>
      </a:lvl3pPr>
      <a:lvl4pPr algn="ctr" rtl="0" eaLnBrk="0" fontAlgn="base" hangingPunct="0">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5" charset="0"/>
        </a:defRPr>
      </a:lvl4pPr>
      <a:lvl5pPr algn="ctr" rtl="0" eaLnBrk="0" fontAlgn="base" hangingPunct="0">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5" charset="0"/>
        </a:defRPr>
      </a:lvl5pPr>
      <a:lvl6pPr marL="321440" algn="ctr" rtl="0" fontAlgn="base">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6" charset="0"/>
        </a:defRPr>
      </a:lvl6pPr>
      <a:lvl7pPr marL="642882" algn="ctr" rtl="0" fontAlgn="base">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6" charset="0"/>
        </a:defRPr>
      </a:lvl7pPr>
      <a:lvl8pPr marL="964323" algn="ctr" rtl="0" fontAlgn="base">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6" charset="0"/>
        </a:defRPr>
      </a:lvl8pPr>
      <a:lvl9pPr marL="1285763" algn="ctr" rtl="0" fontAlgn="base">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6" charset="0"/>
        </a:defRPr>
      </a:lvl9pPr>
    </p:titleStyle>
    <p:bodyStyle>
      <a:lvl1pPr marL="623888" indent="-400050" algn="l" rtl="0" eaLnBrk="0" fontAlgn="base" hangingPunct="0">
        <a:spcBef>
          <a:spcPts val="1263"/>
        </a:spcBef>
        <a:spcAft>
          <a:spcPct val="0"/>
        </a:spcAft>
        <a:buSzPct val="100000"/>
        <a:buFont typeface="Palatino" pitchFamily="-105" charset="0"/>
        <a:buChar char="•"/>
        <a:defRPr sz="3000">
          <a:solidFill>
            <a:srgbClr val="404040"/>
          </a:solidFill>
          <a:latin typeface="+mn-lt"/>
          <a:ea typeface="+mn-ea"/>
          <a:cs typeface="+mn-cs"/>
          <a:sym typeface="Palatino" pitchFamily="-105" charset="0"/>
        </a:defRPr>
      </a:lvl1pPr>
      <a:lvl2pPr marL="935038" indent="-400050" algn="l" rtl="0" eaLnBrk="0" fontAlgn="base" hangingPunct="0">
        <a:spcBef>
          <a:spcPts val="1263"/>
        </a:spcBef>
        <a:spcAft>
          <a:spcPct val="0"/>
        </a:spcAft>
        <a:buSzPct val="100000"/>
        <a:buFont typeface="Palatino" pitchFamily="-105" charset="0"/>
        <a:buChar char="•"/>
        <a:defRPr sz="3000">
          <a:solidFill>
            <a:srgbClr val="404040"/>
          </a:solidFill>
          <a:latin typeface="+mn-lt"/>
          <a:ea typeface="+mn-ea"/>
          <a:cs typeface="+mn-cs"/>
          <a:sym typeface="Palatino" pitchFamily="-105" charset="0"/>
        </a:defRPr>
      </a:lvl2pPr>
      <a:lvl3pPr marL="1247775" indent="-400050" algn="l" rtl="0" eaLnBrk="0" fontAlgn="base" hangingPunct="0">
        <a:spcBef>
          <a:spcPts val="1263"/>
        </a:spcBef>
        <a:spcAft>
          <a:spcPct val="0"/>
        </a:spcAft>
        <a:buSzPct val="100000"/>
        <a:buFont typeface="Palatino" pitchFamily="-105" charset="0"/>
        <a:buChar char="•"/>
        <a:defRPr sz="3000">
          <a:solidFill>
            <a:srgbClr val="404040"/>
          </a:solidFill>
          <a:latin typeface="+mn-lt"/>
          <a:ea typeface="+mn-ea"/>
          <a:cs typeface="+mn-cs"/>
          <a:sym typeface="Palatino" pitchFamily="-105" charset="0"/>
        </a:defRPr>
      </a:lvl3pPr>
      <a:lvl4pPr marL="1560513" indent="-400050" algn="l" rtl="0" eaLnBrk="0" fontAlgn="base" hangingPunct="0">
        <a:spcBef>
          <a:spcPts val="1263"/>
        </a:spcBef>
        <a:spcAft>
          <a:spcPct val="0"/>
        </a:spcAft>
        <a:buSzPct val="100000"/>
        <a:buFont typeface="Palatino" pitchFamily="-105" charset="0"/>
        <a:buChar char="•"/>
        <a:defRPr sz="3000">
          <a:solidFill>
            <a:srgbClr val="404040"/>
          </a:solidFill>
          <a:latin typeface="+mn-lt"/>
          <a:ea typeface="+mn-ea"/>
          <a:cs typeface="+mn-cs"/>
          <a:sym typeface="Palatino" pitchFamily="-105" charset="0"/>
        </a:defRPr>
      </a:lvl4pPr>
      <a:lvl5pPr marL="1873250" indent="-400050" algn="l" rtl="0" eaLnBrk="0" fontAlgn="base" hangingPunct="0">
        <a:spcBef>
          <a:spcPts val="1263"/>
        </a:spcBef>
        <a:spcAft>
          <a:spcPct val="0"/>
        </a:spcAft>
        <a:buSzPct val="100000"/>
        <a:buFont typeface="Palatino" pitchFamily="-105" charset="0"/>
        <a:buChar char="•"/>
        <a:defRPr sz="3000">
          <a:solidFill>
            <a:srgbClr val="404040"/>
          </a:solidFill>
          <a:latin typeface="+mn-lt"/>
          <a:ea typeface="+mn-ea"/>
          <a:cs typeface="+mn-cs"/>
          <a:sym typeface="Palatino" pitchFamily="-105" charset="0"/>
        </a:defRPr>
      </a:lvl5pPr>
      <a:lvl6pPr marL="2196513" indent="-401801" algn="l" rtl="0" fontAlgn="base">
        <a:spcBef>
          <a:spcPts val="1266"/>
        </a:spcBef>
        <a:spcAft>
          <a:spcPct val="0"/>
        </a:spcAft>
        <a:buSzPct val="100000"/>
        <a:buFont typeface="Palatino" pitchFamily="-106" charset="0"/>
        <a:buChar char="•"/>
        <a:defRPr sz="3000">
          <a:solidFill>
            <a:srgbClr val="404040"/>
          </a:solidFill>
          <a:latin typeface="+mn-lt"/>
          <a:ea typeface="+mn-ea"/>
          <a:cs typeface="+mn-cs"/>
          <a:sym typeface="Palatino" pitchFamily="-106" charset="0"/>
        </a:defRPr>
      </a:lvl6pPr>
      <a:lvl7pPr marL="2517953" indent="-401801" algn="l" rtl="0" fontAlgn="base">
        <a:spcBef>
          <a:spcPts val="1266"/>
        </a:spcBef>
        <a:spcAft>
          <a:spcPct val="0"/>
        </a:spcAft>
        <a:buSzPct val="100000"/>
        <a:buFont typeface="Palatino" pitchFamily="-106" charset="0"/>
        <a:buChar char="•"/>
        <a:defRPr sz="3000">
          <a:solidFill>
            <a:srgbClr val="404040"/>
          </a:solidFill>
          <a:latin typeface="+mn-lt"/>
          <a:ea typeface="+mn-ea"/>
          <a:cs typeface="+mn-cs"/>
          <a:sym typeface="Palatino" pitchFamily="-106" charset="0"/>
        </a:defRPr>
      </a:lvl7pPr>
      <a:lvl8pPr marL="2839395" indent="-401801" algn="l" rtl="0" fontAlgn="base">
        <a:spcBef>
          <a:spcPts val="1266"/>
        </a:spcBef>
        <a:spcAft>
          <a:spcPct val="0"/>
        </a:spcAft>
        <a:buSzPct val="100000"/>
        <a:buFont typeface="Palatino" pitchFamily="-106" charset="0"/>
        <a:buChar char="•"/>
        <a:defRPr sz="3000">
          <a:solidFill>
            <a:srgbClr val="404040"/>
          </a:solidFill>
          <a:latin typeface="+mn-lt"/>
          <a:ea typeface="+mn-ea"/>
          <a:cs typeface="+mn-cs"/>
          <a:sym typeface="Palatino" pitchFamily="-106" charset="0"/>
        </a:defRPr>
      </a:lvl8pPr>
      <a:lvl9pPr marL="3160835" indent="-401801" algn="l" rtl="0" fontAlgn="base">
        <a:spcBef>
          <a:spcPts val="1266"/>
        </a:spcBef>
        <a:spcAft>
          <a:spcPct val="0"/>
        </a:spcAft>
        <a:buSzPct val="100000"/>
        <a:buFont typeface="Palatino" pitchFamily="-106" charset="0"/>
        <a:buChar char="•"/>
        <a:defRPr sz="3000">
          <a:solidFill>
            <a:srgbClr val="404040"/>
          </a:solidFill>
          <a:latin typeface="+mn-lt"/>
          <a:ea typeface="+mn-ea"/>
          <a:cs typeface="+mn-cs"/>
          <a:sym typeface="Palatino" pitchFamily="-106" charset="0"/>
        </a:defRPr>
      </a:lvl9pPr>
    </p:bodyStyle>
    <p:otherStyle>
      <a:defPPr>
        <a:defRPr lang="en-US"/>
      </a:defPPr>
      <a:lvl1pPr marL="0" algn="l" defTabSz="321440" rtl="0" eaLnBrk="1" latinLnBrk="0" hangingPunct="1">
        <a:defRPr sz="1300" kern="1200">
          <a:solidFill>
            <a:schemeClr val="tx1"/>
          </a:solidFill>
          <a:latin typeface="+mn-lt"/>
          <a:ea typeface="+mn-ea"/>
          <a:cs typeface="+mn-cs"/>
        </a:defRPr>
      </a:lvl1pPr>
      <a:lvl2pPr marL="321440" algn="l" defTabSz="321440" rtl="0" eaLnBrk="1" latinLnBrk="0" hangingPunct="1">
        <a:defRPr sz="1300" kern="1200">
          <a:solidFill>
            <a:schemeClr val="tx1"/>
          </a:solidFill>
          <a:latin typeface="+mn-lt"/>
          <a:ea typeface="+mn-ea"/>
          <a:cs typeface="+mn-cs"/>
        </a:defRPr>
      </a:lvl2pPr>
      <a:lvl3pPr marL="642882" algn="l" defTabSz="321440" rtl="0" eaLnBrk="1" latinLnBrk="0" hangingPunct="1">
        <a:defRPr sz="1300" kern="1200">
          <a:solidFill>
            <a:schemeClr val="tx1"/>
          </a:solidFill>
          <a:latin typeface="+mn-lt"/>
          <a:ea typeface="+mn-ea"/>
          <a:cs typeface="+mn-cs"/>
        </a:defRPr>
      </a:lvl3pPr>
      <a:lvl4pPr marL="964323" algn="l" defTabSz="321440" rtl="0" eaLnBrk="1" latinLnBrk="0" hangingPunct="1">
        <a:defRPr sz="1300" kern="1200">
          <a:solidFill>
            <a:schemeClr val="tx1"/>
          </a:solidFill>
          <a:latin typeface="+mn-lt"/>
          <a:ea typeface="+mn-ea"/>
          <a:cs typeface="+mn-cs"/>
        </a:defRPr>
      </a:lvl4pPr>
      <a:lvl5pPr marL="1285763" algn="l" defTabSz="321440" rtl="0" eaLnBrk="1" latinLnBrk="0" hangingPunct="1">
        <a:defRPr sz="1300" kern="1200">
          <a:solidFill>
            <a:schemeClr val="tx1"/>
          </a:solidFill>
          <a:latin typeface="+mn-lt"/>
          <a:ea typeface="+mn-ea"/>
          <a:cs typeface="+mn-cs"/>
        </a:defRPr>
      </a:lvl5pPr>
      <a:lvl6pPr marL="1607205" algn="l" defTabSz="321440" rtl="0" eaLnBrk="1" latinLnBrk="0" hangingPunct="1">
        <a:defRPr sz="1300" kern="1200">
          <a:solidFill>
            <a:schemeClr val="tx1"/>
          </a:solidFill>
          <a:latin typeface="+mn-lt"/>
          <a:ea typeface="+mn-ea"/>
          <a:cs typeface="+mn-cs"/>
        </a:defRPr>
      </a:lvl6pPr>
      <a:lvl7pPr marL="1928645" algn="l" defTabSz="321440" rtl="0" eaLnBrk="1" latinLnBrk="0" hangingPunct="1">
        <a:defRPr sz="1300" kern="1200">
          <a:solidFill>
            <a:schemeClr val="tx1"/>
          </a:solidFill>
          <a:latin typeface="+mn-lt"/>
          <a:ea typeface="+mn-ea"/>
          <a:cs typeface="+mn-cs"/>
        </a:defRPr>
      </a:lvl7pPr>
      <a:lvl8pPr marL="2250086" algn="l" defTabSz="321440" rtl="0" eaLnBrk="1" latinLnBrk="0" hangingPunct="1">
        <a:defRPr sz="1300" kern="1200">
          <a:solidFill>
            <a:schemeClr val="tx1"/>
          </a:solidFill>
          <a:latin typeface="+mn-lt"/>
          <a:ea typeface="+mn-ea"/>
          <a:cs typeface="+mn-cs"/>
        </a:defRPr>
      </a:lvl8pPr>
      <a:lvl9pPr marL="2571527" algn="l" defTabSz="321440" rtl="0" eaLnBrk="1" latinLnBrk="0" hangingPunct="1">
        <a:defRPr sz="13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91027" r:id="rId1"/>
    <p:sldLayoutId id="2147491028" r:id="rId2"/>
    <p:sldLayoutId id="2147491029" r:id="rId3"/>
    <p:sldLayoutId id="2147491030" r:id="rId4"/>
    <p:sldLayoutId id="2147491031" r:id="rId5"/>
    <p:sldLayoutId id="2147491032" r:id="rId6"/>
    <p:sldLayoutId id="2147491033" r:id="rId7"/>
    <p:sldLayoutId id="2147491034" r:id="rId8"/>
    <p:sldLayoutId id="2147491035" r:id="rId9"/>
    <p:sldLayoutId id="2147491036" r:id="rId10"/>
    <p:sldLayoutId id="2147491037" r:id="rId11"/>
  </p:sldLayoutIdLst>
  <p:transition>
    <p:random/>
  </p:transition>
  <p:hf hdr="0" ftr="0" dt="0"/>
  <p:txStyles>
    <p:titleStyle>
      <a:lvl1pPr algn="ctr" rtl="0" eaLnBrk="0" fontAlgn="base" hangingPunct="0">
        <a:spcBef>
          <a:spcPct val="0"/>
        </a:spcBef>
        <a:spcAft>
          <a:spcPct val="0"/>
        </a:spcAft>
        <a:defRPr sz="4500">
          <a:solidFill>
            <a:srgbClr val="000000"/>
          </a:solidFill>
          <a:latin typeface="+mj-lt"/>
          <a:ea typeface="+mj-ea"/>
          <a:cs typeface="+mj-cs"/>
          <a:sym typeface="Copperplate" pitchFamily="-105" charset="0"/>
        </a:defRPr>
      </a:lvl1pPr>
      <a:lvl2pPr algn="ctr" rtl="0" eaLnBrk="0" fontAlgn="base" hangingPunct="0">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5" charset="0"/>
        </a:defRPr>
      </a:lvl2pPr>
      <a:lvl3pPr algn="ctr" rtl="0" eaLnBrk="0" fontAlgn="base" hangingPunct="0">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5" charset="0"/>
        </a:defRPr>
      </a:lvl3pPr>
      <a:lvl4pPr algn="ctr" rtl="0" eaLnBrk="0" fontAlgn="base" hangingPunct="0">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5" charset="0"/>
        </a:defRPr>
      </a:lvl4pPr>
      <a:lvl5pPr algn="ctr" rtl="0" eaLnBrk="0" fontAlgn="base" hangingPunct="0">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5" charset="0"/>
        </a:defRPr>
      </a:lvl5pPr>
      <a:lvl6pPr marL="321440" algn="ctr" rtl="0" fontAlgn="base">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6" charset="0"/>
        </a:defRPr>
      </a:lvl6pPr>
      <a:lvl7pPr marL="642882" algn="ctr" rtl="0" fontAlgn="base">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6" charset="0"/>
        </a:defRPr>
      </a:lvl7pPr>
      <a:lvl8pPr marL="964323" algn="ctr" rtl="0" fontAlgn="base">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6" charset="0"/>
        </a:defRPr>
      </a:lvl8pPr>
      <a:lvl9pPr marL="1285763" algn="ctr" rtl="0" fontAlgn="base">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6" charset="0"/>
        </a:defRPr>
      </a:lvl9pPr>
    </p:titleStyle>
    <p:bodyStyle>
      <a:lvl1pPr marL="623888" indent="-400050" algn="l" rtl="0" eaLnBrk="0" fontAlgn="base" hangingPunct="0">
        <a:spcBef>
          <a:spcPts val="1263"/>
        </a:spcBef>
        <a:spcAft>
          <a:spcPct val="0"/>
        </a:spcAft>
        <a:buSzPct val="100000"/>
        <a:buFont typeface="Palatino" pitchFamily="-105" charset="0"/>
        <a:buChar char="•"/>
        <a:defRPr sz="3000">
          <a:solidFill>
            <a:srgbClr val="404040"/>
          </a:solidFill>
          <a:latin typeface="+mn-lt"/>
          <a:ea typeface="+mn-ea"/>
          <a:cs typeface="+mn-cs"/>
          <a:sym typeface="Palatino" pitchFamily="-105" charset="0"/>
        </a:defRPr>
      </a:lvl1pPr>
      <a:lvl2pPr marL="935038" indent="-400050" algn="l" rtl="0" eaLnBrk="0" fontAlgn="base" hangingPunct="0">
        <a:spcBef>
          <a:spcPts val="1263"/>
        </a:spcBef>
        <a:spcAft>
          <a:spcPct val="0"/>
        </a:spcAft>
        <a:buSzPct val="100000"/>
        <a:buFont typeface="Palatino" pitchFamily="-105" charset="0"/>
        <a:buChar char="•"/>
        <a:defRPr sz="3000">
          <a:solidFill>
            <a:srgbClr val="404040"/>
          </a:solidFill>
          <a:latin typeface="+mn-lt"/>
          <a:ea typeface="+mn-ea"/>
          <a:cs typeface="+mn-cs"/>
          <a:sym typeface="Palatino" pitchFamily="-105" charset="0"/>
        </a:defRPr>
      </a:lvl2pPr>
      <a:lvl3pPr marL="1247775" indent="-400050" algn="l" rtl="0" eaLnBrk="0" fontAlgn="base" hangingPunct="0">
        <a:spcBef>
          <a:spcPts val="1263"/>
        </a:spcBef>
        <a:spcAft>
          <a:spcPct val="0"/>
        </a:spcAft>
        <a:buSzPct val="100000"/>
        <a:buFont typeface="Palatino" pitchFamily="-105" charset="0"/>
        <a:buChar char="•"/>
        <a:defRPr sz="3000">
          <a:solidFill>
            <a:srgbClr val="404040"/>
          </a:solidFill>
          <a:latin typeface="+mn-lt"/>
          <a:ea typeface="+mn-ea"/>
          <a:cs typeface="+mn-cs"/>
          <a:sym typeface="Palatino" pitchFamily="-105" charset="0"/>
        </a:defRPr>
      </a:lvl3pPr>
      <a:lvl4pPr marL="1560513" indent="-400050" algn="l" rtl="0" eaLnBrk="0" fontAlgn="base" hangingPunct="0">
        <a:spcBef>
          <a:spcPts val="1263"/>
        </a:spcBef>
        <a:spcAft>
          <a:spcPct val="0"/>
        </a:spcAft>
        <a:buSzPct val="100000"/>
        <a:buFont typeface="Palatino" pitchFamily="-105" charset="0"/>
        <a:buChar char="•"/>
        <a:defRPr sz="3000">
          <a:solidFill>
            <a:srgbClr val="404040"/>
          </a:solidFill>
          <a:latin typeface="+mn-lt"/>
          <a:ea typeface="+mn-ea"/>
          <a:cs typeface="+mn-cs"/>
          <a:sym typeface="Palatino" pitchFamily="-105" charset="0"/>
        </a:defRPr>
      </a:lvl4pPr>
      <a:lvl5pPr marL="1873250" indent="-400050" algn="l" rtl="0" eaLnBrk="0" fontAlgn="base" hangingPunct="0">
        <a:spcBef>
          <a:spcPts val="1263"/>
        </a:spcBef>
        <a:spcAft>
          <a:spcPct val="0"/>
        </a:spcAft>
        <a:buSzPct val="100000"/>
        <a:buFont typeface="Palatino" pitchFamily="-105" charset="0"/>
        <a:buChar char="•"/>
        <a:defRPr sz="3000">
          <a:solidFill>
            <a:srgbClr val="404040"/>
          </a:solidFill>
          <a:latin typeface="+mn-lt"/>
          <a:ea typeface="+mn-ea"/>
          <a:cs typeface="+mn-cs"/>
          <a:sym typeface="Palatino" pitchFamily="-105" charset="0"/>
        </a:defRPr>
      </a:lvl5pPr>
      <a:lvl6pPr marL="2196513" indent="-401801" algn="l" rtl="0" fontAlgn="base">
        <a:spcBef>
          <a:spcPts val="1266"/>
        </a:spcBef>
        <a:spcAft>
          <a:spcPct val="0"/>
        </a:spcAft>
        <a:buSzPct val="100000"/>
        <a:buFont typeface="Palatino" pitchFamily="-106" charset="0"/>
        <a:buChar char="•"/>
        <a:defRPr sz="3000">
          <a:solidFill>
            <a:srgbClr val="404040"/>
          </a:solidFill>
          <a:latin typeface="+mn-lt"/>
          <a:ea typeface="+mn-ea"/>
          <a:cs typeface="+mn-cs"/>
          <a:sym typeface="Palatino" pitchFamily="-106" charset="0"/>
        </a:defRPr>
      </a:lvl6pPr>
      <a:lvl7pPr marL="2517953" indent="-401801" algn="l" rtl="0" fontAlgn="base">
        <a:spcBef>
          <a:spcPts val="1266"/>
        </a:spcBef>
        <a:spcAft>
          <a:spcPct val="0"/>
        </a:spcAft>
        <a:buSzPct val="100000"/>
        <a:buFont typeface="Palatino" pitchFamily="-106" charset="0"/>
        <a:buChar char="•"/>
        <a:defRPr sz="3000">
          <a:solidFill>
            <a:srgbClr val="404040"/>
          </a:solidFill>
          <a:latin typeface="+mn-lt"/>
          <a:ea typeface="+mn-ea"/>
          <a:cs typeface="+mn-cs"/>
          <a:sym typeface="Palatino" pitchFamily="-106" charset="0"/>
        </a:defRPr>
      </a:lvl7pPr>
      <a:lvl8pPr marL="2839395" indent="-401801" algn="l" rtl="0" fontAlgn="base">
        <a:spcBef>
          <a:spcPts val="1266"/>
        </a:spcBef>
        <a:spcAft>
          <a:spcPct val="0"/>
        </a:spcAft>
        <a:buSzPct val="100000"/>
        <a:buFont typeface="Palatino" pitchFamily="-106" charset="0"/>
        <a:buChar char="•"/>
        <a:defRPr sz="3000">
          <a:solidFill>
            <a:srgbClr val="404040"/>
          </a:solidFill>
          <a:latin typeface="+mn-lt"/>
          <a:ea typeface="+mn-ea"/>
          <a:cs typeface="+mn-cs"/>
          <a:sym typeface="Palatino" pitchFamily="-106" charset="0"/>
        </a:defRPr>
      </a:lvl8pPr>
      <a:lvl9pPr marL="3160835" indent="-401801" algn="l" rtl="0" fontAlgn="base">
        <a:spcBef>
          <a:spcPts val="1266"/>
        </a:spcBef>
        <a:spcAft>
          <a:spcPct val="0"/>
        </a:spcAft>
        <a:buSzPct val="100000"/>
        <a:buFont typeface="Palatino" pitchFamily="-106" charset="0"/>
        <a:buChar char="•"/>
        <a:defRPr sz="3000">
          <a:solidFill>
            <a:srgbClr val="404040"/>
          </a:solidFill>
          <a:latin typeface="+mn-lt"/>
          <a:ea typeface="+mn-ea"/>
          <a:cs typeface="+mn-cs"/>
          <a:sym typeface="Palatino" pitchFamily="-106" charset="0"/>
        </a:defRPr>
      </a:lvl9pPr>
    </p:bodyStyle>
    <p:otherStyle>
      <a:defPPr>
        <a:defRPr lang="en-US"/>
      </a:defPPr>
      <a:lvl1pPr marL="0" algn="l" defTabSz="321440" rtl="0" eaLnBrk="1" latinLnBrk="0" hangingPunct="1">
        <a:defRPr sz="1300" kern="1200">
          <a:solidFill>
            <a:schemeClr val="tx1"/>
          </a:solidFill>
          <a:latin typeface="+mn-lt"/>
          <a:ea typeface="+mn-ea"/>
          <a:cs typeface="+mn-cs"/>
        </a:defRPr>
      </a:lvl1pPr>
      <a:lvl2pPr marL="321440" algn="l" defTabSz="321440" rtl="0" eaLnBrk="1" latinLnBrk="0" hangingPunct="1">
        <a:defRPr sz="1300" kern="1200">
          <a:solidFill>
            <a:schemeClr val="tx1"/>
          </a:solidFill>
          <a:latin typeface="+mn-lt"/>
          <a:ea typeface="+mn-ea"/>
          <a:cs typeface="+mn-cs"/>
        </a:defRPr>
      </a:lvl2pPr>
      <a:lvl3pPr marL="642882" algn="l" defTabSz="321440" rtl="0" eaLnBrk="1" latinLnBrk="0" hangingPunct="1">
        <a:defRPr sz="1300" kern="1200">
          <a:solidFill>
            <a:schemeClr val="tx1"/>
          </a:solidFill>
          <a:latin typeface="+mn-lt"/>
          <a:ea typeface="+mn-ea"/>
          <a:cs typeface="+mn-cs"/>
        </a:defRPr>
      </a:lvl3pPr>
      <a:lvl4pPr marL="964323" algn="l" defTabSz="321440" rtl="0" eaLnBrk="1" latinLnBrk="0" hangingPunct="1">
        <a:defRPr sz="1300" kern="1200">
          <a:solidFill>
            <a:schemeClr val="tx1"/>
          </a:solidFill>
          <a:latin typeface="+mn-lt"/>
          <a:ea typeface="+mn-ea"/>
          <a:cs typeface="+mn-cs"/>
        </a:defRPr>
      </a:lvl4pPr>
      <a:lvl5pPr marL="1285763" algn="l" defTabSz="321440" rtl="0" eaLnBrk="1" latinLnBrk="0" hangingPunct="1">
        <a:defRPr sz="1300" kern="1200">
          <a:solidFill>
            <a:schemeClr val="tx1"/>
          </a:solidFill>
          <a:latin typeface="+mn-lt"/>
          <a:ea typeface="+mn-ea"/>
          <a:cs typeface="+mn-cs"/>
        </a:defRPr>
      </a:lvl5pPr>
      <a:lvl6pPr marL="1607205" algn="l" defTabSz="321440" rtl="0" eaLnBrk="1" latinLnBrk="0" hangingPunct="1">
        <a:defRPr sz="1300" kern="1200">
          <a:solidFill>
            <a:schemeClr val="tx1"/>
          </a:solidFill>
          <a:latin typeface="+mn-lt"/>
          <a:ea typeface="+mn-ea"/>
          <a:cs typeface="+mn-cs"/>
        </a:defRPr>
      </a:lvl6pPr>
      <a:lvl7pPr marL="1928645" algn="l" defTabSz="321440" rtl="0" eaLnBrk="1" latinLnBrk="0" hangingPunct="1">
        <a:defRPr sz="1300" kern="1200">
          <a:solidFill>
            <a:schemeClr val="tx1"/>
          </a:solidFill>
          <a:latin typeface="+mn-lt"/>
          <a:ea typeface="+mn-ea"/>
          <a:cs typeface="+mn-cs"/>
        </a:defRPr>
      </a:lvl7pPr>
      <a:lvl8pPr marL="2250086" algn="l" defTabSz="321440" rtl="0" eaLnBrk="1" latinLnBrk="0" hangingPunct="1">
        <a:defRPr sz="1300" kern="1200">
          <a:solidFill>
            <a:schemeClr val="tx1"/>
          </a:solidFill>
          <a:latin typeface="+mn-lt"/>
          <a:ea typeface="+mn-ea"/>
          <a:cs typeface="+mn-cs"/>
        </a:defRPr>
      </a:lvl8pPr>
      <a:lvl9pPr marL="2571527" algn="l" defTabSz="321440" rtl="0" eaLnBrk="1" latinLnBrk="0" hangingPunct="1">
        <a:defRPr sz="13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8226" name="Rectangle 1"/>
          <p:cNvSpPr>
            <a:spLocks noGrp="1" noChangeArrowheads="1"/>
          </p:cNvSpPr>
          <p:nvPr>
            <p:ph type="title"/>
          </p:nvPr>
        </p:nvSpPr>
        <p:spPr bwMode="auto">
          <a:xfrm>
            <a:off x="893763" y="179388"/>
            <a:ext cx="7358062" cy="1204912"/>
          </a:xfrm>
          <a:prstGeom prst="rect">
            <a:avLst/>
          </a:prstGeom>
          <a:noFill/>
          <a:ln w="12700">
            <a:noFill/>
            <a:miter lim="800000"/>
            <a:headEnd/>
            <a:tailEnd/>
          </a:ln>
        </p:spPr>
        <p:txBody>
          <a:bodyPr vert="horz" wrap="square" lIns="35715" tIns="35715" rIns="35715" bIns="35715" numCol="1" anchor="b" anchorCtr="0" compatLnSpc="1">
            <a:prstTxWarp prst="textNoShape">
              <a:avLst/>
            </a:prstTxWarp>
          </a:bodyPr>
          <a:lstStyle/>
          <a:p>
            <a:pPr lvl="0"/>
            <a:r>
              <a:rPr lang="en-US">
                <a:sym typeface="Copperplate" pitchFamily="-105" charset="0"/>
              </a:rPr>
              <a:t>Click to edit Master title style</a:t>
            </a:r>
          </a:p>
        </p:txBody>
      </p:sp>
      <p:sp>
        <p:nvSpPr>
          <p:cNvPr id="308227" name="Rectangle 2"/>
          <p:cNvSpPr>
            <a:spLocks noGrp="1" noChangeArrowheads="1"/>
          </p:cNvSpPr>
          <p:nvPr>
            <p:ph type="body" idx="1"/>
          </p:nvPr>
        </p:nvSpPr>
        <p:spPr bwMode="auto">
          <a:xfrm>
            <a:off x="893763" y="1839913"/>
            <a:ext cx="3544887" cy="4419600"/>
          </a:xfrm>
          <a:prstGeom prst="rect">
            <a:avLst/>
          </a:prstGeom>
          <a:noFill/>
          <a:ln w="12700">
            <a:noFill/>
            <a:miter lim="800000"/>
            <a:headEnd/>
            <a:tailEnd/>
          </a:ln>
        </p:spPr>
        <p:txBody>
          <a:bodyPr vert="horz" wrap="square" lIns="35715" tIns="35715" rIns="35715" bIns="35715" numCol="1" anchor="ctr" anchorCtr="0" compatLnSpc="1">
            <a:prstTxWarp prst="textNoShape">
              <a:avLst/>
            </a:prstTxWarp>
          </a:bodyPr>
          <a:lstStyle/>
          <a:p>
            <a:pPr lvl="0"/>
            <a:r>
              <a:rPr lang="en-US">
                <a:sym typeface="Palatino" pitchFamily="-105" charset="0"/>
              </a:rPr>
              <a:t>Click to edit Master text styles</a:t>
            </a:r>
          </a:p>
          <a:p>
            <a:pPr lvl="1"/>
            <a:r>
              <a:rPr lang="en-US">
                <a:sym typeface="Palatino" pitchFamily="-105" charset="0"/>
              </a:rPr>
              <a:t>Second level</a:t>
            </a:r>
          </a:p>
          <a:p>
            <a:pPr lvl="2"/>
            <a:r>
              <a:rPr lang="en-US">
                <a:sym typeface="Palatino" pitchFamily="-105" charset="0"/>
              </a:rPr>
              <a:t>Third level</a:t>
            </a:r>
          </a:p>
          <a:p>
            <a:pPr lvl="3"/>
            <a:r>
              <a:rPr lang="en-US">
                <a:sym typeface="Palatino" pitchFamily="-105" charset="0"/>
              </a:rPr>
              <a:t>Fourth level</a:t>
            </a:r>
          </a:p>
          <a:p>
            <a:pPr lvl="4"/>
            <a:r>
              <a:rPr lang="en-US">
                <a:sym typeface="Palatino" pitchFamily="-105" charset="0"/>
              </a:rPr>
              <a:t>Fifth level</a:t>
            </a:r>
          </a:p>
        </p:txBody>
      </p:sp>
      <p:sp>
        <p:nvSpPr>
          <p:cNvPr id="28675" name="Line 3"/>
          <p:cNvSpPr>
            <a:spLocks noChangeShapeType="1"/>
          </p:cNvSpPr>
          <p:nvPr/>
        </p:nvSpPr>
        <p:spPr bwMode="auto">
          <a:xfrm>
            <a:off x="1000125" y="1419225"/>
            <a:ext cx="7146925" cy="0"/>
          </a:xfrm>
          <a:prstGeom prst="line">
            <a:avLst/>
          </a:prstGeom>
          <a:noFill/>
          <a:ln w="12700">
            <a:solidFill>
              <a:srgbClr val="A5A59F"/>
            </a:solidFill>
            <a:prstDash val="solid"/>
            <a:round/>
            <a:headEnd type="none" w="med" len="med"/>
            <a:tailEnd type="none" w="med" len="med"/>
          </a:ln>
          <a:effectLst>
            <a:outerShdw blurRad="12700" dist="12699" dir="5400000" algn="ctr" rotWithShape="0">
              <a:schemeClr val="bg2">
                <a:alpha val="81999"/>
              </a:schemeClr>
            </a:outerShdw>
          </a:effectLst>
        </p:spPr>
        <p:txBody>
          <a:bodyPr lIns="64288" tIns="32144" rIns="64288" bIns="32144">
            <a:prstTxWarp prst="textNoShape">
              <a:avLst/>
            </a:prstTxWarp>
          </a:bodyPr>
          <a:lstStyle/>
          <a:p>
            <a:pPr>
              <a:defRPr/>
            </a:pPr>
            <a:endParaRPr lang="en-US">
              <a:latin typeface="Gill Sans" pitchFamily="-106" charset="0"/>
              <a:ea typeface="ヒラギノ角ゴ ProN W3" pitchFamily="-106" charset="-128"/>
              <a:cs typeface="ヒラギノ角ゴ ProN W3" pitchFamily="-106" charset="-128"/>
              <a:sym typeface="Gill Sans" pitchFamily="-106" charset="0"/>
            </a:endParaRPr>
          </a:p>
        </p:txBody>
      </p:sp>
    </p:spTree>
  </p:cSld>
  <p:clrMap bg1="lt1" tx1="dk1" bg2="lt2" tx2="dk2" accent1="accent1" accent2="accent2" accent3="accent3" accent4="accent4" accent5="accent5" accent6="accent6" hlink="hlink" folHlink="folHlink"/>
  <p:sldLayoutIdLst>
    <p:sldLayoutId id="2147491038" r:id="rId1"/>
    <p:sldLayoutId id="2147491039" r:id="rId2"/>
    <p:sldLayoutId id="2147491040" r:id="rId3"/>
    <p:sldLayoutId id="2147491041" r:id="rId4"/>
    <p:sldLayoutId id="2147491042" r:id="rId5"/>
    <p:sldLayoutId id="2147491043" r:id="rId6"/>
    <p:sldLayoutId id="2147491044" r:id="rId7"/>
    <p:sldLayoutId id="2147491045" r:id="rId8"/>
    <p:sldLayoutId id="2147491046" r:id="rId9"/>
    <p:sldLayoutId id="2147491047" r:id="rId10"/>
    <p:sldLayoutId id="2147491048" r:id="rId11"/>
  </p:sldLayoutIdLst>
  <p:transition>
    <p:random/>
  </p:transition>
  <p:hf hdr="0" ftr="0" dt="0"/>
  <p:txStyles>
    <p:titleStyle>
      <a:lvl1pPr algn="ctr" rtl="0" eaLnBrk="0" fontAlgn="base" hangingPunct="0">
        <a:spcBef>
          <a:spcPct val="0"/>
        </a:spcBef>
        <a:spcAft>
          <a:spcPct val="0"/>
        </a:spcAft>
        <a:defRPr sz="4500">
          <a:solidFill>
            <a:srgbClr val="000000"/>
          </a:solidFill>
          <a:latin typeface="+mj-lt"/>
          <a:ea typeface="+mj-ea"/>
          <a:cs typeface="+mj-cs"/>
          <a:sym typeface="Copperplate" pitchFamily="-105" charset="0"/>
        </a:defRPr>
      </a:lvl1pPr>
      <a:lvl2pPr algn="ctr" rtl="0" eaLnBrk="0" fontAlgn="base" hangingPunct="0">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5" charset="0"/>
        </a:defRPr>
      </a:lvl2pPr>
      <a:lvl3pPr algn="ctr" rtl="0" eaLnBrk="0" fontAlgn="base" hangingPunct="0">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5" charset="0"/>
        </a:defRPr>
      </a:lvl3pPr>
      <a:lvl4pPr algn="ctr" rtl="0" eaLnBrk="0" fontAlgn="base" hangingPunct="0">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5" charset="0"/>
        </a:defRPr>
      </a:lvl4pPr>
      <a:lvl5pPr algn="ctr" rtl="0" eaLnBrk="0" fontAlgn="base" hangingPunct="0">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5" charset="0"/>
        </a:defRPr>
      </a:lvl5pPr>
      <a:lvl6pPr marL="321440" algn="ctr" rtl="0" fontAlgn="base">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6" charset="0"/>
        </a:defRPr>
      </a:lvl6pPr>
      <a:lvl7pPr marL="642882" algn="ctr" rtl="0" fontAlgn="base">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6" charset="0"/>
        </a:defRPr>
      </a:lvl7pPr>
      <a:lvl8pPr marL="964323" algn="ctr" rtl="0" fontAlgn="base">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6" charset="0"/>
        </a:defRPr>
      </a:lvl8pPr>
      <a:lvl9pPr marL="1285763" algn="ctr" rtl="0" fontAlgn="base">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6" charset="0"/>
        </a:defRPr>
      </a:lvl9pPr>
    </p:titleStyle>
    <p:bodyStyle>
      <a:lvl1pPr marL="555625" indent="-368300" algn="l" rtl="0" eaLnBrk="0" fontAlgn="base" hangingPunct="0">
        <a:spcBef>
          <a:spcPts val="2113"/>
        </a:spcBef>
        <a:spcAft>
          <a:spcPct val="0"/>
        </a:spcAft>
        <a:buSzPct val="100000"/>
        <a:buFont typeface="Palatino" pitchFamily="-105" charset="0"/>
        <a:buChar char="•"/>
        <a:defRPr sz="2500">
          <a:solidFill>
            <a:srgbClr val="404040"/>
          </a:solidFill>
          <a:latin typeface="+mn-lt"/>
          <a:ea typeface="+mn-ea"/>
          <a:cs typeface="+mn-cs"/>
          <a:sym typeface="Palatino" pitchFamily="-105" charset="0"/>
        </a:defRPr>
      </a:lvl1pPr>
      <a:lvl2pPr marL="868363" indent="-368300" algn="l" rtl="0" eaLnBrk="0" fontAlgn="base" hangingPunct="0">
        <a:spcBef>
          <a:spcPts val="2113"/>
        </a:spcBef>
        <a:spcAft>
          <a:spcPct val="0"/>
        </a:spcAft>
        <a:buSzPct val="100000"/>
        <a:buFont typeface="Palatino" pitchFamily="-105" charset="0"/>
        <a:buChar char="•"/>
        <a:defRPr sz="2500">
          <a:solidFill>
            <a:srgbClr val="404040"/>
          </a:solidFill>
          <a:latin typeface="+mn-lt"/>
          <a:ea typeface="+mn-ea"/>
          <a:cs typeface="+mn-cs"/>
          <a:sym typeface="Palatino" pitchFamily="-105" charset="0"/>
        </a:defRPr>
      </a:lvl2pPr>
      <a:lvl3pPr marL="1179513" indent="-368300" algn="l" rtl="0" eaLnBrk="0" fontAlgn="base" hangingPunct="0">
        <a:spcBef>
          <a:spcPts val="2113"/>
        </a:spcBef>
        <a:spcAft>
          <a:spcPct val="0"/>
        </a:spcAft>
        <a:buSzPct val="100000"/>
        <a:buFont typeface="Palatino" pitchFamily="-105" charset="0"/>
        <a:buChar char="•"/>
        <a:defRPr sz="2500">
          <a:solidFill>
            <a:srgbClr val="404040"/>
          </a:solidFill>
          <a:latin typeface="+mn-lt"/>
          <a:ea typeface="+mn-ea"/>
          <a:cs typeface="+mn-cs"/>
          <a:sym typeface="Palatino" pitchFamily="-105" charset="0"/>
        </a:defRPr>
      </a:lvl3pPr>
      <a:lvl4pPr marL="1492250" indent="-368300" algn="l" rtl="0" eaLnBrk="0" fontAlgn="base" hangingPunct="0">
        <a:spcBef>
          <a:spcPts val="2113"/>
        </a:spcBef>
        <a:spcAft>
          <a:spcPct val="0"/>
        </a:spcAft>
        <a:buSzPct val="100000"/>
        <a:buFont typeface="Palatino" pitchFamily="-105" charset="0"/>
        <a:buChar char="•"/>
        <a:defRPr sz="2500">
          <a:solidFill>
            <a:srgbClr val="404040"/>
          </a:solidFill>
          <a:latin typeface="+mn-lt"/>
          <a:ea typeface="+mn-ea"/>
          <a:cs typeface="+mn-cs"/>
          <a:sym typeface="Palatino" pitchFamily="-105" charset="0"/>
        </a:defRPr>
      </a:lvl4pPr>
      <a:lvl5pPr marL="1804988" indent="-368300" algn="l" rtl="0" eaLnBrk="0" fontAlgn="base" hangingPunct="0">
        <a:spcBef>
          <a:spcPts val="2113"/>
        </a:spcBef>
        <a:spcAft>
          <a:spcPct val="0"/>
        </a:spcAft>
        <a:buSzPct val="100000"/>
        <a:buFont typeface="Palatino" pitchFamily="-105" charset="0"/>
        <a:buChar char="•"/>
        <a:defRPr sz="2500">
          <a:solidFill>
            <a:srgbClr val="404040"/>
          </a:solidFill>
          <a:latin typeface="+mn-lt"/>
          <a:ea typeface="+mn-ea"/>
          <a:cs typeface="+mn-cs"/>
          <a:sym typeface="Palatino" pitchFamily="-105" charset="0"/>
        </a:defRPr>
      </a:lvl5pPr>
      <a:lvl6pPr marL="2128430" indent="-369434" algn="l" rtl="0" fontAlgn="base">
        <a:spcBef>
          <a:spcPts val="2109"/>
        </a:spcBef>
        <a:spcAft>
          <a:spcPct val="0"/>
        </a:spcAft>
        <a:buSzPct val="100000"/>
        <a:buFont typeface="Palatino" pitchFamily="-106" charset="0"/>
        <a:buChar char="•"/>
        <a:defRPr sz="2500">
          <a:solidFill>
            <a:srgbClr val="404040"/>
          </a:solidFill>
          <a:latin typeface="+mn-lt"/>
          <a:ea typeface="+mn-ea"/>
          <a:cs typeface="+mn-cs"/>
          <a:sym typeface="Palatino" pitchFamily="-106" charset="0"/>
        </a:defRPr>
      </a:lvl6pPr>
      <a:lvl7pPr marL="2449870" indent="-369434" algn="l" rtl="0" fontAlgn="base">
        <a:spcBef>
          <a:spcPts val="2109"/>
        </a:spcBef>
        <a:spcAft>
          <a:spcPct val="0"/>
        </a:spcAft>
        <a:buSzPct val="100000"/>
        <a:buFont typeface="Palatino" pitchFamily="-106" charset="0"/>
        <a:buChar char="•"/>
        <a:defRPr sz="2500">
          <a:solidFill>
            <a:srgbClr val="404040"/>
          </a:solidFill>
          <a:latin typeface="+mn-lt"/>
          <a:ea typeface="+mn-ea"/>
          <a:cs typeface="+mn-cs"/>
          <a:sym typeface="Palatino" pitchFamily="-106" charset="0"/>
        </a:defRPr>
      </a:lvl7pPr>
      <a:lvl8pPr marL="2771312" indent="-369434" algn="l" rtl="0" fontAlgn="base">
        <a:spcBef>
          <a:spcPts val="2109"/>
        </a:spcBef>
        <a:spcAft>
          <a:spcPct val="0"/>
        </a:spcAft>
        <a:buSzPct val="100000"/>
        <a:buFont typeface="Palatino" pitchFamily="-106" charset="0"/>
        <a:buChar char="•"/>
        <a:defRPr sz="2500">
          <a:solidFill>
            <a:srgbClr val="404040"/>
          </a:solidFill>
          <a:latin typeface="+mn-lt"/>
          <a:ea typeface="+mn-ea"/>
          <a:cs typeface="+mn-cs"/>
          <a:sym typeface="Palatino" pitchFamily="-106" charset="0"/>
        </a:defRPr>
      </a:lvl8pPr>
      <a:lvl9pPr marL="3092753" indent="-369434" algn="l" rtl="0" fontAlgn="base">
        <a:spcBef>
          <a:spcPts val="2109"/>
        </a:spcBef>
        <a:spcAft>
          <a:spcPct val="0"/>
        </a:spcAft>
        <a:buSzPct val="100000"/>
        <a:buFont typeface="Palatino" pitchFamily="-106" charset="0"/>
        <a:buChar char="•"/>
        <a:defRPr sz="2500">
          <a:solidFill>
            <a:srgbClr val="404040"/>
          </a:solidFill>
          <a:latin typeface="+mn-lt"/>
          <a:ea typeface="+mn-ea"/>
          <a:cs typeface="+mn-cs"/>
          <a:sym typeface="Palatino" pitchFamily="-106" charset="0"/>
        </a:defRPr>
      </a:lvl9pPr>
    </p:bodyStyle>
    <p:otherStyle>
      <a:defPPr>
        <a:defRPr lang="en-US"/>
      </a:defPPr>
      <a:lvl1pPr marL="0" algn="l" defTabSz="321440" rtl="0" eaLnBrk="1" latinLnBrk="0" hangingPunct="1">
        <a:defRPr sz="1300" kern="1200">
          <a:solidFill>
            <a:schemeClr val="tx1"/>
          </a:solidFill>
          <a:latin typeface="+mn-lt"/>
          <a:ea typeface="+mn-ea"/>
          <a:cs typeface="+mn-cs"/>
        </a:defRPr>
      </a:lvl1pPr>
      <a:lvl2pPr marL="321440" algn="l" defTabSz="321440" rtl="0" eaLnBrk="1" latinLnBrk="0" hangingPunct="1">
        <a:defRPr sz="1300" kern="1200">
          <a:solidFill>
            <a:schemeClr val="tx1"/>
          </a:solidFill>
          <a:latin typeface="+mn-lt"/>
          <a:ea typeface="+mn-ea"/>
          <a:cs typeface="+mn-cs"/>
        </a:defRPr>
      </a:lvl2pPr>
      <a:lvl3pPr marL="642882" algn="l" defTabSz="321440" rtl="0" eaLnBrk="1" latinLnBrk="0" hangingPunct="1">
        <a:defRPr sz="1300" kern="1200">
          <a:solidFill>
            <a:schemeClr val="tx1"/>
          </a:solidFill>
          <a:latin typeface="+mn-lt"/>
          <a:ea typeface="+mn-ea"/>
          <a:cs typeface="+mn-cs"/>
        </a:defRPr>
      </a:lvl3pPr>
      <a:lvl4pPr marL="964323" algn="l" defTabSz="321440" rtl="0" eaLnBrk="1" latinLnBrk="0" hangingPunct="1">
        <a:defRPr sz="1300" kern="1200">
          <a:solidFill>
            <a:schemeClr val="tx1"/>
          </a:solidFill>
          <a:latin typeface="+mn-lt"/>
          <a:ea typeface="+mn-ea"/>
          <a:cs typeface="+mn-cs"/>
        </a:defRPr>
      </a:lvl4pPr>
      <a:lvl5pPr marL="1285763" algn="l" defTabSz="321440" rtl="0" eaLnBrk="1" latinLnBrk="0" hangingPunct="1">
        <a:defRPr sz="1300" kern="1200">
          <a:solidFill>
            <a:schemeClr val="tx1"/>
          </a:solidFill>
          <a:latin typeface="+mn-lt"/>
          <a:ea typeface="+mn-ea"/>
          <a:cs typeface="+mn-cs"/>
        </a:defRPr>
      </a:lvl5pPr>
      <a:lvl6pPr marL="1607205" algn="l" defTabSz="321440" rtl="0" eaLnBrk="1" latinLnBrk="0" hangingPunct="1">
        <a:defRPr sz="1300" kern="1200">
          <a:solidFill>
            <a:schemeClr val="tx1"/>
          </a:solidFill>
          <a:latin typeface="+mn-lt"/>
          <a:ea typeface="+mn-ea"/>
          <a:cs typeface="+mn-cs"/>
        </a:defRPr>
      </a:lvl6pPr>
      <a:lvl7pPr marL="1928645" algn="l" defTabSz="321440" rtl="0" eaLnBrk="1" latinLnBrk="0" hangingPunct="1">
        <a:defRPr sz="1300" kern="1200">
          <a:solidFill>
            <a:schemeClr val="tx1"/>
          </a:solidFill>
          <a:latin typeface="+mn-lt"/>
          <a:ea typeface="+mn-ea"/>
          <a:cs typeface="+mn-cs"/>
        </a:defRPr>
      </a:lvl7pPr>
      <a:lvl8pPr marL="2250086" algn="l" defTabSz="321440" rtl="0" eaLnBrk="1" latinLnBrk="0" hangingPunct="1">
        <a:defRPr sz="1300" kern="1200">
          <a:solidFill>
            <a:schemeClr val="tx1"/>
          </a:solidFill>
          <a:latin typeface="+mn-lt"/>
          <a:ea typeface="+mn-ea"/>
          <a:cs typeface="+mn-cs"/>
        </a:defRPr>
      </a:lvl8pPr>
      <a:lvl9pPr marL="2571527" algn="l" defTabSz="321440" rtl="0" eaLnBrk="1" latinLnBrk="0" hangingPunct="1">
        <a:defRPr sz="13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20514" name="Rectangle 1"/>
          <p:cNvSpPr>
            <a:spLocks noGrp="1" noChangeArrowheads="1"/>
          </p:cNvSpPr>
          <p:nvPr>
            <p:ph type="title"/>
          </p:nvPr>
        </p:nvSpPr>
        <p:spPr bwMode="auto">
          <a:xfrm>
            <a:off x="893763" y="179388"/>
            <a:ext cx="7358062" cy="1204912"/>
          </a:xfrm>
          <a:prstGeom prst="rect">
            <a:avLst/>
          </a:prstGeom>
          <a:noFill/>
          <a:ln w="12700">
            <a:noFill/>
            <a:miter lim="800000"/>
            <a:headEnd/>
            <a:tailEnd/>
          </a:ln>
        </p:spPr>
        <p:txBody>
          <a:bodyPr vert="horz" wrap="square" lIns="35715" tIns="35715" rIns="35715" bIns="35715" numCol="1" anchor="b" anchorCtr="0" compatLnSpc="1">
            <a:prstTxWarp prst="textNoShape">
              <a:avLst/>
            </a:prstTxWarp>
          </a:bodyPr>
          <a:lstStyle/>
          <a:p>
            <a:pPr lvl="0"/>
            <a:r>
              <a:rPr lang="en-US">
                <a:sym typeface="Copperplate" pitchFamily="-105" charset="0"/>
              </a:rPr>
              <a:t>Click to edit Master title style</a:t>
            </a:r>
          </a:p>
        </p:txBody>
      </p:sp>
      <p:sp>
        <p:nvSpPr>
          <p:cNvPr id="320515" name="Rectangle 2"/>
          <p:cNvSpPr>
            <a:spLocks noGrp="1" noChangeArrowheads="1"/>
          </p:cNvSpPr>
          <p:nvPr>
            <p:ph type="body" idx="1"/>
          </p:nvPr>
        </p:nvSpPr>
        <p:spPr bwMode="auto">
          <a:xfrm>
            <a:off x="893763" y="1839913"/>
            <a:ext cx="7358062" cy="4419600"/>
          </a:xfrm>
          <a:prstGeom prst="rect">
            <a:avLst/>
          </a:prstGeom>
          <a:noFill/>
          <a:ln w="12700">
            <a:noFill/>
            <a:miter lim="800000"/>
            <a:headEnd/>
            <a:tailEnd/>
          </a:ln>
        </p:spPr>
        <p:txBody>
          <a:bodyPr vert="horz" wrap="square" lIns="35715" tIns="35715" rIns="35715" bIns="35715" numCol="1" anchor="t" anchorCtr="0" compatLnSpc="1">
            <a:prstTxWarp prst="textNoShape">
              <a:avLst/>
            </a:prstTxWarp>
          </a:bodyPr>
          <a:lstStyle/>
          <a:p>
            <a:pPr lvl="0"/>
            <a:r>
              <a:rPr lang="en-US">
                <a:sym typeface="Palatino" pitchFamily="-105" charset="0"/>
              </a:rPr>
              <a:t>Click to edit Master text styles</a:t>
            </a:r>
          </a:p>
          <a:p>
            <a:pPr lvl="1"/>
            <a:r>
              <a:rPr lang="en-US">
                <a:sym typeface="Palatino" pitchFamily="-105" charset="0"/>
              </a:rPr>
              <a:t>Second level</a:t>
            </a:r>
          </a:p>
          <a:p>
            <a:pPr lvl="2"/>
            <a:r>
              <a:rPr lang="en-US">
                <a:sym typeface="Palatino" pitchFamily="-105" charset="0"/>
              </a:rPr>
              <a:t>Third level</a:t>
            </a:r>
          </a:p>
          <a:p>
            <a:pPr lvl="3"/>
            <a:r>
              <a:rPr lang="en-US">
                <a:sym typeface="Palatino" pitchFamily="-105" charset="0"/>
              </a:rPr>
              <a:t>Fourth level</a:t>
            </a:r>
          </a:p>
          <a:p>
            <a:pPr lvl="4"/>
            <a:r>
              <a:rPr lang="en-US">
                <a:sym typeface="Palatino" pitchFamily="-105" charset="0"/>
              </a:rPr>
              <a:t>Fifth level</a:t>
            </a:r>
          </a:p>
        </p:txBody>
      </p:sp>
      <p:sp>
        <p:nvSpPr>
          <p:cNvPr id="29699" name="Line 3"/>
          <p:cNvSpPr>
            <a:spLocks noChangeShapeType="1"/>
          </p:cNvSpPr>
          <p:nvPr/>
        </p:nvSpPr>
        <p:spPr bwMode="auto">
          <a:xfrm>
            <a:off x="1000125" y="1419225"/>
            <a:ext cx="7146925" cy="0"/>
          </a:xfrm>
          <a:prstGeom prst="line">
            <a:avLst/>
          </a:prstGeom>
          <a:noFill/>
          <a:ln w="12700">
            <a:solidFill>
              <a:srgbClr val="A5A59F"/>
            </a:solidFill>
            <a:prstDash val="solid"/>
            <a:round/>
            <a:headEnd type="none" w="med" len="med"/>
            <a:tailEnd type="none" w="med" len="med"/>
          </a:ln>
          <a:effectLst>
            <a:outerShdw blurRad="12700" dist="12699" dir="5400000" algn="ctr" rotWithShape="0">
              <a:schemeClr val="bg2">
                <a:alpha val="81999"/>
              </a:schemeClr>
            </a:outerShdw>
          </a:effectLst>
        </p:spPr>
        <p:txBody>
          <a:bodyPr lIns="64288" tIns="32144" rIns="64288" bIns="32144">
            <a:prstTxWarp prst="textNoShape">
              <a:avLst/>
            </a:prstTxWarp>
          </a:bodyPr>
          <a:lstStyle/>
          <a:p>
            <a:pPr>
              <a:defRPr/>
            </a:pPr>
            <a:endParaRPr lang="en-US">
              <a:latin typeface="Gill Sans" pitchFamily="-106" charset="0"/>
              <a:ea typeface="ヒラギノ角ゴ ProN W3" pitchFamily="-106" charset="-128"/>
              <a:cs typeface="ヒラギノ角ゴ ProN W3" pitchFamily="-106" charset="-128"/>
              <a:sym typeface="Gill Sans" pitchFamily="-106" charset="0"/>
            </a:endParaRPr>
          </a:p>
        </p:txBody>
      </p:sp>
    </p:spTree>
  </p:cSld>
  <p:clrMap bg1="lt1" tx1="dk1" bg2="lt2" tx2="dk2" accent1="accent1" accent2="accent2" accent3="accent3" accent4="accent4" accent5="accent5" accent6="accent6" hlink="hlink" folHlink="folHlink"/>
  <p:sldLayoutIdLst>
    <p:sldLayoutId id="2147491049" r:id="rId1"/>
    <p:sldLayoutId id="2147491050" r:id="rId2"/>
    <p:sldLayoutId id="2147491051" r:id="rId3"/>
    <p:sldLayoutId id="2147491052" r:id="rId4"/>
    <p:sldLayoutId id="2147491053" r:id="rId5"/>
    <p:sldLayoutId id="2147491054" r:id="rId6"/>
    <p:sldLayoutId id="2147491055" r:id="rId7"/>
    <p:sldLayoutId id="2147491056" r:id="rId8"/>
    <p:sldLayoutId id="2147491057" r:id="rId9"/>
    <p:sldLayoutId id="2147491058" r:id="rId10"/>
    <p:sldLayoutId id="2147491059" r:id="rId11"/>
  </p:sldLayoutIdLst>
  <p:transition>
    <p:random/>
  </p:transition>
  <p:hf hdr="0" ftr="0" dt="0"/>
  <p:txStyles>
    <p:titleStyle>
      <a:lvl1pPr algn="ctr" rtl="0" eaLnBrk="0" fontAlgn="base" hangingPunct="0">
        <a:spcBef>
          <a:spcPct val="0"/>
        </a:spcBef>
        <a:spcAft>
          <a:spcPct val="0"/>
        </a:spcAft>
        <a:defRPr sz="4500">
          <a:solidFill>
            <a:srgbClr val="000000"/>
          </a:solidFill>
          <a:latin typeface="+mj-lt"/>
          <a:ea typeface="+mj-ea"/>
          <a:cs typeface="+mj-cs"/>
          <a:sym typeface="Copperplate" pitchFamily="-105" charset="0"/>
        </a:defRPr>
      </a:lvl1pPr>
      <a:lvl2pPr algn="ctr" rtl="0" eaLnBrk="0" fontAlgn="base" hangingPunct="0">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5" charset="0"/>
        </a:defRPr>
      </a:lvl2pPr>
      <a:lvl3pPr algn="ctr" rtl="0" eaLnBrk="0" fontAlgn="base" hangingPunct="0">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5" charset="0"/>
        </a:defRPr>
      </a:lvl3pPr>
      <a:lvl4pPr algn="ctr" rtl="0" eaLnBrk="0" fontAlgn="base" hangingPunct="0">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5" charset="0"/>
        </a:defRPr>
      </a:lvl4pPr>
      <a:lvl5pPr algn="ctr" rtl="0" eaLnBrk="0" fontAlgn="base" hangingPunct="0">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5" charset="0"/>
        </a:defRPr>
      </a:lvl5pPr>
      <a:lvl6pPr marL="321440" algn="ctr" rtl="0" fontAlgn="base">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6" charset="0"/>
        </a:defRPr>
      </a:lvl6pPr>
      <a:lvl7pPr marL="642882" algn="ctr" rtl="0" fontAlgn="base">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6" charset="0"/>
        </a:defRPr>
      </a:lvl7pPr>
      <a:lvl8pPr marL="964323" algn="ctr" rtl="0" fontAlgn="base">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6" charset="0"/>
        </a:defRPr>
      </a:lvl8pPr>
      <a:lvl9pPr marL="1285763" algn="ctr" rtl="0" fontAlgn="base">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6" charset="0"/>
        </a:defRPr>
      </a:lvl9pPr>
    </p:titleStyle>
    <p:bodyStyle>
      <a:lvl1pPr marL="555625" indent="-368300" algn="l" rtl="0" eaLnBrk="0" fontAlgn="base" hangingPunct="0">
        <a:spcBef>
          <a:spcPts val="2113"/>
        </a:spcBef>
        <a:spcAft>
          <a:spcPct val="0"/>
        </a:spcAft>
        <a:buSzPct val="100000"/>
        <a:buFont typeface="Palatino" pitchFamily="-105" charset="0"/>
        <a:buChar char="•"/>
        <a:defRPr sz="2500">
          <a:solidFill>
            <a:srgbClr val="404040"/>
          </a:solidFill>
          <a:latin typeface="+mn-lt"/>
          <a:ea typeface="+mn-ea"/>
          <a:cs typeface="+mn-cs"/>
          <a:sym typeface="Palatino" pitchFamily="-105" charset="0"/>
        </a:defRPr>
      </a:lvl1pPr>
      <a:lvl2pPr marL="868363" indent="-368300" algn="l" rtl="0" eaLnBrk="0" fontAlgn="base" hangingPunct="0">
        <a:spcBef>
          <a:spcPts val="2113"/>
        </a:spcBef>
        <a:spcAft>
          <a:spcPct val="0"/>
        </a:spcAft>
        <a:buSzPct val="100000"/>
        <a:buFont typeface="Palatino" pitchFamily="-105" charset="0"/>
        <a:buChar char="•"/>
        <a:defRPr sz="2500">
          <a:solidFill>
            <a:srgbClr val="404040"/>
          </a:solidFill>
          <a:latin typeface="+mn-lt"/>
          <a:ea typeface="+mn-ea"/>
          <a:cs typeface="+mn-cs"/>
          <a:sym typeface="Palatino" pitchFamily="-105" charset="0"/>
        </a:defRPr>
      </a:lvl2pPr>
      <a:lvl3pPr marL="1179513" indent="-368300" algn="l" rtl="0" eaLnBrk="0" fontAlgn="base" hangingPunct="0">
        <a:spcBef>
          <a:spcPts val="2113"/>
        </a:spcBef>
        <a:spcAft>
          <a:spcPct val="0"/>
        </a:spcAft>
        <a:buSzPct val="100000"/>
        <a:buFont typeface="Palatino" pitchFamily="-105" charset="0"/>
        <a:buChar char="•"/>
        <a:defRPr sz="2500">
          <a:solidFill>
            <a:srgbClr val="404040"/>
          </a:solidFill>
          <a:latin typeface="+mn-lt"/>
          <a:ea typeface="+mn-ea"/>
          <a:cs typeface="+mn-cs"/>
          <a:sym typeface="Palatino" pitchFamily="-105" charset="0"/>
        </a:defRPr>
      </a:lvl3pPr>
      <a:lvl4pPr marL="1492250" indent="-368300" algn="l" rtl="0" eaLnBrk="0" fontAlgn="base" hangingPunct="0">
        <a:spcBef>
          <a:spcPts val="2113"/>
        </a:spcBef>
        <a:spcAft>
          <a:spcPct val="0"/>
        </a:spcAft>
        <a:buSzPct val="100000"/>
        <a:buFont typeface="Palatino" pitchFamily="-105" charset="0"/>
        <a:buChar char="•"/>
        <a:defRPr sz="2500">
          <a:solidFill>
            <a:srgbClr val="404040"/>
          </a:solidFill>
          <a:latin typeface="+mn-lt"/>
          <a:ea typeface="+mn-ea"/>
          <a:cs typeface="+mn-cs"/>
          <a:sym typeface="Palatino" pitchFamily="-105" charset="0"/>
        </a:defRPr>
      </a:lvl4pPr>
      <a:lvl5pPr marL="1804988" indent="-368300" algn="l" rtl="0" eaLnBrk="0" fontAlgn="base" hangingPunct="0">
        <a:spcBef>
          <a:spcPts val="2113"/>
        </a:spcBef>
        <a:spcAft>
          <a:spcPct val="0"/>
        </a:spcAft>
        <a:buSzPct val="100000"/>
        <a:buFont typeface="Palatino" pitchFamily="-105" charset="0"/>
        <a:buChar char="•"/>
        <a:defRPr sz="2500">
          <a:solidFill>
            <a:srgbClr val="404040"/>
          </a:solidFill>
          <a:latin typeface="+mn-lt"/>
          <a:ea typeface="+mn-ea"/>
          <a:cs typeface="+mn-cs"/>
          <a:sym typeface="Palatino" pitchFamily="-105" charset="0"/>
        </a:defRPr>
      </a:lvl5pPr>
      <a:lvl6pPr marL="2128430" indent="-369434" algn="l" rtl="0" fontAlgn="base">
        <a:spcBef>
          <a:spcPts val="2109"/>
        </a:spcBef>
        <a:spcAft>
          <a:spcPct val="0"/>
        </a:spcAft>
        <a:buSzPct val="100000"/>
        <a:buFont typeface="Palatino" pitchFamily="-106" charset="0"/>
        <a:buChar char="•"/>
        <a:defRPr sz="2500">
          <a:solidFill>
            <a:srgbClr val="404040"/>
          </a:solidFill>
          <a:latin typeface="+mn-lt"/>
          <a:ea typeface="+mn-ea"/>
          <a:cs typeface="+mn-cs"/>
          <a:sym typeface="Palatino" pitchFamily="-106" charset="0"/>
        </a:defRPr>
      </a:lvl6pPr>
      <a:lvl7pPr marL="2449870" indent="-369434" algn="l" rtl="0" fontAlgn="base">
        <a:spcBef>
          <a:spcPts val="2109"/>
        </a:spcBef>
        <a:spcAft>
          <a:spcPct val="0"/>
        </a:spcAft>
        <a:buSzPct val="100000"/>
        <a:buFont typeface="Palatino" pitchFamily="-106" charset="0"/>
        <a:buChar char="•"/>
        <a:defRPr sz="2500">
          <a:solidFill>
            <a:srgbClr val="404040"/>
          </a:solidFill>
          <a:latin typeface="+mn-lt"/>
          <a:ea typeface="+mn-ea"/>
          <a:cs typeface="+mn-cs"/>
          <a:sym typeface="Palatino" pitchFamily="-106" charset="0"/>
        </a:defRPr>
      </a:lvl7pPr>
      <a:lvl8pPr marL="2771312" indent="-369434" algn="l" rtl="0" fontAlgn="base">
        <a:spcBef>
          <a:spcPts val="2109"/>
        </a:spcBef>
        <a:spcAft>
          <a:spcPct val="0"/>
        </a:spcAft>
        <a:buSzPct val="100000"/>
        <a:buFont typeface="Palatino" pitchFamily="-106" charset="0"/>
        <a:buChar char="•"/>
        <a:defRPr sz="2500">
          <a:solidFill>
            <a:srgbClr val="404040"/>
          </a:solidFill>
          <a:latin typeface="+mn-lt"/>
          <a:ea typeface="+mn-ea"/>
          <a:cs typeface="+mn-cs"/>
          <a:sym typeface="Palatino" pitchFamily="-106" charset="0"/>
        </a:defRPr>
      </a:lvl8pPr>
      <a:lvl9pPr marL="3092753" indent="-369434" algn="l" rtl="0" fontAlgn="base">
        <a:spcBef>
          <a:spcPts val="2109"/>
        </a:spcBef>
        <a:spcAft>
          <a:spcPct val="0"/>
        </a:spcAft>
        <a:buSzPct val="100000"/>
        <a:buFont typeface="Palatino" pitchFamily="-106" charset="0"/>
        <a:buChar char="•"/>
        <a:defRPr sz="2500">
          <a:solidFill>
            <a:srgbClr val="404040"/>
          </a:solidFill>
          <a:latin typeface="+mn-lt"/>
          <a:ea typeface="+mn-ea"/>
          <a:cs typeface="+mn-cs"/>
          <a:sym typeface="Palatino" pitchFamily="-106" charset="0"/>
        </a:defRPr>
      </a:lvl9pPr>
    </p:bodyStyle>
    <p:otherStyle>
      <a:defPPr>
        <a:defRPr lang="en-US"/>
      </a:defPPr>
      <a:lvl1pPr marL="0" algn="l" defTabSz="321440" rtl="0" eaLnBrk="1" latinLnBrk="0" hangingPunct="1">
        <a:defRPr sz="1300" kern="1200">
          <a:solidFill>
            <a:schemeClr val="tx1"/>
          </a:solidFill>
          <a:latin typeface="+mn-lt"/>
          <a:ea typeface="+mn-ea"/>
          <a:cs typeface="+mn-cs"/>
        </a:defRPr>
      </a:lvl1pPr>
      <a:lvl2pPr marL="321440" algn="l" defTabSz="321440" rtl="0" eaLnBrk="1" latinLnBrk="0" hangingPunct="1">
        <a:defRPr sz="1300" kern="1200">
          <a:solidFill>
            <a:schemeClr val="tx1"/>
          </a:solidFill>
          <a:latin typeface="+mn-lt"/>
          <a:ea typeface="+mn-ea"/>
          <a:cs typeface="+mn-cs"/>
        </a:defRPr>
      </a:lvl2pPr>
      <a:lvl3pPr marL="642882" algn="l" defTabSz="321440" rtl="0" eaLnBrk="1" latinLnBrk="0" hangingPunct="1">
        <a:defRPr sz="1300" kern="1200">
          <a:solidFill>
            <a:schemeClr val="tx1"/>
          </a:solidFill>
          <a:latin typeface="+mn-lt"/>
          <a:ea typeface="+mn-ea"/>
          <a:cs typeface="+mn-cs"/>
        </a:defRPr>
      </a:lvl3pPr>
      <a:lvl4pPr marL="964323" algn="l" defTabSz="321440" rtl="0" eaLnBrk="1" latinLnBrk="0" hangingPunct="1">
        <a:defRPr sz="1300" kern="1200">
          <a:solidFill>
            <a:schemeClr val="tx1"/>
          </a:solidFill>
          <a:latin typeface="+mn-lt"/>
          <a:ea typeface="+mn-ea"/>
          <a:cs typeface="+mn-cs"/>
        </a:defRPr>
      </a:lvl4pPr>
      <a:lvl5pPr marL="1285763" algn="l" defTabSz="321440" rtl="0" eaLnBrk="1" latinLnBrk="0" hangingPunct="1">
        <a:defRPr sz="1300" kern="1200">
          <a:solidFill>
            <a:schemeClr val="tx1"/>
          </a:solidFill>
          <a:latin typeface="+mn-lt"/>
          <a:ea typeface="+mn-ea"/>
          <a:cs typeface="+mn-cs"/>
        </a:defRPr>
      </a:lvl5pPr>
      <a:lvl6pPr marL="1607205" algn="l" defTabSz="321440" rtl="0" eaLnBrk="1" latinLnBrk="0" hangingPunct="1">
        <a:defRPr sz="1300" kern="1200">
          <a:solidFill>
            <a:schemeClr val="tx1"/>
          </a:solidFill>
          <a:latin typeface="+mn-lt"/>
          <a:ea typeface="+mn-ea"/>
          <a:cs typeface="+mn-cs"/>
        </a:defRPr>
      </a:lvl6pPr>
      <a:lvl7pPr marL="1928645" algn="l" defTabSz="321440" rtl="0" eaLnBrk="1" latinLnBrk="0" hangingPunct="1">
        <a:defRPr sz="1300" kern="1200">
          <a:solidFill>
            <a:schemeClr val="tx1"/>
          </a:solidFill>
          <a:latin typeface="+mn-lt"/>
          <a:ea typeface="+mn-ea"/>
          <a:cs typeface="+mn-cs"/>
        </a:defRPr>
      </a:lvl7pPr>
      <a:lvl8pPr marL="2250086" algn="l" defTabSz="321440" rtl="0" eaLnBrk="1" latinLnBrk="0" hangingPunct="1">
        <a:defRPr sz="1300" kern="1200">
          <a:solidFill>
            <a:schemeClr val="tx1"/>
          </a:solidFill>
          <a:latin typeface="+mn-lt"/>
          <a:ea typeface="+mn-ea"/>
          <a:cs typeface="+mn-cs"/>
        </a:defRPr>
      </a:lvl8pPr>
      <a:lvl9pPr marL="2571527" algn="l" defTabSz="321440" rtl="0" eaLnBrk="1" latinLnBrk="0" hangingPunct="1">
        <a:defRPr sz="13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32802" name="Rectangle 1"/>
          <p:cNvSpPr>
            <a:spLocks noGrp="1" noChangeArrowheads="1"/>
          </p:cNvSpPr>
          <p:nvPr>
            <p:ph type="title"/>
          </p:nvPr>
        </p:nvSpPr>
        <p:spPr bwMode="auto">
          <a:xfrm>
            <a:off x="893763" y="179388"/>
            <a:ext cx="7358062" cy="1204912"/>
          </a:xfrm>
          <a:prstGeom prst="rect">
            <a:avLst/>
          </a:prstGeom>
          <a:noFill/>
          <a:ln w="12700">
            <a:noFill/>
            <a:miter lim="800000"/>
            <a:headEnd/>
            <a:tailEnd/>
          </a:ln>
        </p:spPr>
        <p:txBody>
          <a:bodyPr vert="horz" wrap="square" lIns="35715" tIns="35715" rIns="35715" bIns="35715" numCol="1" anchor="b" anchorCtr="0" compatLnSpc="1">
            <a:prstTxWarp prst="textNoShape">
              <a:avLst/>
            </a:prstTxWarp>
          </a:bodyPr>
          <a:lstStyle/>
          <a:p>
            <a:pPr lvl="0"/>
            <a:r>
              <a:rPr lang="en-US">
                <a:sym typeface="Copperplate" pitchFamily="-105" charset="0"/>
              </a:rPr>
              <a:t>Click to edit Master title style</a:t>
            </a:r>
          </a:p>
        </p:txBody>
      </p:sp>
      <p:sp>
        <p:nvSpPr>
          <p:cNvPr id="332803" name="Rectangle 2"/>
          <p:cNvSpPr>
            <a:spLocks noGrp="1" noChangeArrowheads="1"/>
          </p:cNvSpPr>
          <p:nvPr>
            <p:ph type="body" idx="1"/>
          </p:nvPr>
        </p:nvSpPr>
        <p:spPr bwMode="auto">
          <a:xfrm>
            <a:off x="893763" y="1839913"/>
            <a:ext cx="3544887" cy="4419600"/>
          </a:xfrm>
          <a:prstGeom prst="rect">
            <a:avLst/>
          </a:prstGeom>
          <a:noFill/>
          <a:ln w="12700">
            <a:noFill/>
            <a:miter lim="800000"/>
            <a:headEnd/>
            <a:tailEnd/>
          </a:ln>
        </p:spPr>
        <p:txBody>
          <a:bodyPr vert="horz" wrap="square" lIns="35715" tIns="35715" rIns="35715" bIns="35715" numCol="1" anchor="ctr" anchorCtr="0" compatLnSpc="1">
            <a:prstTxWarp prst="textNoShape">
              <a:avLst/>
            </a:prstTxWarp>
          </a:bodyPr>
          <a:lstStyle/>
          <a:p>
            <a:pPr lvl="0"/>
            <a:r>
              <a:rPr lang="en-US">
                <a:sym typeface="Palatino" pitchFamily="-105" charset="0"/>
              </a:rPr>
              <a:t>Click to edit Master text styles</a:t>
            </a:r>
          </a:p>
          <a:p>
            <a:pPr lvl="1"/>
            <a:r>
              <a:rPr lang="en-US">
                <a:sym typeface="Palatino" pitchFamily="-105" charset="0"/>
              </a:rPr>
              <a:t>Second level</a:t>
            </a:r>
          </a:p>
          <a:p>
            <a:pPr lvl="2"/>
            <a:r>
              <a:rPr lang="en-US">
                <a:sym typeface="Palatino" pitchFamily="-105" charset="0"/>
              </a:rPr>
              <a:t>Third level</a:t>
            </a:r>
          </a:p>
          <a:p>
            <a:pPr lvl="3"/>
            <a:r>
              <a:rPr lang="en-US">
                <a:sym typeface="Palatino" pitchFamily="-105" charset="0"/>
              </a:rPr>
              <a:t>Fourth level</a:t>
            </a:r>
          </a:p>
          <a:p>
            <a:pPr lvl="4"/>
            <a:r>
              <a:rPr lang="en-US">
                <a:sym typeface="Palatino" pitchFamily="-105" charset="0"/>
              </a:rPr>
              <a:t>Fifth level</a:t>
            </a:r>
          </a:p>
        </p:txBody>
      </p:sp>
      <p:sp>
        <p:nvSpPr>
          <p:cNvPr id="30723" name="Line 3"/>
          <p:cNvSpPr>
            <a:spLocks noChangeShapeType="1"/>
          </p:cNvSpPr>
          <p:nvPr/>
        </p:nvSpPr>
        <p:spPr bwMode="auto">
          <a:xfrm>
            <a:off x="1000125" y="1419225"/>
            <a:ext cx="7146925" cy="0"/>
          </a:xfrm>
          <a:prstGeom prst="line">
            <a:avLst/>
          </a:prstGeom>
          <a:noFill/>
          <a:ln w="12700">
            <a:solidFill>
              <a:srgbClr val="A5A59F"/>
            </a:solidFill>
            <a:prstDash val="solid"/>
            <a:round/>
            <a:headEnd type="none" w="med" len="med"/>
            <a:tailEnd type="none" w="med" len="med"/>
          </a:ln>
          <a:effectLst>
            <a:outerShdw blurRad="12700" dist="12699" dir="5400000" algn="ctr" rotWithShape="0">
              <a:schemeClr val="bg2">
                <a:alpha val="81999"/>
              </a:schemeClr>
            </a:outerShdw>
          </a:effectLst>
        </p:spPr>
        <p:txBody>
          <a:bodyPr lIns="64288" tIns="32144" rIns="64288" bIns="32144">
            <a:prstTxWarp prst="textNoShape">
              <a:avLst/>
            </a:prstTxWarp>
          </a:bodyPr>
          <a:lstStyle/>
          <a:p>
            <a:pPr>
              <a:defRPr/>
            </a:pPr>
            <a:endParaRPr lang="en-US">
              <a:latin typeface="Gill Sans" pitchFamily="-106" charset="0"/>
              <a:ea typeface="ヒラギノ角ゴ ProN W3" pitchFamily="-106" charset="-128"/>
              <a:cs typeface="ヒラギノ角ゴ ProN W3" pitchFamily="-106" charset="-128"/>
              <a:sym typeface="Gill Sans" pitchFamily="-106" charset="0"/>
            </a:endParaRPr>
          </a:p>
        </p:txBody>
      </p:sp>
    </p:spTree>
  </p:cSld>
  <p:clrMap bg1="lt1" tx1="dk1" bg2="lt2" tx2="dk2" accent1="accent1" accent2="accent2" accent3="accent3" accent4="accent4" accent5="accent5" accent6="accent6" hlink="hlink" folHlink="folHlink"/>
  <p:sldLayoutIdLst>
    <p:sldLayoutId id="2147491060" r:id="rId1"/>
    <p:sldLayoutId id="2147491061" r:id="rId2"/>
    <p:sldLayoutId id="2147491062" r:id="rId3"/>
    <p:sldLayoutId id="2147491063" r:id="rId4"/>
    <p:sldLayoutId id="2147491064" r:id="rId5"/>
    <p:sldLayoutId id="2147491065" r:id="rId6"/>
    <p:sldLayoutId id="2147491066" r:id="rId7"/>
    <p:sldLayoutId id="2147491067" r:id="rId8"/>
    <p:sldLayoutId id="2147491068" r:id="rId9"/>
    <p:sldLayoutId id="2147491069" r:id="rId10"/>
    <p:sldLayoutId id="2147491070" r:id="rId11"/>
  </p:sldLayoutIdLst>
  <p:transition>
    <p:random/>
  </p:transition>
  <p:hf hdr="0" ftr="0" dt="0"/>
  <p:txStyles>
    <p:titleStyle>
      <a:lvl1pPr algn="ctr" rtl="0" eaLnBrk="0" fontAlgn="base" hangingPunct="0">
        <a:spcBef>
          <a:spcPct val="0"/>
        </a:spcBef>
        <a:spcAft>
          <a:spcPct val="0"/>
        </a:spcAft>
        <a:defRPr sz="4500">
          <a:solidFill>
            <a:srgbClr val="000000"/>
          </a:solidFill>
          <a:latin typeface="+mj-lt"/>
          <a:ea typeface="+mj-ea"/>
          <a:cs typeface="+mj-cs"/>
          <a:sym typeface="Copperplate" pitchFamily="-105" charset="0"/>
        </a:defRPr>
      </a:lvl1pPr>
      <a:lvl2pPr algn="ctr" rtl="0" eaLnBrk="0" fontAlgn="base" hangingPunct="0">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5" charset="0"/>
        </a:defRPr>
      </a:lvl2pPr>
      <a:lvl3pPr algn="ctr" rtl="0" eaLnBrk="0" fontAlgn="base" hangingPunct="0">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5" charset="0"/>
        </a:defRPr>
      </a:lvl3pPr>
      <a:lvl4pPr algn="ctr" rtl="0" eaLnBrk="0" fontAlgn="base" hangingPunct="0">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5" charset="0"/>
        </a:defRPr>
      </a:lvl4pPr>
      <a:lvl5pPr algn="ctr" rtl="0" eaLnBrk="0" fontAlgn="base" hangingPunct="0">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5" charset="0"/>
        </a:defRPr>
      </a:lvl5pPr>
      <a:lvl6pPr marL="321440" algn="ctr" rtl="0" fontAlgn="base">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6" charset="0"/>
        </a:defRPr>
      </a:lvl6pPr>
      <a:lvl7pPr marL="642882" algn="ctr" rtl="0" fontAlgn="base">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6" charset="0"/>
        </a:defRPr>
      </a:lvl7pPr>
      <a:lvl8pPr marL="964323" algn="ctr" rtl="0" fontAlgn="base">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6" charset="0"/>
        </a:defRPr>
      </a:lvl8pPr>
      <a:lvl9pPr marL="1285763" algn="ctr" rtl="0" fontAlgn="base">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6" charset="0"/>
        </a:defRPr>
      </a:lvl9pPr>
    </p:titleStyle>
    <p:bodyStyle>
      <a:lvl1pPr marL="555625" indent="-368300" algn="l" rtl="0" eaLnBrk="0" fontAlgn="base" hangingPunct="0">
        <a:spcBef>
          <a:spcPts val="2113"/>
        </a:spcBef>
        <a:spcAft>
          <a:spcPct val="0"/>
        </a:spcAft>
        <a:buSzPct val="100000"/>
        <a:buFont typeface="Palatino" pitchFamily="-105" charset="0"/>
        <a:buChar char="•"/>
        <a:defRPr sz="2500">
          <a:solidFill>
            <a:srgbClr val="404040"/>
          </a:solidFill>
          <a:latin typeface="+mn-lt"/>
          <a:ea typeface="+mn-ea"/>
          <a:cs typeface="+mn-cs"/>
          <a:sym typeface="Palatino" pitchFamily="-105" charset="0"/>
        </a:defRPr>
      </a:lvl1pPr>
      <a:lvl2pPr marL="868363" indent="-368300" algn="l" rtl="0" eaLnBrk="0" fontAlgn="base" hangingPunct="0">
        <a:spcBef>
          <a:spcPts val="2113"/>
        </a:spcBef>
        <a:spcAft>
          <a:spcPct val="0"/>
        </a:spcAft>
        <a:buSzPct val="100000"/>
        <a:buFont typeface="Palatino" pitchFamily="-105" charset="0"/>
        <a:buChar char="•"/>
        <a:defRPr sz="2500">
          <a:solidFill>
            <a:srgbClr val="404040"/>
          </a:solidFill>
          <a:latin typeface="+mn-lt"/>
          <a:ea typeface="+mn-ea"/>
          <a:cs typeface="+mn-cs"/>
          <a:sym typeface="Palatino" pitchFamily="-105" charset="0"/>
        </a:defRPr>
      </a:lvl2pPr>
      <a:lvl3pPr marL="1179513" indent="-368300" algn="l" rtl="0" eaLnBrk="0" fontAlgn="base" hangingPunct="0">
        <a:spcBef>
          <a:spcPts val="2113"/>
        </a:spcBef>
        <a:spcAft>
          <a:spcPct val="0"/>
        </a:spcAft>
        <a:buSzPct val="100000"/>
        <a:buFont typeface="Palatino" pitchFamily="-105" charset="0"/>
        <a:buChar char="•"/>
        <a:defRPr sz="2500">
          <a:solidFill>
            <a:srgbClr val="404040"/>
          </a:solidFill>
          <a:latin typeface="+mn-lt"/>
          <a:ea typeface="+mn-ea"/>
          <a:cs typeface="+mn-cs"/>
          <a:sym typeface="Palatino" pitchFamily="-105" charset="0"/>
        </a:defRPr>
      </a:lvl3pPr>
      <a:lvl4pPr marL="1492250" indent="-368300" algn="l" rtl="0" eaLnBrk="0" fontAlgn="base" hangingPunct="0">
        <a:spcBef>
          <a:spcPts val="2113"/>
        </a:spcBef>
        <a:spcAft>
          <a:spcPct val="0"/>
        </a:spcAft>
        <a:buSzPct val="100000"/>
        <a:buFont typeface="Palatino" pitchFamily="-105" charset="0"/>
        <a:buChar char="•"/>
        <a:defRPr sz="2500">
          <a:solidFill>
            <a:srgbClr val="404040"/>
          </a:solidFill>
          <a:latin typeface="+mn-lt"/>
          <a:ea typeface="+mn-ea"/>
          <a:cs typeface="+mn-cs"/>
          <a:sym typeface="Palatino" pitchFamily="-105" charset="0"/>
        </a:defRPr>
      </a:lvl4pPr>
      <a:lvl5pPr marL="1804988" indent="-368300" algn="l" rtl="0" eaLnBrk="0" fontAlgn="base" hangingPunct="0">
        <a:spcBef>
          <a:spcPts val="2113"/>
        </a:spcBef>
        <a:spcAft>
          <a:spcPct val="0"/>
        </a:spcAft>
        <a:buSzPct val="100000"/>
        <a:buFont typeface="Palatino" pitchFamily="-105" charset="0"/>
        <a:buChar char="•"/>
        <a:defRPr sz="2500">
          <a:solidFill>
            <a:srgbClr val="404040"/>
          </a:solidFill>
          <a:latin typeface="+mn-lt"/>
          <a:ea typeface="+mn-ea"/>
          <a:cs typeface="+mn-cs"/>
          <a:sym typeface="Palatino" pitchFamily="-105" charset="0"/>
        </a:defRPr>
      </a:lvl5pPr>
      <a:lvl6pPr marL="2128430" indent="-369434" algn="l" rtl="0" fontAlgn="base">
        <a:spcBef>
          <a:spcPts val="2109"/>
        </a:spcBef>
        <a:spcAft>
          <a:spcPct val="0"/>
        </a:spcAft>
        <a:buSzPct val="100000"/>
        <a:buFont typeface="Palatino" pitchFamily="-106" charset="0"/>
        <a:buChar char="•"/>
        <a:defRPr sz="2500">
          <a:solidFill>
            <a:srgbClr val="404040"/>
          </a:solidFill>
          <a:latin typeface="+mn-lt"/>
          <a:ea typeface="+mn-ea"/>
          <a:cs typeface="+mn-cs"/>
          <a:sym typeface="Palatino" pitchFamily="-106" charset="0"/>
        </a:defRPr>
      </a:lvl6pPr>
      <a:lvl7pPr marL="2449870" indent="-369434" algn="l" rtl="0" fontAlgn="base">
        <a:spcBef>
          <a:spcPts val="2109"/>
        </a:spcBef>
        <a:spcAft>
          <a:spcPct val="0"/>
        </a:spcAft>
        <a:buSzPct val="100000"/>
        <a:buFont typeface="Palatino" pitchFamily="-106" charset="0"/>
        <a:buChar char="•"/>
        <a:defRPr sz="2500">
          <a:solidFill>
            <a:srgbClr val="404040"/>
          </a:solidFill>
          <a:latin typeface="+mn-lt"/>
          <a:ea typeface="+mn-ea"/>
          <a:cs typeface="+mn-cs"/>
          <a:sym typeface="Palatino" pitchFamily="-106" charset="0"/>
        </a:defRPr>
      </a:lvl7pPr>
      <a:lvl8pPr marL="2771312" indent="-369434" algn="l" rtl="0" fontAlgn="base">
        <a:spcBef>
          <a:spcPts val="2109"/>
        </a:spcBef>
        <a:spcAft>
          <a:spcPct val="0"/>
        </a:spcAft>
        <a:buSzPct val="100000"/>
        <a:buFont typeface="Palatino" pitchFamily="-106" charset="0"/>
        <a:buChar char="•"/>
        <a:defRPr sz="2500">
          <a:solidFill>
            <a:srgbClr val="404040"/>
          </a:solidFill>
          <a:latin typeface="+mn-lt"/>
          <a:ea typeface="+mn-ea"/>
          <a:cs typeface="+mn-cs"/>
          <a:sym typeface="Palatino" pitchFamily="-106" charset="0"/>
        </a:defRPr>
      </a:lvl8pPr>
      <a:lvl9pPr marL="3092753" indent="-369434" algn="l" rtl="0" fontAlgn="base">
        <a:spcBef>
          <a:spcPts val="2109"/>
        </a:spcBef>
        <a:spcAft>
          <a:spcPct val="0"/>
        </a:spcAft>
        <a:buSzPct val="100000"/>
        <a:buFont typeface="Palatino" pitchFamily="-106" charset="0"/>
        <a:buChar char="•"/>
        <a:defRPr sz="2500">
          <a:solidFill>
            <a:srgbClr val="404040"/>
          </a:solidFill>
          <a:latin typeface="+mn-lt"/>
          <a:ea typeface="+mn-ea"/>
          <a:cs typeface="+mn-cs"/>
          <a:sym typeface="Palatino" pitchFamily="-106" charset="0"/>
        </a:defRPr>
      </a:lvl9pPr>
    </p:bodyStyle>
    <p:otherStyle>
      <a:defPPr>
        <a:defRPr lang="en-US"/>
      </a:defPPr>
      <a:lvl1pPr marL="0" algn="l" defTabSz="321440" rtl="0" eaLnBrk="1" latinLnBrk="0" hangingPunct="1">
        <a:defRPr sz="1300" kern="1200">
          <a:solidFill>
            <a:schemeClr val="tx1"/>
          </a:solidFill>
          <a:latin typeface="+mn-lt"/>
          <a:ea typeface="+mn-ea"/>
          <a:cs typeface="+mn-cs"/>
        </a:defRPr>
      </a:lvl1pPr>
      <a:lvl2pPr marL="321440" algn="l" defTabSz="321440" rtl="0" eaLnBrk="1" latinLnBrk="0" hangingPunct="1">
        <a:defRPr sz="1300" kern="1200">
          <a:solidFill>
            <a:schemeClr val="tx1"/>
          </a:solidFill>
          <a:latin typeface="+mn-lt"/>
          <a:ea typeface="+mn-ea"/>
          <a:cs typeface="+mn-cs"/>
        </a:defRPr>
      </a:lvl2pPr>
      <a:lvl3pPr marL="642882" algn="l" defTabSz="321440" rtl="0" eaLnBrk="1" latinLnBrk="0" hangingPunct="1">
        <a:defRPr sz="1300" kern="1200">
          <a:solidFill>
            <a:schemeClr val="tx1"/>
          </a:solidFill>
          <a:latin typeface="+mn-lt"/>
          <a:ea typeface="+mn-ea"/>
          <a:cs typeface="+mn-cs"/>
        </a:defRPr>
      </a:lvl3pPr>
      <a:lvl4pPr marL="964323" algn="l" defTabSz="321440" rtl="0" eaLnBrk="1" latinLnBrk="0" hangingPunct="1">
        <a:defRPr sz="1300" kern="1200">
          <a:solidFill>
            <a:schemeClr val="tx1"/>
          </a:solidFill>
          <a:latin typeface="+mn-lt"/>
          <a:ea typeface="+mn-ea"/>
          <a:cs typeface="+mn-cs"/>
        </a:defRPr>
      </a:lvl4pPr>
      <a:lvl5pPr marL="1285763" algn="l" defTabSz="321440" rtl="0" eaLnBrk="1" latinLnBrk="0" hangingPunct="1">
        <a:defRPr sz="1300" kern="1200">
          <a:solidFill>
            <a:schemeClr val="tx1"/>
          </a:solidFill>
          <a:latin typeface="+mn-lt"/>
          <a:ea typeface="+mn-ea"/>
          <a:cs typeface="+mn-cs"/>
        </a:defRPr>
      </a:lvl5pPr>
      <a:lvl6pPr marL="1607205" algn="l" defTabSz="321440" rtl="0" eaLnBrk="1" latinLnBrk="0" hangingPunct="1">
        <a:defRPr sz="1300" kern="1200">
          <a:solidFill>
            <a:schemeClr val="tx1"/>
          </a:solidFill>
          <a:latin typeface="+mn-lt"/>
          <a:ea typeface="+mn-ea"/>
          <a:cs typeface="+mn-cs"/>
        </a:defRPr>
      </a:lvl6pPr>
      <a:lvl7pPr marL="1928645" algn="l" defTabSz="321440" rtl="0" eaLnBrk="1" latinLnBrk="0" hangingPunct="1">
        <a:defRPr sz="1300" kern="1200">
          <a:solidFill>
            <a:schemeClr val="tx1"/>
          </a:solidFill>
          <a:latin typeface="+mn-lt"/>
          <a:ea typeface="+mn-ea"/>
          <a:cs typeface="+mn-cs"/>
        </a:defRPr>
      </a:lvl7pPr>
      <a:lvl8pPr marL="2250086" algn="l" defTabSz="321440" rtl="0" eaLnBrk="1" latinLnBrk="0" hangingPunct="1">
        <a:defRPr sz="1300" kern="1200">
          <a:solidFill>
            <a:schemeClr val="tx1"/>
          </a:solidFill>
          <a:latin typeface="+mn-lt"/>
          <a:ea typeface="+mn-ea"/>
          <a:cs typeface="+mn-cs"/>
        </a:defRPr>
      </a:lvl8pPr>
      <a:lvl9pPr marL="2571527" algn="l" defTabSz="321440" rtl="0" eaLnBrk="1" latinLnBrk="0" hangingPunct="1">
        <a:defRPr sz="13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45090" name="Rectangle 1"/>
          <p:cNvSpPr>
            <a:spLocks noGrp="1" noChangeArrowheads="1"/>
          </p:cNvSpPr>
          <p:nvPr>
            <p:ph type="title"/>
          </p:nvPr>
        </p:nvSpPr>
        <p:spPr bwMode="auto">
          <a:xfrm>
            <a:off x="561975" y="5483225"/>
            <a:ext cx="4465638" cy="1150938"/>
          </a:xfrm>
          <a:prstGeom prst="rect">
            <a:avLst/>
          </a:prstGeom>
          <a:noFill/>
          <a:ln w="12700">
            <a:noFill/>
            <a:miter lim="800000"/>
            <a:headEnd/>
            <a:tailEnd/>
          </a:ln>
        </p:spPr>
        <p:txBody>
          <a:bodyPr vert="horz" wrap="square" lIns="35715" tIns="35715" rIns="35715" bIns="35715" numCol="1" anchor="t" anchorCtr="0" compatLnSpc="1">
            <a:prstTxWarp prst="textNoShape">
              <a:avLst/>
            </a:prstTxWarp>
          </a:bodyPr>
          <a:lstStyle/>
          <a:p>
            <a:pPr lvl="0"/>
            <a:r>
              <a:rPr lang="en-US">
                <a:sym typeface="Copperplate" pitchFamily="-105" charset="0"/>
              </a:rPr>
              <a:t>Click to edit Master title style</a:t>
            </a:r>
          </a:p>
        </p:txBody>
      </p:sp>
      <p:sp>
        <p:nvSpPr>
          <p:cNvPr id="345091" name="Rectangle 2"/>
          <p:cNvSpPr>
            <a:spLocks noGrp="1" noChangeArrowheads="1"/>
          </p:cNvSpPr>
          <p:nvPr>
            <p:ph type="body" idx="1"/>
          </p:nvPr>
        </p:nvSpPr>
        <p:spPr bwMode="auto">
          <a:xfrm>
            <a:off x="5456238" y="5483225"/>
            <a:ext cx="3544887" cy="1150938"/>
          </a:xfrm>
          <a:prstGeom prst="rect">
            <a:avLst/>
          </a:prstGeom>
          <a:noFill/>
          <a:ln w="12700">
            <a:noFill/>
            <a:miter lim="800000"/>
            <a:headEnd/>
            <a:tailEnd/>
          </a:ln>
        </p:spPr>
        <p:txBody>
          <a:bodyPr vert="horz" wrap="square" lIns="35715" tIns="35715" rIns="35715" bIns="35715" numCol="1" anchor="t" anchorCtr="0" compatLnSpc="1">
            <a:prstTxWarp prst="textNoShape">
              <a:avLst/>
            </a:prstTxWarp>
          </a:bodyPr>
          <a:lstStyle/>
          <a:p>
            <a:pPr lvl="0"/>
            <a:r>
              <a:rPr lang="en-US">
                <a:sym typeface="Palatino" pitchFamily="-105" charset="0"/>
              </a:rPr>
              <a:t>Click to edit Master text styles</a:t>
            </a:r>
          </a:p>
          <a:p>
            <a:pPr lvl="1"/>
            <a:r>
              <a:rPr lang="en-US">
                <a:sym typeface="Palatino" pitchFamily="-105" charset="0"/>
              </a:rPr>
              <a:t>Second level</a:t>
            </a:r>
          </a:p>
          <a:p>
            <a:pPr lvl="2"/>
            <a:r>
              <a:rPr lang="en-US">
                <a:sym typeface="Palatino" pitchFamily="-105" charset="0"/>
              </a:rPr>
              <a:t>Third level</a:t>
            </a:r>
          </a:p>
          <a:p>
            <a:pPr lvl="3"/>
            <a:r>
              <a:rPr lang="en-US">
                <a:sym typeface="Palatino" pitchFamily="-105" charset="0"/>
              </a:rPr>
              <a:t>Fourth level</a:t>
            </a:r>
          </a:p>
          <a:p>
            <a:pPr lvl="4"/>
            <a:r>
              <a:rPr lang="en-US">
                <a:sym typeface="Palatino" pitchFamily="-105" charset="0"/>
              </a:rPr>
              <a:t>Fifth level</a:t>
            </a:r>
          </a:p>
        </p:txBody>
      </p:sp>
    </p:spTree>
  </p:cSld>
  <p:clrMap bg1="lt1" tx1="dk1" bg2="lt2" tx2="dk2" accent1="accent1" accent2="accent2" accent3="accent3" accent4="accent4" accent5="accent5" accent6="accent6" hlink="hlink" folHlink="folHlink"/>
  <p:sldLayoutIdLst>
    <p:sldLayoutId id="2147491071" r:id="rId1"/>
    <p:sldLayoutId id="2147491072" r:id="rId2"/>
    <p:sldLayoutId id="2147491073" r:id="rId3"/>
    <p:sldLayoutId id="2147491074" r:id="rId4"/>
    <p:sldLayoutId id="2147491075" r:id="rId5"/>
    <p:sldLayoutId id="2147491076" r:id="rId6"/>
    <p:sldLayoutId id="2147491077" r:id="rId7"/>
    <p:sldLayoutId id="2147491078" r:id="rId8"/>
    <p:sldLayoutId id="2147491079" r:id="rId9"/>
    <p:sldLayoutId id="2147491080" r:id="rId10"/>
    <p:sldLayoutId id="2147491081" r:id="rId11"/>
  </p:sldLayoutIdLst>
  <p:transition>
    <p:random/>
  </p:transition>
  <p:hf hdr="0" ftr="0" dt="0"/>
  <p:txStyles>
    <p:titleStyle>
      <a:lvl1pPr algn="l" rtl="0" eaLnBrk="0" fontAlgn="base" hangingPunct="0">
        <a:spcBef>
          <a:spcPct val="0"/>
        </a:spcBef>
        <a:spcAft>
          <a:spcPct val="0"/>
        </a:spcAft>
        <a:defRPr sz="3300">
          <a:solidFill>
            <a:srgbClr val="000000"/>
          </a:solidFill>
          <a:latin typeface="+mj-lt"/>
          <a:ea typeface="+mj-ea"/>
          <a:cs typeface="+mj-cs"/>
          <a:sym typeface="Copperplate" pitchFamily="-105" charset="0"/>
        </a:defRPr>
      </a:lvl1pPr>
      <a:lvl2pPr algn="l" rtl="0" eaLnBrk="0" fontAlgn="base" hangingPunct="0">
        <a:spcBef>
          <a:spcPct val="0"/>
        </a:spcBef>
        <a:spcAft>
          <a:spcPct val="0"/>
        </a:spcAft>
        <a:defRPr sz="3300">
          <a:solidFill>
            <a:srgbClr val="000000"/>
          </a:solidFill>
          <a:latin typeface="Copperplate" pitchFamily="-106" charset="0"/>
          <a:ea typeface="ヒラギノ明朝 ProN W3" pitchFamily="-106" charset="-128"/>
          <a:cs typeface="ヒラギノ明朝 ProN W3" pitchFamily="-106" charset="-128"/>
          <a:sym typeface="Copperplate" pitchFamily="-105" charset="0"/>
        </a:defRPr>
      </a:lvl2pPr>
      <a:lvl3pPr algn="l" rtl="0" eaLnBrk="0" fontAlgn="base" hangingPunct="0">
        <a:spcBef>
          <a:spcPct val="0"/>
        </a:spcBef>
        <a:spcAft>
          <a:spcPct val="0"/>
        </a:spcAft>
        <a:defRPr sz="3300">
          <a:solidFill>
            <a:srgbClr val="000000"/>
          </a:solidFill>
          <a:latin typeface="Copperplate" pitchFamily="-106" charset="0"/>
          <a:ea typeface="ヒラギノ明朝 ProN W3" pitchFamily="-106" charset="-128"/>
          <a:cs typeface="ヒラギノ明朝 ProN W3" pitchFamily="-106" charset="-128"/>
          <a:sym typeface="Copperplate" pitchFamily="-105" charset="0"/>
        </a:defRPr>
      </a:lvl3pPr>
      <a:lvl4pPr algn="l" rtl="0" eaLnBrk="0" fontAlgn="base" hangingPunct="0">
        <a:spcBef>
          <a:spcPct val="0"/>
        </a:spcBef>
        <a:spcAft>
          <a:spcPct val="0"/>
        </a:spcAft>
        <a:defRPr sz="3300">
          <a:solidFill>
            <a:srgbClr val="000000"/>
          </a:solidFill>
          <a:latin typeface="Copperplate" pitchFamily="-106" charset="0"/>
          <a:ea typeface="ヒラギノ明朝 ProN W3" pitchFamily="-106" charset="-128"/>
          <a:cs typeface="ヒラギノ明朝 ProN W3" pitchFamily="-106" charset="-128"/>
          <a:sym typeface="Copperplate" pitchFamily="-105" charset="0"/>
        </a:defRPr>
      </a:lvl4pPr>
      <a:lvl5pPr algn="l" rtl="0" eaLnBrk="0" fontAlgn="base" hangingPunct="0">
        <a:spcBef>
          <a:spcPct val="0"/>
        </a:spcBef>
        <a:spcAft>
          <a:spcPct val="0"/>
        </a:spcAft>
        <a:defRPr sz="3300">
          <a:solidFill>
            <a:srgbClr val="000000"/>
          </a:solidFill>
          <a:latin typeface="Copperplate" pitchFamily="-106" charset="0"/>
          <a:ea typeface="ヒラギノ明朝 ProN W3" pitchFamily="-106" charset="-128"/>
          <a:cs typeface="ヒラギノ明朝 ProN W3" pitchFamily="-106" charset="-128"/>
          <a:sym typeface="Copperplate" pitchFamily="-105" charset="0"/>
        </a:defRPr>
      </a:lvl5pPr>
      <a:lvl6pPr marL="321440" algn="l" rtl="0" fontAlgn="base">
        <a:spcBef>
          <a:spcPct val="0"/>
        </a:spcBef>
        <a:spcAft>
          <a:spcPct val="0"/>
        </a:spcAft>
        <a:defRPr sz="3300">
          <a:solidFill>
            <a:srgbClr val="000000"/>
          </a:solidFill>
          <a:latin typeface="Copperplate" pitchFamily="-106" charset="0"/>
          <a:ea typeface="ヒラギノ明朝 ProN W3" pitchFamily="-106" charset="-128"/>
          <a:cs typeface="ヒラギノ明朝 ProN W3" pitchFamily="-106" charset="-128"/>
          <a:sym typeface="Copperplate" pitchFamily="-106" charset="0"/>
        </a:defRPr>
      </a:lvl6pPr>
      <a:lvl7pPr marL="642882" algn="l" rtl="0" fontAlgn="base">
        <a:spcBef>
          <a:spcPct val="0"/>
        </a:spcBef>
        <a:spcAft>
          <a:spcPct val="0"/>
        </a:spcAft>
        <a:defRPr sz="3300">
          <a:solidFill>
            <a:srgbClr val="000000"/>
          </a:solidFill>
          <a:latin typeface="Copperplate" pitchFamily="-106" charset="0"/>
          <a:ea typeface="ヒラギノ明朝 ProN W3" pitchFamily="-106" charset="-128"/>
          <a:cs typeface="ヒラギノ明朝 ProN W3" pitchFamily="-106" charset="-128"/>
          <a:sym typeface="Copperplate" pitchFamily="-106" charset="0"/>
        </a:defRPr>
      </a:lvl7pPr>
      <a:lvl8pPr marL="964323" algn="l" rtl="0" fontAlgn="base">
        <a:spcBef>
          <a:spcPct val="0"/>
        </a:spcBef>
        <a:spcAft>
          <a:spcPct val="0"/>
        </a:spcAft>
        <a:defRPr sz="3300">
          <a:solidFill>
            <a:srgbClr val="000000"/>
          </a:solidFill>
          <a:latin typeface="Copperplate" pitchFamily="-106" charset="0"/>
          <a:ea typeface="ヒラギノ明朝 ProN W3" pitchFamily="-106" charset="-128"/>
          <a:cs typeface="ヒラギノ明朝 ProN W3" pitchFamily="-106" charset="-128"/>
          <a:sym typeface="Copperplate" pitchFamily="-106" charset="0"/>
        </a:defRPr>
      </a:lvl8pPr>
      <a:lvl9pPr marL="1285763" algn="l" rtl="0" fontAlgn="base">
        <a:spcBef>
          <a:spcPct val="0"/>
        </a:spcBef>
        <a:spcAft>
          <a:spcPct val="0"/>
        </a:spcAft>
        <a:defRPr sz="3300">
          <a:solidFill>
            <a:srgbClr val="000000"/>
          </a:solidFill>
          <a:latin typeface="Copperplate" pitchFamily="-106" charset="0"/>
          <a:ea typeface="ヒラギノ明朝 ProN W3" pitchFamily="-106" charset="-128"/>
          <a:cs typeface="ヒラギノ明朝 ProN W3" pitchFamily="-106" charset="-128"/>
          <a:sym typeface="Copperplate" pitchFamily="-106" charset="0"/>
        </a:defRPr>
      </a:lvl9pPr>
    </p:titleStyle>
    <p:bodyStyle>
      <a:lvl1pPr marL="239713" indent="-239713" algn="l" rtl="0" eaLnBrk="0" fontAlgn="base" hangingPunct="0">
        <a:spcBef>
          <a:spcPct val="0"/>
        </a:spcBef>
        <a:spcAft>
          <a:spcPct val="0"/>
        </a:spcAft>
        <a:defRPr sz="1400">
          <a:solidFill>
            <a:srgbClr val="4D4D4D"/>
          </a:solidFill>
          <a:latin typeface="+mn-lt"/>
          <a:ea typeface="+mn-ea"/>
          <a:cs typeface="+mn-cs"/>
          <a:sym typeface="Palatino" pitchFamily="-105" charset="0"/>
        </a:defRPr>
      </a:lvl1pPr>
      <a:lvl2pPr marL="520700" indent="-198438" algn="l" rtl="0" eaLnBrk="0" fontAlgn="base" hangingPunct="0">
        <a:spcBef>
          <a:spcPct val="0"/>
        </a:spcBef>
        <a:spcAft>
          <a:spcPct val="0"/>
        </a:spcAft>
        <a:defRPr sz="1400">
          <a:solidFill>
            <a:srgbClr val="4D4D4D"/>
          </a:solidFill>
          <a:latin typeface="+mn-lt"/>
          <a:ea typeface="+mn-ea"/>
          <a:cs typeface="+mn-cs"/>
          <a:sym typeface="Palatino" pitchFamily="-105" charset="0"/>
        </a:defRPr>
      </a:lvl2pPr>
      <a:lvl3pPr marL="801688" indent="-158750" algn="l" rtl="0" eaLnBrk="0" fontAlgn="base" hangingPunct="0">
        <a:spcBef>
          <a:spcPct val="0"/>
        </a:spcBef>
        <a:spcAft>
          <a:spcPct val="0"/>
        </a:spcAft>
        <a:defRPr sz="1400">
          <a:solidFill>
            <a:srgbClr val="4D4D4D"/>
          </a:solidFill>
          <a:latin typeface="+mn-lt"/>
          <a:ea typeface="+mn-ea"/>
          <a:cs typeface="+mn-cs"/>
          <a:sym typeface="Palatino" pitchFamily="-105" charset="0"/>
        </a:defRPr>
      </a:lvl3pPr>
      <a:lvl4pPr marL="1123950" indent="-158750" algn="l" rtl="0" eaLnBrk="0" fontAlgn="base" hangingPunct="0">
        <a:spcBef>
          <a:spcPct val="0"/>
        </a:spcBef>
        <a:spcAft>
          <a:spcPct val="0"/>
        </a:spcAft>
        <a:defRPr sz="1400">
          <a:solidFill>
            <a:srgbClr val="4D4D4D"/>
          </a:solidFill>
          <a:latin typeface="+mn-lt"/>
          <a:ea typeface="+mn-ea"/>
          <a:cs typeface="+mn-cs"/>
          <a:sym typeface="Palatino" pitchFamily="-105" charset="0"/>
        </a:defRPr>
      </a:lvl4pPr>
      <a:lvl5pPr marL="1444625" indent="-158750" algn="l" rtl="0" eaLnBrk="0" fontAlgn="base" hangingPunct="0">
        <a:spcBef>
          <a:spcPct val="0"/>
        </a:spcBef>
        <a:spcAft>
          <a:spcPct val="0"/>
        </a:spcAft>
        <a:defRPr sz="1400">
          <a:solidFill>
            <a:srgbClr val="4D4D4D"/>
          </a:solidFill>
          <a:latin typeface="+mn-lt"/>
          <a:ea typeface="+mn-ea"/>
          <a:cs typeface="+mn-cs"/>
          <a:sym typeface="Palatino" pitchFamily="-105" charset="0"/>
        </a:defRPr>
      </a:lvl5pPr>
      <a:lvl6pPr marL="321440" algn="l" rtl="0" fontAlgn="base">
        <a:spcBef>
          <a:spcPct val="0"/>
        </a:spcBef>
        <a:spcAft>
          <a:spcPct val="0"/>
        </a:spcAft>
        <a:defRPr sz="1400">
          <a:solidFill>
            <a:srgbClr val="4D4D4D"/>
          </a:solidFill>
          <a:latin typeface="+mn-lt"/>
          <a:ea typeface="+mn-ea"/>
          <a:cs typeface="+mn-cs"/>
          <a:sym typeface="Palatino" pitchFamily="-106" charset="0"/>
        </a:defRPr>
      </a:lvl6pPr>
      <a:lvl7pPr marL="642882" algn="l" rtl="0" fontAlgn="base">
        <a:spcBef>
          <a:spcPct val="0"/>
        </a:spcBef>
        <a:spcAft>
          <a:spcPct val="0"/>
        </a:spcAft>
        <a:defRPr sz="1400">
          <a:solidFill>
            <a:srgbClr val="4D4D4D"/>
          </a:solidFill>
          <a:latin typeface="+mn-lt"/>
          <a:ea typeface="+mn-ea"/>
          <a:cs typeface="+mn-cs"/>
          <a:sym typeface="Palatino" pitchFamily="-106" charset="0"/>
        </a:defRPr>
      </a:lvl7pPr>
      <a:lvl8pPr marL="964323" algn="l" rtl="0" fontAlgn="base">
        <a:spcBef>
          <a:spcPct val="0"/>
        </a:spcBef>
        <a:spcAft>
          <a:spcPct val="0"/>
        </a:spcAft>
        <a:defRPr sz="1400">
          <a:solidFill>
            <a:srgbClr val="4D4D4D"/>
          </a:solidFill>
          <a:latin typeface="+mn-lt"/>
          <a:ea typeface="+mn-ea"/>
          <a:cs typeface="+mn-cs"/>
          <a:sym typeface="Palatino" pitchFamily="-106" charset="0"/>
        </a:defRPr>
      </a:lvl8pPr>
      <a:lvl9pPr marL="1285763" algn="l" rtl="0" fontAlgn="base">
        <a:spcBef>
          <a:spcPct val="0"/>
        </a:spcBef>
        <a:spcAft>
          <a:spcPct val="0"/>
        </a:spcAft>
        <a:defRPr sz="1400">
          <a:solidFill>
            <a:srgbClr val="4D4D4D"/>
          </a:solidFill>
          <a:latin typeface="+mn-lt"/>
          <a:ea typeface="+mn-ea"/>
          <a:cs typeface="+mn-cs"/>
          <a:sym typeface="Palatino" pitchFamily="-106" charset="0"/>
        </a:defRPr>
      </a:lvl9pPr>
    </p:bodyStyle>
    <p:otherStyle>
      <a:defPPr>
        <a:defRPr lang="en-US"/>
      </a:defPPr>
      <a:lvl1pPr marL="0" algn="l" defTabSz="321440" rtl="0" eaLnBrk="1" latinLnBrk="0" hangingPunct="1">
        <a:defRPr sz="1300" kern="1200">
          <a:solidFill>
            <a:schemeClr val="tx1"/>
          </a:solidFill>
          <a:latin typeface="+mn-lt"/>
          <a:ea typeface="+mn-ea"/>
          <a:cs typeface="+mn-cs"/>
        </a:defRPr>
      </a:lvl1pPr>
      <a:lvl2pPr marL="321440" algn="l" defTabSz="321440" rtl="0" eaLnBrk="1" latinLnBrk="0" hangingPunct="1">
        <a:defRPr sz="1300" kern="1200">
          <a:solidFill>
            <a:schemeClr val="tx1"/>
          </a:solidFill>
          <a:latin typeface="+mn-lt"/>
          <a:ea typeface="+mn-ea"/>
          <a:cs typeface="+mn-cs"/>
        </a:defRPr>
      </a:lvl2pPr>
      <a:lvl3pPr marL="642882" algn="l" defTabSz="321440" rtl="0" eaLnBrk="1" latinLnBrk="0" hangingPunct="1">
        <a:defRPr sz="1300" kern="1200">
          <a:solidFill>
            <a:schemeClr val="tx1"/>
          </a:solidFill>
          <a:latin typeface="+mn-lt"/>
          <a:ea typeface="+mn-ea"/>
          <a:cs typeface="+mn-cs"/>
        </a:defRPr>
      </a:lvl3pPr>
      <a:lvl4pPr marL="964323" algn="l" defTabSz="321440" rtl="0" eaLnBrk="1" latinLnBrk="0" hangingPunct="1">
        <a:defRPr sz="1300" kern="1200">
          <a:solidFill>
            <a:schemeClr val="tx1"/>
          </a:solidFill>
          <a:latin typeface="+mn-lt"/>
          <a:ea typeface="+mn-ea"/>
          <a:cs typeface="+mn-cs"/>
        </a:defRPr>
      </a:lvl4pPr>
      <a:lvl5pPr marL="1285763" algn="l" defTabSz="321440" rtl="0" eaLnBrk="1" latinLnBrk="0" hangingPunct="1">
        <a:defRPr sz="1300" kern="1200">
          <a:solidFill>
            <a:schemeClr val="tx1"/>
          </a:solidFill>
          <a:latin typeface="+mn-lt"/>
          <a:ea typeface="+mn-ea"/>
          <a:cs typeface="+mn-cs"/>
        </a:defRPr>
      </a:lvl5pPr>
      <a:lvl6pPr marL="1607205" algn="l" defTabSz="321440" rtl="0" eaLnBrk="1" latinLnBrk="0" hangingPunct="1">
        <a:defRPr sz="1300" kern="1200">
          <a:solidFill>
            <a:schemeClr val="tx1"/>
          </a:solidFill>
          <a:latin typeface="+mn-lt"/>
          <a:ea typeface="+mn-ea"/>
          <a:cs typeface="+mn-cs"/>
        </a:defRPr>
      </a:lvl6pPr>
      <a:lvl7pPr marL="1928645" algn="l" defTabSz="321440" rtl="0" eaLnBrk="1" latinLnBrk="0" hangingPunct="1">
        <a:defRPr sz="1300" kern="1200">
          <a:solidFill>
            <a:schemeClr val="tx1"/>
          </a:solidFill>
          <a:latin typeface="+mn-lt"/>
          <a:ea typeface="+mn-ea"/>
          <a:cs typeface="+mn-cs"/>
        </a:defRPr>
      </a:lvl7pPr>
      <a:lvl8pPr marL="2250086" algn="l" defTabSz="321440" rtl="0" eaLnBrk="1" latinLnBrk="0" hangingPunct="1">
        <a:defRPr sz="1300" kern="1200">
          <a:solidFill>
            <a:schemeClr val="tx1"/>
          </a:solidFill>
          <a:latin typeface="+mn-lt"/>
          <a:ea typeface="+mn-ea"/>
          <a:cs typeface="+mn-cs"/>
        </a:defRPr>
      </a:lvl8pPr>
      <a:lvl9pPr marL="2571527" algn="l" defTabSz="321440"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5602" name="Rectangle 1"/>
          <p:cNvSpPr>
            <a:spLocks noGrp="1" noChangeArrowheads="1"/>
          </p:cNvSpPr>
          <p:nvPr>
            <p:ph type="title"/>
          </p:nvPr>
        </p:nvSpPr>
        <p:spPr bwMode="auto">
          <a:xfrm>
            <a:off x="893763" y="5180013"/>
            <a:ext cx="7358062" cy="1195387"/>
          </a:xfrm>
          <a:prstGeom prst="rect">
            <a:avLst/>
          </a:prstGeom>
          <a:noFill/>
          <a:ln w="12700">
            <a:noFill/>
            <a:miter lim="800000"/>
            <a:headEnd/>
            <a:tailEnd/>
          </a:ln>
        </p:spPr>
        <p:txBody>
          <a:bodyPr vert="horz" wrap="square" lIns="35715" tIns="35715" rIns="35715" bIns="35715" numCol="1" anchor="ctr" anchorCtr="0" compatLnSpc="1">
            <a:prstTxWarp prst="textNoShape">
              <a:avLst/>
            </a:prstTxWarp>
          </a:bodyPr>
          <a:lstStyle/>
          <a:p>
            <a:pPr lvl="0"/>
            <a:r>
              <a:rPr lang="en-US">
                <a:sym typeface="Gill Sans" pitchFamily="-105" charset="0"/>
              </a:rPr>
              <a:t>Click to edit Master title style</a:t>
            </a:r>
          </a:p>
        </p:txBody>
      </p:sp>
      <p:pic>
        <p:nvPicPr>
          <p:cNvPr id="25603" name="Picture 2"/>
          <p:cNvPicPr>
            <a:picLocks noChangeAspect="1" noChangeArrowheads="1"/>
          </p:cNvPicPr>
          <p:nvPr/>
        </p:nvPicPr>
        <p:blipFill>
          <a:blip r:embed="rId13"/>
          <a:srcRect/>
          <a:stretch>
            <a:fillRect/>
          </a:stretch>
        </p:blipFill>
        <p:spPr bwMode="auto">
          <a:xfrm>
            <a:off x="8197850" y="187325"/>
            <a:ext cx="546100" cy="544513"/>
          </a:xfrm>
          <a:prstGeom prst="rect">
            <a:avLst/>
          </a:prstGeom>
          <a:noFill/>
          <a:ln w="12700">
            <a:noFill/>
            <a:miter lim="800000"/>
            <a:headEnd/>
            <a:tailEnd/>
          </a:ln>
        </p:spPr>
      </p:pic>
    </p:spTree>
  </p:cSld>
  <p:clrMap bg1="dk2" tx1="lt1" bg2="dk1" tx2="lt2" accent1="accent1" accent2="accent2" accent3="accent3" accent4="accent4" accent5="accent5" accent6="accent6" hlink="hlink" folHlink="folHlink"/>
  <p:sldLayoutIdLst>
    <p:sldLayoutId id="2147490785" r:id="rId1"/>
    <p:sldLayoutId id="2147490786" r:id="rId2"/>
    <p:sldLayoutId id="2147490787" r:id="rId3"/>
    <p:sldLayoutId id="2147490788" r:id="rId4"/>
    <p:sldLayoutId id="2147490789" r:id="rId5"/>
    <p:sldLayoutId id="2147490790" r:id="rId6"/>
    <p:sldLayoutId id="2147490791" r:id="rId7"/>
    <p:sldLayoutId id="2147490792" r:id="rId8"/>
    <p:sldLayoutId id="2147490793" r:id="rId9"/>
    <p:sldLayoutId id="2147490794" r:id="rId10"/>
    <p:sldLayoutId id="2147490795" r:id="rId11"/>
  </p:sldLayoutIdLst>
  <p:transition>
    <p:random/>
  </p:transition>
  <p:hf hdr="0" ftr="0" dt="0"/>
  <p:txStyles>
    <p:titleStyle>
      <a:lvl1pPr algn="ctr" rtl="0" eaLnBrk="0" fontAlgn="base" hangingPunct="0">
        <a:spcBef>
          <a:spcPct val="0"/>
        </a:spcBef>
        <a:spcAft>
          <a:spcPct val="0"/>
        </a:spcAft>
        <a:defRPr sz="5900">
          <a:solidFill>
            <a:schemeClr val="tx1"/>
          </a:solidFill>
          <a:latin typeface="+mj-lt"/>
          <a:ea typeface="+mj-ea"/>
          <a:cs typeface="+mj-cs"/>
          <a:sym typeface="Gill Sans" pitchFamily="-105" charset="0"/>
        </a:defRPr>
      </a:lvl1pPr>
      <a:lvl2pPr algn="ctr" rtl="0" eaLnBrk="0" fontAlgn="base" hangingPunct="0">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2pPr>
      <a:lvl3pPr algn="ctr" rtl="0" eaLnBrk="0" fontAlgn="base" hangingPunct="0">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3pPr>
      <a:lvl4pPr algn="ctr" rtl="0" eaLnBrk="0" fontAlgn="base" hangingPunct="0">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4pPr>
      <a:lvl5pPr algn="ctr" rtl="0" eaLnBrk="0" fontAlgn="base" hangingPunct="0">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5pPr>
      <a:lvl6pPr marL="321440" algn="ctr" rtl="0" fontAlgn="base">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6pPr>
      <a:lvl7pPr marL="642882" algn="ctr" rtl="0" fontAlgn="base">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7pPr>
      <a:lvl8pPr marL="964323" algn="ctr" rtl="0" fontAlgn="base">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8pPr>
      <a:lvl9pPr marL="1285763" algn="ctr" rtl="0" fontAlgn="base">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9pPr>
    </p:titleStyle>
    <p:bodyStyle>
      <a:lvl1pPr marL="239713" indent="-239713" algn="ctr" rtl="0" eaLnBrk="0" fontAlgn="base" hangingPunct="0">
        <a:spcBef>
          <a:spcPct val="0"/>
        </a:spcBef>
        <a:spcAft>
          <a:spcPct val="0"/>
        </a:spcAft>
        <a:defRPr sz="2500">
          <a:solidFill>
            <a:schemeClr val="tx1"/>
          </a:solidFill>
          <a:latin typeface="+mn-lt"/>
          <a:ea typeface="+mn-ea"/>
          <a:cs typeface="+mn-cs"/>
          <a:sym typeface="Gill Sans" pitchFamily="-105" charset="0"/>
        </a:defRPr>
      </a:lvl1pPr>
      <a:lvl2pPr marL="520700" indent="-198438" algn="ctr" rtl="0" eaLnBrk="0" fontAlgn="base" hangingPunct="0">
        <a:spcBef>
          <a:spcPct val="0"/>
        </a:spcBef>
        <a:spcAft>
          <a:spcPct val="0"/>
        </a:spcAft>
        <a:defRPr sz="2500">
          <a:solidFill>
            <a:schemeClr val="tx1"/>
          </a:solidFill>
          <a:latin typeface="+mn-lt"/>
          <a:ea typeface="+mn-ea"/>
          <a:cs typeface="+mn-cs"/>
          <a:sym typeface="Gill Sans" pitchFamily="-105" charset="0"/>
        </a:defRPr>
      </a:lvl2pPr>
      <a:lvl3pPr marL="801688" indent="-158750" algn="ctr" rtl="0" eaLnBrk="0" fontAlgn="base" hangingPunct="0">
        <a:spcBef>
          <a:spcPct val="0"/>
        </a:spcBef>
        <a:spcAft>
          <a:spcPct val="0"/>
        </a:spcAft>
        <a:defRPr sz="2500">
          <a:solidFill>
            <a:schemeClr val="tx1"/>
          </a:solidFill>
          <a:latin typeface="+mn-lt"/>
          <a:ea typeface="+mn-ea"/>
          <a:cs typeface="+mn-cs"/>
          <a:sym typeface="Gill Sans" pitchFamily="-105" charset="0"/>
        </a:defRPr>
      </a:lvl3pPr>
      <a:lvl4pPr marL="1123950" indent="-158750" algn="ctr" rtl="0" eaLnBrk="0" fontAlgn="base" hangingPunct="0">
        <a:spcBef>
          <a:spcPct val="0"/>
        </a:spcBef>
        <a:spcAft>
          <a:spcPct val="0"/>
        </a:spcAft>
        <a:defRPr sz="2500">
          <a:solidFill>
            <a:schemeClr val="tx1"/>
          </a:solidFill>
          <a:latin typeface="+mn-lt"/>
          <a:ea typeface="+mn-ea"/>
          <a:cs typeface="+mn-cs"/>
          <a:sym typeface="Gill Sans" pitchFamily="-105" charset="0"/>
        </a:defRPr>
      </a:lvl4pPr>
      <a:lvl5pPr marL="1444625" indent="-158750" algn="ctr" rtl="0" eaLnBrk="0" fontAlgn="base" hangingPunct="0">
        <a:spcBef>
          <a:spcPct val="0"/>
        </a:spcBef>
        <a:spcAft>
          <a:spcPct val="0"/>
        </a:spcAft>
        <a:defRPr sz="2500">
          <a:solidFill>
            <a:schemeClr val="tx1"/>
          </a:solidFill>
          <a:latin typeface="+mn-lt"/>
          <a:ea typeface="+mn-ea"/>
          <a:cs typeface="+mn-cs"/>
          <a:sym typeface="Gill Sans" pitchFamily="-105" charset="0"/>
        </a:defRPr>
      </a:lvl5pPr>
      <a:lvl6pPr marL="321440" algn="ctr" rtl="0" fontAlgn="base">
        <a:spcBef>
          <a:spcPct val="0"/>
        </a:spcBef>
        <a:spcAft>
          <a:spcPct val="0"/>
        </a:spcAft>
        <a:defRPr sz="2500">
          <a:solidFill>
            <a:schemeClr val="tx1"/>
          </a:solidFill>
          <a:latin typeface="+mn-lt"/>
          <a:ea typeface="+mn-ea"/>
          <a:cs typeface="+mn-cs"/>
          <a:sym typeface="Gill Sans" pitchFamily="-106" charset="0"/>
        </a:defRPr>
      </a:lvl6pPr>
      <a:lvl7pPr marL="642882" algn="ctr" rtl="0" fontAlgn="base">
        <a:spcBef>
          <a:spcPct val="0"/>
        </a:spcBef>
        <a:spcAft>
          <a:spcPct val="0"/>
        </a:spcAft>
        <a:defRPr sz="2500">
          <a:solidFill>
            <a:schemeClr val="tx1"/>
          </a:solidFill>
          <a:latin typeface="+mn-lt"/>
          <a:ea typeface="+mn-ea"/>
          <a:cs typeface="+mn-cs"/>
          <a:sym typeface="Gill Sans" pitchFamily="-106" charset="0"/>
        </a:defRPr>
      </a:lvl7pPr>
      <a:lvl8pPr marL="964323" algn="ctr" rtl="0" fontAlgn="base">
        <a:spcBef>
          <a:spcPct val="0"/>
        </a:spcBef>
        <a:spcAft>
          <a:spcPct val="0"/>
        </a:spcAft>
        <a:defRPr sz="2500">
          <a:solidFill>
            <a:schemeClr val="tx1"/>
          </a:solidFill>
          <a:latin typeface="+mn-lt"/>
          <a:ea typeface="+mn-ea"/>
          <a:cs typeface="+mn-cs"/>
          <a:sym typeface="Gill Sans" pitchFamily="-106" charset="0"/>
        </a:defRPr>
      </a:lvl8pPr>
      <a:lvl9pPr marL="1285763" algn="ctr" rtl="0" fontAlgn="base">
        <a:spcBef>
          <a:spcPct val="0"/>
        </a:spcBef>
        <a:spcAft>
          <a:spcPct val="0"/>
        </a:spcAft>
        <a:defRPr sz="2500">
          <a:solidFill>
            <a:schemeClr val="tx1"/>
          </a:solidFill>
          <a:latin typeface="+mn-lt"/>
          <a:ea typeface="+mn-ea"/>
          <a:cs typeface="+mn-cs"/>
          <a:sym typeface="Gill Sans" pitchFamily="-106" charset="0"/>
        </a:defRPr>
      </a:lvl9pPr>
    </p:bodyStyle>
    <p:otherStyle>
      <a:defPPr>
        <a:defRPr lang="en-US"/>
      </a:defPPr>
      <a:lvl1pPr marL="0" algn="l" defTabSz="321440" rtl="0" eaLnBrk="1" latinLnBrk="0" hangingPunct="1">
        <a:defRPr sz="1300" kern="1200">
          <a:solidFill>
            <a:schemeClr val="tx1"/>
          </a:solidFill>
          <a:latin typeface="+mn-lt"/>
          <a:ea typeface="+mn-ea"/>
          <a:cs typeface="+mn-cs"/>
        </a:defRPr>
      </a:lvl1pPr>
      <a:lvl2pPr marL="321440" algn="l" defTabSz="321440" rtl="0" eaLnBrk="1" latinLnBrk="0" hangingPunct="1">
        <a:defRPr sz="1300" kern="1200">
          <a:solidFill>
            <a:schemeClr val="tx1"/>
          </a:solidFill>
          <a:latin typeface="+mn-lt"/>
          <a:ea typeface="+mn-ea"/>
          <a:cs typeface="+mn-cs"/>
        </a:defRPr>
      </a:lvl2pPr>
      <a:lvl3pPr marL="642882" algn="l" defTabSz="321440" rtl="0" eaLnBrk="1" latinLnBrk="0" hangingPunct="1">
        <a:defRPr sz="1300" kern="1200">
          <a:solidFill>
            <a:schemeClr val="tx1"/>
          </a:solidFill>
          <a:latin typeface="+mn-lt"/>
          <a:ea typeface="+mn-ea"/>
          <a:cs typeface="+mn-cs"/>
        </a:defRPr>
      </a:lvl3pPr>
      <a:lvl4pPr marL="964323" algn="l" defTabSz="321440" rtl="0" eaLnBrk="1" latinLnBrk="0" hangingPunct="1">
        <a:defRPr sz="1300" kern="1200">
          <a:solidFill>
            <a:schemeClr val="tx1"/>
          </a:solidFill>
          <a:latin typeface="+mn-lt"/>
          <a:ea typeface="+mn-ea"/>
          <a:cs typeface="+mn-cs"/>
        </a:defRPr>
      </a:lvl4pPr>
      <a:lvl5pPr marL="1285763" algn="l" defTabSz="321440" rtl="0" eaLnBrk="1" latinLnBrk="0" hangingPunct="1">
        <a:defRPr sz="1300" kern="1200">
          <a:solidFill>
            <a:schemeClr val="tx1"/>
          </a:solidFill>
          <a:latin typeface="+mn-lt"/>
          <a:ea typeface="+mn-ea"/>
          <a:cs typeface="+mn-cs"/>
        </a:defRPr>
      </a:lvl5pPr>
      <a:lvl6pPr marL="1607205" algn="l" defTabSz="321440" rtl="0" eaLnBrk="1" latinLnBrk="0" hangingPunct="1">
        <a:defRPr sz="1300" kern="1200">
          <a:solidFill>
            <a:schemeClr val="tx1"/>
          </a:solidFill>
          <a:latin typeface="+mn-lt"/>
          <a:ea typeface="+mn-ea"/>
          <a:cs typeface="+mn-cs"/>
        </a:defRPr>
      </a:lvl6pPr>
      <a:lvl7pPr marL="1928645" algn="l" defTabSz="321440" rtl="0" eaLnBrk="1" latinLnBrk="0" hangingPunct="1">
        <a:defRPr sz="1300" kern="1200">
          <a:solidFill>
            <a:schemeClr val="tx1"/>
          </a:solidFill>
          <a:latin typeface="+mn-lt"/>
          <a:ea typeface="+mn-ea"/>
          <a:cs typeface="+mn-cs"/>
        </a:defRPr>
      </a:lvl7pPr>
      <a:lvl8pPr marL="2250086" algn="l" defTabSz="321440" rtl="0" eaLnBrk="1" latinLnBrk="0" hangingPunct="1">
        <a:defRPr sz="1300" kern="1200">
          <a:solidFill>
            <a:schemeClr val="tx1"/>
          </a:solidFill>
          <a:latin typeface="+mn-lt"/>
          <a:ea typeface="+mn-ea"/>
          <a:cs typeface="+mn-cs"/>
        </a:defRPr>
      </a:lvl8pPr>
      <a:lvl9pPr marL="2571527" algn="l" defTabSz="321440" rtl="0" eaLnBrk="1" latinLnBrk="0" hangingPunct="1">
        <a:defRPr sz="13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bwMode="auto">
          <a:xfrm>
            <a:off x="5062538" y="490538"/>
            <a:ext cx="4000500" cy="1152525"/>
          </a:xfrm>
          <a:prstGeom prst="rect">
            <a:avLst/>
          </a:prstGeom>
          <a:noFill/>
          <a:ln w="12700">
            <a:noFill/>
            <a:miter lim="800000"/>
            <a:headEnd/>
            <a:tailEnd/>
          </a:ln>
          <a:effectLst>
            <a:outerShdw blurRad="12700" dist="12699" dir="5400000" algn="ctr" rotWithShape="0">
              <a:schemeClr val="bg2">
                <a:alpha val="74998"/>
              </a:schemeClr>
            </a:outerShdw>
          </a:effectLst>
        </p:spPr>
        <p:txBody>
          <a:bodyPr vert="horz" wrap="square" lIns="35715" tIns="35715" rIns="35715" bIns="35715" numCol="1" anchor="t" anchorCtr="0" compatLnSpc="1">
            <a:prstTxWarp prst="textNoShape">
              <a:avLst/>
            </a:prstTxWarp>
          </a:bodyPr>
          <a:lstStyle/>
          <a:p>
            <a:pPr lvl="0"/>
            <a:r>
              <a:rPr lang="en-US">
                <a:sym typeface="Copperplate" pitchFamily="-107" charset="0"/>
              </a:rPr>
              <a:t>Click to edit Master title style</a:t>
            </a:r>
          </a:p>
        </p:txBody>
      </p:sp>
      <p:sp>
        <p:nvSpPr>
          <p:cNvPr id="357379" name="Rectangle 2"/>
          <p:cNvSpPr>
            <a:spLocks noGrp="1" noChangeArrowheads="1"/>
          </p:cNvSpPr>
          <p:nvPr>
            <p:ph type="body" idx="1"/>
          </p:nvPr>
        </p:nvSpPr>
        <p:spPr bwMode="auto">
          <a:xfrm>
            <a:off x="5062538" y="5249863"/>
            <a:ext cx="4000500" cy="1152525"/>
          </a:xfrm>
          <a:prstGeom prst="rect">
            <a:avLst/>
          </a:prstGeom>
          <a:noFill/>
          <a:ln w="12700">
            <a:noFill/>
            <a:miter lim="800000"/>
            <a:headEnd/>
            <a:tailEnd/>
          </a:ln>
        </p:spPr>
        <p:txBody>
          <a:bodyPr vert="horz" wrap="square" lIns="35715" tIns="35715" rIns="35715" bIns="35715" numCol="1" anchor="b" anchorCtr="0" compatLnSpc="1">
            <a:prstTxWarp prst="textNoShape">
              <a:avLst/>
            </a:prstTxWarp>
          </a:bodyPr>
          <a:lstStyle/>
          <a:p>
            <a:pPr lvl="0"/>
            <a:r>
              <a:rPr lang="en-US">
                <a:sym typeface="Palatino" pitchFamily="-105" charset="0"/>
              </a:rPr>
              <a:t>Click to edit Master text styles</a:t>
            </a:r>
          </a:p>
          <a:p>
            <a:pPr lvl="1"/>
            <a:r>
              <a:rPr lang="en-US">
                <a:sym typeface="Palatino" pitchFamily="-105" charset="0"/>
              </a:rPr>
              <a:t>Second level</a:t>
            </a:r>
          </a:p>
          <a:p>
            <a:pPr lvl="2"/>
            <a:r>
              <a:rPr lang="en-US">
                <a:sym typeface="Palatino" pitchFamily="-105" charset="0"/>
              </a:rPr>
              <a:t>Third level</a:t>
            </a:r>
          </a:p>
          <a:p>
            <a:pPr lvl="3"/>
            <a:r>
              <a:rPr lang="en-US">
                <a:sym typeface="Palatino" pitchFamily="-105" charset="0"/>
              </a:rPr>
              <a:t>Fourth level</a:t>
            </a:r>
          </a:p>
          <a:p>
            <a:pPr lvl="4"/>
            <a:r>
              <a:rPr lang="en-US">
                <a:sym typeface="Palatino" pitchFamily="-105" charset="0"/>
              </a:rPr>
              <a:t>Fifth level</a:t>
            </a:r>
          </a:p>
        </p:txBody>
      </p:sp>
    </p:spTree>
  </p:cSld>
  <p:clrMap bg1="lt1" tx1="dk1" bg2="lt2" tx2="dk2" accent1="accent1" accent2="accent2" accent3="accent3" accent4="accent4" accent5="accent5" accent6="accent6" hlink="hlink" folHlink="folHlink"/>
  <p:sldLayoutIdLst>
    <p:sldLayoutId id="2147491082" r:id="rId1"/>
    <p:sldLayoutId id="2147491083" r:id="rId2"/>
    <p:sldLayoutId id="2147491084" r:id="rId3"/>
    <p:sldLayoutId id="2147491085" r:id="rId4"/>
    <p:sldLayoutId id="2147491086" r:id="rId5"/>
    <p:sldLayoutId id="2147491087" r:id="rId6"/>
    <p:sldLayoutId id="2147491088" r:id="rId7"/>
    <p:sldLayoutId id="2147491089" r:id="rId8"/>
    <p:sldLayoutId id="2147491090" r:id="rId9"/>
    <p:sldLayoutId id="2147491091" r:id="rId10"/>
    <p:sldLayoutId id="2147491092" r:id="rId11"/>
  </p:sldLayoutIdLst>
  <p:transition>
    <p:random/>
  </p:transition>
  <p:hf hdr="0" ftr="0" dt="0"/>
  <p:txStyles>
    <p:titleStyle>
      <a:lvl1pPr algn="l" rtl="0" eaLnBrk="0" fontAlgn="base" hangingPunct="0">
        <a:spcBef>
          <a:spcPct val="0"/>
        </a:spcBef>
        <a:spcAft>
          <a:spcPct val="0"/>
        </a:spcAft>
        <a:defRPr sz="2700">
          <a:solidFill>
            <a:srgbClr val="1A1A1A"/>
          </a:solidFill>
          <a:latin typeface="+mj-lt"/>
          <a:ea typeface="+mj-ea"/>
          <a:cs typeface="+mj-cs"/>
          <a:sym typeface="Copperplate" pitchFamily="-105" charset="0"/>
        </a:defRPr>
      </a:lvl1pPr>
      <a:lvl2pPr algn="l" rtl="0" eaLnBrk="0" fontAlgn="base" hangingPunct="0">
        <a:spcBef>
          <a:spcPct val="0"/>
        </a:spcBef>
        <a:spcAft>
          <a:spcPct val="0"/>
        </a:spcAft>
        <a:defRPr sz="2700">
          <a:solidFill>
            <a:srgbClr val="1A1A1A"/>
          </a:solidFill>
          <a:latin typeface="Copperplate" pitchFamily="-106" charset="0"/>
          <a:ea typeface="ヒラギノ明朝 ProN W3" pitchFamily="-106" charset="-128"/>
          <a:cs typeface="ヒラギノ明朝 ProN W3" pitchFamily="-106" charset="-128"/>
          <a:sym typeface="Copperplate" pitchFamily="-105" charset="0"/>
        </a:defRPr>
      </a:lvl2pPr>
      <a:lvl3pPr algn="l" rtl="0" eaLnBrk="0" fontAlgn="base" hangingPunct="0">
        <a:spcBef>
          <a:spcPct val="0"/>
        </a:spcBef>
        <a:spcAft>
          <a:spcPct val="0"/>
        </a:spcAft>
        <a:defRPr sz="2700">
          <a:solidFill>
            <a:srgbClr val="1A1A1A"/>
          </a:solidFill>
          <a:latin typeface="Copperplate" pitchFamily="-106" charset="0"/>
          <a:ea typeface="ヒラギノ明朝 ProN W3" pitchFamily="-106" charset="-128"/>
          <a:cs typeface="ヒラギノ明朝 ProN W3" pitchFamily="-106" charset="-128"/>
          <a:sym typeface="Copperplate" pitchFamily="-105" charset="0"/>
        </a:defRPr>
      </a:lvl3pPr>
      <a:lvl4pPr algn="l" rtl="0" eaLnBrk="0" fontAlgn="base" hangingPunct="0">
        <a:spcBef>
          <a:spcPct val="0"/>
        </a:spcBef>
        <a:spcAft>
          <a:spcPct val="0"/>
        </a:spcAft>
        <a:defRPr sz="2700">
          <a:solidFill>
            <a:srgbClr val="1A1A1A"/>
          </a:solidFill>
          <a:latin typeface="Copperplate" pitchFamily="-106" charset="0"/>
          <a:ea typeface="ヒラギノ明朝 ProN W3" pitchFamily="-106" charset="-128"/>
          <a:cs typeface="ヒラギノ明朝 ProN W3" pitchFamily="-106" charset="-128"/>
          <a:sym typeface="Copperplate" pitchFamily="-105" charset="0"/>
        </a:defRPr>
      </a:lvl4pPr>
      <a:lvl5pPr algn="l" rtl="0" eaLnBrk="0" fontAlgn="base" hangingPunct="0">
        <a:spcBef>
          <a:spcPct val="0"/>
        </a:spcBef>
        <a:spcAft>
          <a:spcPct val="0"/>
        </a:spcAft>
        <a:defRPr sz="2700">
          <a:solidFill>
            <a:srgbClr val="1A1A1A"/>
          </a:solidFill>
          <a:latin typeface="Copperplate" pitchFamily="-106" charset="0"/>
          <a:ea typeface="ヒラギノ明朝 ProN W3" pitchFamily="-106" charset="-128"/>
          <a:cs typeface="ヒラギノ明朝 ProN W3" pitchFamily="-106" charset="-128"/>
          <a:sym typeface="Copperplate" pitchFamily="-105" charset="0"/>
        </a:defRPr>
      </a:lvl5pPr>
      <a:lvl6pPr marL="321440" algn="l" rtl="0" fontAlgn="base">
        <a:spcBef>
          <a:spcPct val="0"/>
        </a:spcBef>
        <a:spcAft>
          <a:spcPct val="0"/>
        </a:spcAft>
        <a:defRPr sz="2700">
          <a:solidFill>
            <a:srgbClr val="1A1A1A"/>
          </a:solidFill>
          <a:latin typeface="Copperplate" pitchFamily="-106" charset="0"/>
          <a:ea typeface="ヒラギノ明朝 ProN W3" pitchFamily="-106" charset="-128"/>
          <a:cs typeface="ヒラギノ明朝 ProN W3" pitchFamily="-106" charset="-128"/>
          <a:sym typeface="Copperplate" pitchFamily="-106" charset="0"/>
        </a:defRPr>
      </a:lvl6pPr>
      <a:lvl7pPr marL="642882" algn="l" rtl="0" fontAlgn="base">
        <a:spcBef>
          <a:spcPct val="0"/>
        </a:spcBef>
        <a:spcAft>
          <a:spcPct val="0"/>
        </a:spcAft>
        <a:defRPr sz="2700">
          <a:solidFill>
            <a:srgbClr val="1A1A1A"/>
          </a:solidFill>
          <a:latin typeface="Copperplate" pitchFamily="-106" charset="0"/>
          <a:ea typeface="ヒラギノ明朝 ProN W3" pitchFamily="-106" charset="-128"/>
          <a:cs typeface="ヒラギノ明朝 ProN W3" pitchFamily="-106" charset="-128"/>
          <a:sym typeface="Copperplate" pitchFamily="-106" charset="0"/>
        </a:defRPr>
      </a:lvl7pPr>
      <a:lvl8pPr marL="964323" algn="l" rtl="0" fontAlgn="base">
        <a:spcBef>
          <a:spcPct val="0"/>
        </a:spcBef>
        <a:spcAft>
          <a:spcPct val="0"/>
        </a:spcAft>
        <a:defRPr sz="2700">
          <a:solidFill>
            <a:srgbClr val="1A1A1A"/>
          </a:solidFill>
          <a:latin typeface="Copperplate" pitchFamily="-106" charset="0"/>
          <a:ea typeface="ヒラギノ明朝 ProN W3" pitchFamily="-106" charset="-128"/>
          <a:cs typeface="ヒラギノ明朝 ProN W3" pitchFamily="-106" charset="-128"/>
          <a:sym typeface="Copperplate" pitchFamily="-106" charset="0"/>
        </a:defRPr>
      </a:lvl8pPr>
      <a:lvl9pPr marL="1285763" algn="l" rtl="0" fontAlgn="base">
        <a:spcBef>
          <a:spcPct val="0"/>
        </a:spcBef>
        <a:spcAft>
          <a:spcPct val="0"/>
        </a:spcAft>
        <a:defRPr sz="2700">
          <a:solidFill>
            <a:srgbClr val="1A1A1A"/>
          </a:solidFill>
          <a:latin typeface="Copperplate" pitchFamily="-106" charset="0"/>
          <a:ea typeface="ヒラギノ明朝 ProN W3" pitchFamily="-106" charset="-128"/>
          <a:cs typeface="ヒラギノ明朝 ProN W3" pitchFamily="-106" charset="-128"/>
          <a:sym typeface="Copperplate" pitchFamily="-106" charset="0"/>
        </a:defRPr>
      </a:lvl9pPr>
    </p:titleStyle>
    <p:bodyStyle>
      <a:lvl1pPr marL="239713" indent="-239713" algn="l" rtl="0" eaLnBrk="0" fontAlgn="base" hangingPunct="0">
        <a:spcBef>
          <a:spcPct val="0"/>
        </a:spcBef>
        <a:spcAft>
          <a:spcPct val="0"/>
        </a:spcAft>
        <a:defRPr sz="1400">
          <a:solidFill>
            <a:srgbClr val="4D4D4D"/>
          </a:solidFill>
          <a:latin typeface="+mn-lt"/>
          <a:ea typeface="+mn-ea"/>
          <a:cs typeface="+mn-cs"/>
          <a:sym typeface="Palatino" pitchFamily="-105" charset="0"/>
        </a:defRPr>
      </a:lvl1pPr>
      <a:lvl2pPr marL="520700" indent="-198438" algn="l" rtl="0" eaLnBrk="0" fontAlgn="base" hangingPunct="0">
        <a:spcBef>
          <a:spcPct val="0"/>
        </a:spcBef>
        <a:spcAft>
          <a:spcPct val="0"/>
        </a:spcAft>
        <a:defRPr sz="1400">
          <a:solidFill>
            <a:srgbClr val="4D4D4D"/>
          </a:solidFill>
          <a:latin typeface="+mn-lt"/>
          <a:ea typeface="+mn-ea"/>
          <a:cs typeface="+mn-cs"/>
          <a:sym typeface="Palatino" pitchFamily="-105" charset="0"/>
        </a:defRPr>
      </a:lvl2pPr>
      <a:lvl3pPr marL="801688" indent="-158750" algn="l" rtl="0" eaLnBrk="0" fontAlgn="base" hangingPunct="0">
        <a:spcBef>
          <a:spcPct val="0"/>
        </a:spcBef>
        <a:spcAft>
          <a:spcPct val="0"/>
        </a:spcAft>
        <a:defRPr sz="1400">
          <a:solidFill>
            <a:srgbClr val="4D4D4D"/>
          </a:solidFill>
          <a:latin typeface="+mn-lt"/>
          <a:ea typeface="+mn-ea"/>
          <a:cs typeface="+mn-cs"/>
          <a:sym typeface="Palatino" pitchFamily="-105" charset="0"/>
        </a:defRPr>
      </a:lvl3pPr>
      <a:lvl4pPr marL="1123950" indent="-158750" algn="l" rtl="0" eaLnBrk="0" fontAlgn="base" hangingPunct="0">
        <a:spcBef>
          <a:spcPct val="0"/>
        </a:spcBef>
        <a:spcAft>
          <a:spcPct val="0"/>
        </a:spcAft>
        <a:defRPr sz="1400">
          <a:solidFill>
            <a:srgbClr val="4D4D4D"/>
          </a:solidFill>
          <a:latin typeface="+mn-lt"/>
          <a:ea typeface="+mn-ea"/>
          <a:cs typeface="+mn-cs"/>
          <a:sym typeface="Palatino" pitchFamily="-105" charset="0"/>
        </a:defRPr>
      </a:lvl4pPr>
      <a:lvl5pPr marL="1444625" indent="-158750" algn="l" rtl="0" eaLnBrk="0" fontAlgn="base" hangingPunct="0">
        <a:spcBef>
          <a:spcPct val="0"/>
        </a:spcBef>
        <a:spcAft>
          <a:spcPct val="0"/>
        </a:spcAft>
        <a:defRPr sz="1400">
          <a:solidFill>
            <a:srgbClr val="4D4D4D"/>
          </a:solidFill>
          <a:latin typeface="+mn-lt"/>
          <a:ea typeface="+mn-ea"/>
          <a:cs typeface="+mn-cs"/>
          <a:sym typeface="Palatino" pitchFamily="-105" charset="0"/>
        </a:defRPr>
      </a:lvl5pPr>
      <a:lvl6pPr marL="321440" algn="l" rtl="0" fontAlgn="base">
        <a:spcBef>
          <a:spcPct val="0"/>
        </a:spcBef>
        <a:spcAft>
          <a:spcPct val="0"/>
        </a:spcAft>
        <a:defRPr sz="1400">
          <a:solidFill>
            <a:srgbClr val="4D4D4D"/>
          </a:solidFill>
          <a:latin typeface="+mn-lt"/>
          <a:ea typeface="+mn-ea"/>
          <a:cs typeface="+mn-cs"/>
          <a:sym typeface="Palatino" pitchFamily="-106" charset="0"/>
        </a:defRPr>
      </a:lvl6pPr>
      <a:lvl7pPr marL="642882" algn="l" rtl="0" fontAlgn="base">
        <a:spcBef>
          <a:spcPct val="0"/>
        </a:spcBef>
        <a:spcAft>
          <a:spcPct val="0"/>
        </a:spcAft>
        <a:defRPr sz="1400">
          <a:solidFill>
            <a:srgbClr val="4D4D4D"/>
          </a:solidFill>
          <a:latin typeface="+mn-lt"/>
          <a:ea typeface="+mn-ea"/>
          <a:cs typeface="+mn-cs"/>
          <a:sym typeface="Palatino" pitchFamily="-106" charset="0"/>
        </a:defRPr>
      </a:lvl7pPr>
      <a:lvl8pPr marL="964323" algn="l" rtl="0" fontAlgn="base">
        <a:spcBef>
          <a:spcPct val="0"/>
        </a:spcBef>
        <a:spcAft>
          <a:spcPct val="0"/>
        </a:spcAft>
        <a:defRPr sz="1400">
          <a:solidFill>
            <a:srgbClr val="4D4D4D"/>
          </a:solidFill>
          <a:latin typeface="+mn-lt"/>
          <a:ea typeface="+mn-ea"/>
          <a:cs typeface="+mn-cs"/>
          <a:sym typeface="Palatino" pitchFamily="-106" charset="0"/>
        </a:defRPr>
      </a:lvl8pPr>
      <a:lvl9pPr marL="1285763" algn="l" rtl="0" fontAlgn="base">
        <a:spcBef>
          <a:spcPct val="0"/>
        </a:spcBef>
        <a:spcAft>
          <a:spcPct val="0"/>
        </a:spcAft>
        <a:defRPr sz="1400">
          <a:solidFill>
            <a:srgbClr val="4D4D4D"/>
          </a:solidFill>
          <a:latin typeface="+mn-lt"/>
          <a:ea typeface="+mn-ea"/>
          <a:cs typeface="+mn-cs"/>
          <a:sym typeface="Palatino" pitchFamily="-106" charset="0"/>
        </a:defRPr>
      </a:lvl9pPr>
    </p:bodyStyle>
    <p:otherStyle>
      <a:defPPr>
        <a:defRPr lang="en-US"/>
      </a:defPPr>
      <a:lvl1pPr marL="0" algn="l" defTabSz="321440" rtl="0" eaLnBrk="1" latinLnBrk="0" hangingPunct="1">
        <a:defRPr sz="1300" kern="1200">
          <a:solidFill>
            <a:schemeClr val="tx1"/>
          </a:solidFill>
          <a:latin typeface="+mn-lt"/>
          <a:ea typeface="+mn-ea"/>
          <a:cs typeface="+mn-cs"/>
        </a:defRPr>
      </a:lvl1pPr>
      <a:lvl2pPr marL="321440" algn="l" defTabSz="321440" rtl="0" eaLnBrk="1" latinLnBrk="0" hangingPunct="1">
        <a:defRPr sz="1300" kern="1200">
          <a:solidFill>
            <a:schemeClr val="tx1"/>
          </a:solidFill>
          <a:latin typeface="+mn-lt"/>
          <a:ea typeface="+mn-ea"/>
          <a:cs typeface="+mn-cs"/>
        </a:defRPr>
      </a:lvl2pPr>
      <a:lvl3pPr marL="642882" algn="l" defTabSz="321440" rtl="0" eaLnBrk="1" latinLnBrk="0" hangingPunct="1">
        <a:defRPr sz="1300" kern="1200">
          <a:solidFill>
            <a:schemeClr val="tx1"/>
          </a:solidFill>
          <a:latin typeface="+mn-lt"/>
          <a:ea typeface="+mn-ea"/>
          <a:cs typeface="+mn-cs"/>
        </a:defRPr>
      </a:lvl3pPr>
      <a:lvl4pPr marL="964323" algn="l" defTabSz="321440" rtl="0" eaLnBrk="1" latinLnBrk="0" hangingPunct="1">
        <a:defRPr sz="1300" kern="1200">
          <a:solidFill>
            <a:schemeClr val="tx1"/>
          </a:solidFill>
          <a:latin typeface="+mn-lt"/>
          <a:ea typeface="+mn-ea"/>
          <a:cs typeface="+mn-cs"/>
        </a:defRPr>
      </a:lvl4pPr>
      <a:lvl5pPr marL="1285763" algn="l" defTabSz="321440" rtl="0" eaLnBrk="1" latinLnBrk="0" hangingPunct="1">
        <a:defRPr sz="1300" kern="1200">
          <a:solidFill>
            <a:schemeClr val="tx1"/>
          </a:solidFill>
          <a:latin typeface="+mn-lt"/>
          <a:ea typeface="+mn-ea"/>
          <a:cs typeface="+mn-cs"/>
        </a:defRPr>
      </a:lvl5pPr>
      <a:lvl6pPr marL="1607205" algn="l" defTabSz="321440" rtl="0" eaLnBrk="1" latinLnBrk="0" hangingPunct="1">
        <a:defRPr sz="1300" kern="1200">
          <a:solidFill>
            <a:schemeClr val="tx1"/>
          </a:solidFill>
          <a:latin typeface="+mn-lt"/>
          <a:ea typeface="+mn-ea"/>
          <a:cs typeface="+mn-cs"/>
        </a:defRPr>
      </a:lvl6pPr>
      <a:lvl7pPr marL="1928645" algn="l" defTabSz="321440" rtl="0" eaLnBrk="1" latinLnBrk="0" hangingPunct="1">
        <a:defRPr sz="1300" kern="1200">
          <a:solidFill>
            <a:schemeClr val="tx1"/>
          </a:solidFill>
          <a:latin typeface="+mn-lt"/>
          <a:ea typeface="+mn-ea"/>
          <a:cs typeface="+mn-cs"/>
        </a:defRPr>
      </a:lvl7pPr>
      <a:lvl8pPr marL="2250086" algn="l" defTabSz="321440" rtl="0" eaLnBrk="1" latinLnBrk="0" hangingPunct="1">
        <a:defRPr sz="1300" kern="1200">
          <a:solidFill>
            <a:schemeClr val="tx1"/>
          </a:solidFill>
          <a:latin typeface="+mn-lt"/>
          <a:ea typeface="+mn-ea"/>
          <a:cs typeface="+mn-cs"/>
        </a:defRPr>
      </a:lvl8pPr>
      <a:lvl9pPr marL="2571527" algn="l" defTabSz="321440" rtl="0" eaLnBrk="1" latinLnBrk="0" hangingPunct="1">
        <a:defRPr sz="13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69666" name="Rectangle 1"/>
          <p:cNvSpPr>
            <a:spLocks noGrp="1" noChangeArrowheads="1"/>
          </p:cNvSpPr>
          <p:nvPr>
            <p:ph type="title"/>
          </p:nvPr>
        </p:nvSpPr>
        <p:spPr bwMode="auto">
          <a:xfrm>
            <a:off x="561975" y="5483225"/>
            <a:ext cx="4465638" cy="1150938"/>
          </a:xfrm>
          <a:prstGeom prst="rect">
            <a:avLst/>
          </a:prstGeom>
          <a:noFill/>
          <a:ln w="12700">
            <a:noFill/>
            <a:miter lim="800000"/>
            <a:headEnd/>
            <a:tailEnd/>
          </a:ln>
        </p:spPr>
        <p:txBody>
          <a:bodyPr vert="horz" wrap="square" lIns="35715" tIns="35715" rIns="35715" bIns="35715" numCol="1" anchor="t" anchorCtr="0" compatLnSpc="1">
            <a:prstTxWarp prst="textNoShape">
              <a:avLst/>
            </a:prstTxWarp>
          </a:bodyPr>
          <a:lstStyle/>
          <a:p>
            <a:pPr lvl="0"/>
            <a:r>
              <a:rPr lang="en-US">
                <a:sym typeface="Copperplate" pitchFamily="-105" charset="0"/>
              </a:rPr>
              <a:t>Click to edit Master title style</a:t>
            </a:r>
          </a:p>
        </p:txBody>
      </p:sp>
      <p:sp>
        <p:nvSpPr>
          <p:cNvPr id="369667" name="Rectangle 2"/>
          <p:cNvSpPr>
            <a:spLocks noGrp="1" noChangeArrowheads="1"/>
          </p:cNvSpPr>
          <p:nvPr>
            <p:ph type="body" idx="1"/>
          </p:nvPr>
        </p:nvSpPr>
        <p:spPr bwMode="auto">
          <a:xfrm>
            <a:off x="5456238" y="5483225"/>
            <a:ext cx="3544887" cy="1150938"/>
          </a:xfrm>
          <a:prstGeom prst="rect">
            <a:avLst/>
          </a:prstGeom>
          <a:noFill/>
          <a:ln w="12700">
            <a:noFill/>
            <a:miter lim="800000"/>
            <a:headEnd/>
            <a:tailEnd/>
          </a:ln>
        </p:spPr>
        <p:txBody>
          <a:bodyPr vert="horz" wrap="square" lIns="35715" tIns="35715" rIns="35715" bIns="35715" numCol="1" anchor="t" anchorCtr="0" compatLnSpc="1">
            <a:prstTxWarp prst="textNoShape">
              <a:avLst/>
            </a:prstTxWarp>
          </a:bodyPr>
          <a:lstStyle/>
          <a:p>
            <a:pPr lvl="0"/>
            <a:r>
              <a:rPr lang="en-US">
                <a:sym typeface="Palatino" pitchFamily="-105" charset="0"/>
              </a:rPr>
              <a:t>Click to edit Master text styles</a:t>
            </a:r>
          </a:p>
          <a:p>
            <a:pPr lvl="1"/>
            <a:r>
              <a:rPr lang="en-US">
                <a:sym typeface="Palatino" pitchFamily="-105" charset="0"/>
              </a:rPr>
              <a:t>Second level</a:t>
            </a:r>
          </a:p>
          <a:p>
            <a:pPr lvl="2"/>
            <a:r>
              <a:rPr lang="en-US">
                <a:sym typeface="Palatino" pitchFamily="-105" charset="0"/>
              </a:rPr>
              <a:t>Third level</a:t>
            </a:r>
          </a:p>
          <a:p>
            <a:pPr lvl="3"/>
            <a:r>
              <a:rPr lang="en-US">
                <a:sym typeface="Palatino" pitchFamily="-105" charset="0"/>
              </a:rPr>
              <a:t>Fourth level</a:t>
            </a:r>
          </a:p>
          <a:p>
            <a:pPr lvl="4"/>
            <a:r>
              <a:rPr lang="en-US">
                <a:sym typeface="Palatino" pitchFamily="-105" charset="0"/>
              </a:rPr>
              <a:t>Fifth level</a:t>
            </a:r>
          </a:p>
        </p:txBody>
      </p:sp>
    </p:spTree>
  </p:cSld>
  <p:clrMap bg1="lt1" tx1="dk1" bg2="lt2" tx2="dk2" accent1="accent1" accent2="accent2" accent3="accent3" accent4="accent4" accent5="accent5" accent6="accent6" hlink="hlink" folHlink="folHlink"/>
  <p:sldLayoutIdLst>
    <p:sldLayoutId id="2147491093" r:id="rId1"/>
    <p:sldLayoutId id="2147491094" r:id="rId2"/>
    <p:sldLayoutId id="2147491095" r:id="rId3"/>
    <p:sldLayoutId id="2147491096" r:id="rId4"/>
    <p:sldLayoutId id="2147491097" r:id="rId5"/>
    <p:sldLayoutId id="2147491098" r:id="rId6"/>
    <p:sldLayoutId id="2147491099" r:id="rId7"/>
    <p:sldLayoutId id="2147491100" r:id="rId8"/>
    <p:sldLayoutId id="2147491101" r:id="rId9"/>
    <p:sldLayoutId id="2147491102" r:id="rId10"/>
    <p:sldLayoutId id="2147491103" r:id="rId11"/>
  </p:sldLayoutIdLst>
  <p:transition>
    <p:random/>
  </p:transition>
  <p:hf hdr="0" ftr="0" dt="0"/>
  <p:txStyles>
    <p:titleStyle>
      <a:lvl1pPr algn="l" rtl="0" eaLnBrk="0" fontAlgn="base" hangingPunct="0">
        <a:spcBef>
          <a:spcPct val="0"/>
        </a:spcBef>
        <a:spcAft>
          <a:spcPct val="0"/>
        </a:spcAft>
        <a:defRPr sz="3300">
          <a:solidFill>
            <a:srgbClr val="000000"/>
          </a:solidFill>
          <a:latin typeface="+mj-lt"/>
          <a:ea typeface="+mj-ea"/>
          <a:cs typeface="+mj-cs"/>
          <a:sym typeface="Copperplate" pitchFamily="-105" charset="0"/>
        </a:defRPr>
      </a:lvl1pPr>
      <a:lvl2pPr algn="l" rtl="0" eaLnBrk="0" fontAlgn="base" hangingPunct="0">
        <a:spcBef>
          <a:spcPct val="0"/>
        </a:spcBef>
        <a:spcAft>
          <a:spcPct val="0"/>
        </a:spcAft>
        <a:defRPr sz="3300">
          <a:solidFill>
            <a:srgbClr val="000000"/>
          </a:solidFill>
          <a:latin typeface="Copperplate" pitchFamily="-106" charset="0"/>
          <a:ea typeface="ヒラギノ明朝 ProN W3" pitchFamily="-106" charset="-128"/>
          <a:cs typeface="ヒラギノ明朝 ProN W3" pitchFamily="-106" charset="-128"/>
          <a:sym typeface="Copperplate" pitchFamily="-105" charset="0"/>
        </a:defRPr>
      </a:lvl2pPr>
      <a:lvl3pPr algn="l" rtl="0" eaLnBrk="0" fontAlgn="base" hangingPunct="0">
        <a:spcBef>
          <a:spcPct val="0"/>
        </a:spcBef>
        <a:spcAft>
          <a:spcPct val="0"/>
        </a:spcAft>
        <a:defRPr sz="3300">
          <a:solidFill>
            <a:srgbClr val="000000"/>
          </a:solidFill>
          <a:latin typeface="Copperplate" pitchFamily="-106" charset="0"/>
          <a:ea typeface="ヒラギノ明朝 ProN W3" pitchFamily="-106" charset="-128"/>
          <a:cs typeface="ヒラギノ明朝 ProN W3" pitchFamily="-106" charset="-128"/>
          <a:sym typeface="Copperplate" pitchFamily="-105" charset="0"/>
        </a:defRPr>
      </a:lvl3pPr>
      <a:lvl4pPr algn="l" rtl="0" eaLnBrk="0" fontAlgn="base" hangingPunct="0">
        <a:spcBef>
          <a:spcPct val="0"/>
        </a:spcBef>
        <a:spcAft>
          <a:spcPct val="0"/>
        </a:spcAft>
        <a:defRPr sz="3300">
          <a:solidFill>
            <a:srgbClr val="000000"/>
          </a:solidFill>
          <a:latin typeface="Copperplate" pitchFamily="-106" charset="0"/>
          <a:ea typeface="ヒラギノ明朝 ProN W3" pitchFamily="-106" charset="-128"/>
          <a:cs typeface="ヒラギノ明朝 ProN W3" pitchFamily="-106" charset="-128"/>
          <a:sym typeface="Copperplate" pitchFamily="-105" charset="0"/>
        </a:defRPr>
      </a:lvl4pPr>
      <a:lvl5pPr algn="l" rtl="0" eaLnBrk="0" fontAlgn="base" hangingPunct="0">
        <a:spcBef>
          <a:spcPct val="0"/>
        </a:spcBef>
        <a:spcAft>
          <a:spcPct val="0"/>
        </a:spcAft>
        <a:defRPr sz="3300">
          <a:solidFill>
            <a:srgbClr val="000000"/>
          </a:solidFill>
          <a:latin typeface="Copperplate" pitchFamily="-106" charset="0"/>
          <a:ea typeface="ヒラギノ明朝 ProN W3" pitchFamily="-106" charset="-128"/>
          <a:cs typeface="ヒラギノ明朝 ProN W3" pitchFamily="-106" charset="-128"/>
          <a:sym typeface="Copperplate" pitchFamily="-105" charset="0"/>
        </a:defRPr>
      </a:lvl5pPr>
      <a:lvl6pPr marL="321440" algn="l" rtl="0" fontAlgn="base">
        <a:spcBef>
          <a:spcPct val="0"/>
        </a:spcBef>
        <a:spcAft>
          <a:spcPct val="0"/>
        </a:spcAft>
        <a:defRPr sz="3300">
          <a:solidFill>
            <a:srgbClr val="000000"/>
          </a:solidFill>
          <a:latin typeface="Copperplate" pitchFamily="-106" charset="0"/>
          <a:ea typeface="ヒラギノ明朝 ProN W3" pitchFamily="-106" charset="-128"/>
          <a:cs typeface="ヒラギノ明朝 ProN W3" pitchFamily="-106" charset="-128"/>
          <a:sym typeface="Copperplate" pitchFamily="-106" charset="0"/>
        </a:defRPr>
      </a:lvl6pPr>
      <a:lvl7pPr marL="642882" algn="l" rtl="0" fontAlgn="base">
        <a:spcBef>
          <a:spcPct val="0"/>
        </a:spcBef>
        <a:spcAft>
          <a:spcPct val="0"/>
        </a:spcAft>
        <a:defRPr sz="3300">
          <a:solidFill>
            <a:srgbClr val="000000"/>
          </a:solidFill>
          <a:latin typeface="Copperplate" pitchFamily="-106" charset="0"/>
          <a:ea typeface="ヒラギノ明朝 ProN W3" pitchFamily="-106" charset="-128"/>
          <a:cs typeface="ヒラギノ明朝 ProN W3" pitchFamily="-106" charset="-128"/>
          <a:sym typeface="Copperplate" pitchFamily="-106" charset="0"/>
        </a:defRPr>
      </a:lvl7pPr>
      <a:lvl8pPr marL="964323" algn="l" rtl="0" fontAlgn="base">
        <a:spcBef>
          <a:spcPct val="0"/>
        </a:spcBef>
        <a:spcAft>
          <a:spcPct val="0"/>
        </a:spcAft>
        <a:defRPr sz="3300">
          <a:solidFill>
            <a:srgbClr val="000000"/>
          </a:solidFill>
          <a:latin typeface="Copperplate" pitchFamily="-106" charset="0"/>
          <a:ea typeface="ヒラギノ明朝 ProN W3" pitchFamily="-106" charset="-128"/>
          <a:cs typeface="ヒラギノ明朝 ProN W3" pitchFamily="-106" charset="-128"/>
          <a:sym typeface="Copperplate" pitchFamily="-106" charset="0"/>
        </a:defRPr>
      </a:lvl8pPr>
      <a:lvl9pPr marL="1285763" algn="l" rtl="0" fontAlgn="base">
        <a:spcBef>
          <a:spcPct val="0"/>
        </a:spcBef>
        <a:spcAft>
          <a:spcPct val="0"/>
        </a:spcAft>
        <a:defRPr sz="3300">
          <a:solidFill>
            <a:srgbClr val="000000"/>
          </a:solidFill>
          <a:latin typeface="Copperplate" pitchFamily="-106" charset="0"/>
          <a:ea typeface="ヒラギノ明朝 ProN W3" pitchFamily="-106" charset="-128"/>
          <a:cs typeface="ヒラギノ明朝 ProN W3" pitchFamily="-106" charset="-128"/>
          <a:sym typeface="Copperplate" pitchFamily="-106" charset="0"/>
        </a:defRPr>
      </a:lvl9pPr>
    </p:titleStyle>
    <p:bodyStyle>
      <a:lvl1pPr marL="239713" indent="-239713" algn="l" rtl="0" eaLnBrk="0" fontAlgn="base" hangingPunct="0">
        <a:spcBef>
          <a:spcPct val="0"/>
        </a:spcBef>
        <a:spcAft>
          <a:spcPct val="0"/>
        </a:spcAft>
        <a:defRPr sz="1400">
          <a:solidFill>
            <a:srgbClr val="4D4D4D"/>
          </a:solidFill>
          <a:latin typeface="+mn-lt"/>
          <a:ea typeface="+mn-ea"/>
          <a:cs typeface="+mn-cs"/>
          <a:sym typeface="Palatino" pitchFamily="-105" charset="0"/>
        </a:defRPr>
      </a:lvl1pPr>
      <a:lvl2pPr marL="520700" indent="-198438" algn="l" rtl="0" eaLnBrk="0" fontAlgn="base" hangingPunct="0">
        <a:spcBef>
          <a:spcPct val="0"/>
        </a:spcBef>
        <a:spcAft>
          <a:spcPct val="0"/>
        </a:spcAft>
        <a:defRPr sz="1400">
          <a:solidFill>
            <a:srgbClr val="4D4D4D"/>
          </a:solidFill>
          <a:latin typeface="+mn-lt"/>
          <a:ea typeface="+mn-ea"/>
          <a:cs typeface="+mn-cs"/>
          <a:sym typeface="Palatino" pitchFamily="-105" charset="0"/>
        </a:defRPr>
      </a:lvl2pPr>
      <a:lvl3pPr marL="801688" indent="-158750" algn="l" rtl="0" eaLnBrk="0" fontAlgn="base" hangingPunct="0">
        <a:spcBef>
          <a:spcPct val="0"/>
        </a:spcBef>
        <a:spcAft>
          <a:spcPct val="0"/>
        </a:spcAft>
        <a:defRPr sz="1400">
          <a:solidFill>
            <a:srgbClr val="4D4D4D"/>
          </a:solidFill>
          <a:latin typeface="+mn-lt"/>
          <a:ea typeface="+mn-ea"/>
          <a:cs typeface="+mn-cs"/>
          <a:sym typeface="Palatino" pitchFamily="-105" charset="0"/>
        </a:defRPr>
      </a:lvl3pPr>
      <a:lvl4pPr marL="1123950" indent="-158750" algn="l" rtl="0" eaLnBrk="0" fontAlgn="base" hangingPunct="0">
        <a:spcBef>
          <a:spcPct val="0"/>
        </a:spcBef>
        <a:spcAft>
          <a:spcPct val="0"/>
        </a:spcAft>
        <a:defRPr sz="1400">
          <a:solidFill>
            <a:srgbClr val="4D4D4D"/>
          </a:solidFill>
          <a:latin typeface="+mn-lt"/>
          <a:ea typeface="+mn-ea"/>
          <a:cs typeface="+mn-cs"/>
          <a:sym typeface="Palatino" pitchFamily="-105" charset="0"/>
        </a:defRPr>
      </a:lvl4pPr>
      <a:lvl5pPr marL="1444625" indent="-158750" algn="l" rtl="0" eaLnBrk="0" fontAlgn="base" hangingPunct="0">
        <a:spcBef>
          <a:spcPct val="0"/>
        </a:spcBef>
        <a:spcAft>
          <a:spcPct val="0"/>
        </a:spcAft>
        <a:defRPr sz="1400">
          <a:solidFill>
            <a:srgbClr val="4D4D4D"/>
          </a:solidFill>
          <a:latin typeface="+mn-lt"/>
          <a:ea typeface="+mn-ea"/>
          <a:cs typeface="+mn-cs"/>
          <a:sym typeface="Palatino" pitchFamily="-105" charset="0"/>
        </a:defRPr>
      </a:lvl5pPr>
      <a:lvl6pPr marL="321440" algn="l" rtl="0" fontAlgn="base">
        <a:spcBef>
          <a:spcPct val="0"/>
        </a:spcBef>
        <a:spcAft>
          <a:spcPct val="0"/>
        </a:spcAft>
        <a:defRPr sz="1400">
          <a:solidFill>
            <a:srgbClr val="4D4D4D"/>
          </a:solidFill>
          <a:latin typeface="+mn-lt"/>
          <a:ea typeface="+mn-ea"/>
          <a:cs typeface="+mn-cs"/>
          <a:sym typeface="Palatino" pitchFamily="-106" charset="0"/>
        </a:defRPr>
      </a:lvl6pPr>
      <a:lvl7pPr marL="642882" algn="l" rtl="0" fontAlgn="base">
        <a:spcBef>
          <a:spcPct val="0"/>
        </a:spcBef>
        <a:spcAft>
          <a:spcPct val="0"/>
        </a:spcAft>
        <a:defRPr sz="1400">
          <a:solidFill>
            <a:srgbClr val="4D4D4D"/>
          </a:solidFill>
          <a:latin typeface="+mn-lt"/>
          <a:ea typeface="+mn-ea"/>
          <a:cs typeface="+mn-cs"/>
          <a:sym typeface="Palatino" pitchFamily="-106" charset="0"/>
        </a:defRPr>
      </a:lvl7pPr>
      <a:lvl8pPr marL="964323" algn="l" rtl="0" fontAlgn="base">
        <a:spcBef>
          <a:spcPct val="0"/>
        </a:spcBef>
        <a:spcAft>
          <a:spcPct val="0"/>
        </a:spcAft>
        <a:defRPr sz="1400">
          <a:solidFill>
            <a:srgbClr val="4D4D4D"/>
          </a:solidFill>
          <a:latin typeface="+mn-lt"/>
          <a:ea typeface="+mn-ea"/>
          <a:cs typeface="+mn-cs"/>
          <a:sym typeface="Palatino" pitchFamily="-106" charset="0"/>
        </a:defRPr>
      </a:lvl8pPr>
      <a:lvl9pPr marL="1285763" algn="l" rtl="0" fontAlgn="base">
        <a:spcBef>
          <a:spcPct val="0"/>
        </a:spcBef>
        <a:spcAft>
          <a:spcPct val="0"/>
        </a:spcAft>
        <a:defRPr sz="1400">
          <a:solidFill>
            <a:srgbClr val="4D4D4D"/>
          </a:solidFill>
          <a:latin typeface="+mn-lt"/>
          <a:ea typeface="+mn-ea"/>
          <a:cs typeface="+mn-cs"/>
          <a:sym typeface="Palatino" pitchFamily="-106" charset="0"/>
        </a:defRPr>
      </a:lvl9pPr>
    </p:bodyStyle>
    <p:otherStyle>
      <a:defPPr>
        <a:defRPr lang="en-US"/>
      </a:defPPr>
      <a:lvl1pPr marL="0" algn="l" defTabSz="321440" rtl="0" eaLnBrk="1" latinLnBrk="0" hangingPunct="1">
        <a:defRPr sz="1300" kern="1200">
          <a:solidFill>
            <a:schemeClr val="tx1"/>
          </a:solidFill>
          <a:latin typeface="+mn-lt"/>
          <a:ea typeface="+mn-ea"/>
          <a:cs typeface="+mn-cs"/>
        </a:defRPr>
      </a:lvl1pPr>
      <a:lvl2pPr marL="321440" algn="l" defTabSz="321440" rtl="0" eaLnBrk="1" latinLnBrk="0" hangingPunct="1">
        <a:defRPr sz="1300" kern="1200">
          <a:solidFill>
            <a:schemeClr val="tx1"/>
          </a:solidFill>
          <a:latin typeface="+mn-lt"/>
          <a:ea typeface="+mn-ea"/>
          <a:cs typeface="+mn-cs"/>
        </a:defRPr>
      </a:lvl2pPr>
      <a:lvl3pPr marL="642882" algn="l" defTabSz="321440" rtl="0" eaLnBrk="1" latinLnBrk="0" hangingPunct="1">
        <a:defRPr sz="1300" kern="1200">
          <a:solidFill>
            <a:schemeClr val="tx1"/>
          </a:solidFill>
          <a:latin typeface="+mn-lt"/>
          <a:ea typeface="+mn-ea"/>
          <a:cs typeface="+mn-cs"/>
        </a:defRPr>
      </a:lvl3pPr>
      <a:lvl4pPr marL="964323" algn="l" defTabSz="321440" rtl="0" eaLnBrk="1" latinLnBrk="0" hangingPunct="1">
        <a:defRPr sz="1300" kern="1200">
          <a:solidFill>
            <a:schemeClr val="tx1"/>
          </a:solidFill>
          <a:latin typeface="+mn-lt"/>
          <a:ea typeface="+mn-ea"/>
          <a:cs typeface="+mn-cs"/>
        </a:defRPr>
      </a:lvl4pPr>
      <a:lvl5pPr marL="1285763" algn="l" defTabSz="321440" rtl="0" eaLnBrk="1" latinLnBrk="0" hangingPunct="1">
        <a:defRPr sz="1300" kern="1200">
          <a:solidFill>
            <a:schemeClr val="tx1"/>
          </a:solidFill>
          <a:latin typeface="+mn-lt"/>
          <a:ea typeface="+mn-ea"/>
          <a:cs typeface="+mn-cs"/>
        </a:defRPr>
      </a:lvl5pPr>
      <a:lvl6pPr marL="1607205" algn="l" defTabSz="321440" rtl="0" eaLnBrk="1" latinLnBrk="0" hangingPunct="1">
        <a:defRPr sz="1300" kern="1200">
          <a:solidFill>
            <a:schemeClr val="tx1"/>
          </a:solidFill>
          <a:latin typeface="+mn-lt"/>
          <a:ea typeface="+mn-ea"/>
          <a:cs typeface="+mn-cs"/>
        </a:defRPr>
      </a:lvl6pPr>
      <a:lvl7pPr marL="1928645" algn="l" defTabSz="321440" rtl="0" eaLnBrk="1" latinLnBrk="0" hangingPunct="1">
        <a:defRPr sz="1300" kern="1200">
          <a:solidFill>
            <a:schemeClr val="tx1"/>
          </a:solidFill>
          <a:latin typeface="+mn-lt"/>
          <a:ea typeface="+mn-ea"/>
          <a:cs typeface="+mn-cs"/>
        </a:defRPr>
      </a:lvl7pPr>
      <a:lvl8pPr marL="2250086" algn="l" defTabSz="321440" rtl="0" eaLnBrk="1" latinLnBrk="0" hangingPunct="1">
        <a:defRPr sz="1300" kern="1200">
          <a:solidFill>
            <a:schemeClr val="tx1"/>
          </a:solidFill>
          <a:latin typeface="+mn-lt"/>
          <a:ea typeface="+mn-ea"/>
          <a:cs typeface="+mn-cs"/>
        </a:defRPr>
      </a:lvl8pPr>
      <a:lvl9pPr marL="2571527" algn="l" defTabSz="321440" rtl="0" eaLnBrk="1" latinLnBrk="0" hangingPunct="1">
        <a:defRPr sz="13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91104" r:id="rId1"/>
    <p:sldLayoutId id="2147491105" r:id="rId2"/>
    <p:sldLayoutId id="2147491106" r:id="rId3"/>
    <p:sldLayoutId id="2147491107" r:id="rId4"/>
    <p:sldLayoutId id="2147491108" r:id="rId5"/>
    <p:sldLayoutId id="2147491109" r:id="rId6"/>
    <p:sldLayoutId id="2147491110" r:id="rId7"/>
    <p:sldLayoutId id="2147491111" r:id="rId8"/>
    <p:sldLayoutId id="2147491112" r:id="rId9"/>
    <p:sldLayoutId id="2147491113" r:id="rId10"/>
    <p:sldLayoutId id="2147491114" r:id="rId11"/>
  </p:sldLayoutIdLst>
  <p:transition>
    <p:random/>
  </p:transition>
  <p:hf hdr="0" ftr="0" dt="0"/>
  <p:txStyles>
    <p:titleStyle>
      <a:lvl1pPr algn="l" rtl="0" eaLnBrk="0" fontAlgn="base" hangingPunct="0">
        <a:spcBef>
          <a:spcPct val="0"/>
        </a:spcBef>
        <a:spcAft>
          <a:spcPct val="0"/>
        </a:spcAft>
        <a:defRPr sz="3300">
          <a:solidFill>
            <a:srgbClr val="000000"/>
          </a:solidFill>
          <a:latin typeface="+mj-lt"/>
          <a:ea typeface="+mj-ea"/>
          <a:cs typeface="+mj-cs"/>
          <a:sym typeface="Copperplate" pitchFamily="-105" charset="0"/>
        </a:defRPr>
      </a:lvl1pPr>
      <a:lvl2pPr algn="l" rtl="0" eaLnBrk="0" fontAlgn="base" hangingPunct="0">
        <a:spcBef>
          <a:spcPct val="0"/>
        </a:spcBef>
        <a:spcAft>
          <a:spcPct val="0"/>
        </a:spcAft>
        <a:defRPr sz="3300">
          <a:solidFill>
            <a:srgbClr val="000000"/>
          </a:solidFill>
          <a:latin typeface="Copperplate" pitchFamily="-106" charset="0"/>
          <a:ea typeface="ヒラギノ明朝 ProN W3" pitchFamily="-106" charset="-128"/>
          <a:cs typeface="ヒラギノ明朝 ProN W3" pitchFamily="-106" charset="-128"/>
          <a:sym typeface="Copperplate" pitchFamily="-105" charset="0"/>
        </a:defRPr>
      </a:lvl2pPr>
      <a:lvl3pPr algn="l" rtl="0" eaLnBrk="0" fontAlgn="base" hangingPunct="0">
        <a:spcBef>
          <a:spcPct val="0"/>
        </a:spcBef>
        <a:spcAft>
          <a:spcPct val="0"/>
        </a:spcAft>
        <a:defRPr sz="3300">
          <a:solidFill>
            <a:srgbClr val="000000"/>
          </a:solidFill>
          <a:latin typeface="Copperplate" pitchFamily="-106" charset="0"/>
          <a:ea typeface="ヒラギノ明朝 ProN W3" pitchFamily="-106" charset="-128"/>
          <a:cs typeface="ヒラギノ明朝 ProN W3" pitchFamily="-106" charset="-128"/>
          <a:sym typeface="Copperplate" pitchFamily="-105" charset="0"/>
        </a:defRPr>
      </a:lvl3pPr>
      <a:lvl4pPr algn="l" rtl="0" eaLnBrk="0" fontAlgn="base" hangingPunct="0">
        <a:spcBef>
          <a:spcPct val="0"/>
        </a:spcBef>
        <a:spcAft>
          <a:spcPct val="0"/>
        </a:spcAft>
        <a:defRPr sz="3300">
          <a:solidFill>
            <a:srgbClr val="000000"/>
          </a:solidFill>
          <a:latin typeface="Copperplate" pitchFamily="-106" charset="0"/>
          <a:ea typeface="ヒラギノ明朝 ProN W3" pitchFamily="-106" charset="-128"/>
          <a:cs typeface="ヒラギノ明朝 ProN W3" pitchFamily="-106" charset="-128"/>
          <a:sym typeface="Copperplate" pitchFamily="-105" charset="0"/>
        </a:defRPr>
      </a:lvl4pPr>
      <a:lvl5pPr algn="l" rtl="0" eaLnBrk="0" fontAlgn="base" hangingPunct="0">
        <a:spcBef>
          <a:spcPct val="0"/>
        </a:spcBef>
        <a:spcAft>
          <a:spcPct val="0"/>
        </a:spcAft>
        <a:defRPr sz="3300">
          <a:solidFill>
            <a:srgbClr val="000000"/>
          </a:solidFill>
          <a:latin typeface="Copperplate" pitchFamily="-106" charset="0"/>
          <a:ea typeface="ヒラギノ明朝 ProN W3" pitchFamily="-106" charset="-128"/>
          <a:cs typeface="ヒラギノ明朝 ProN W3" pitchFamily="-106" charset="-128"/>
          <a:sym typeface="Copperplate" pitchFamily="-105" charset="0"/>
        </a:defRPr>
      </a:lvl5pPr>
      <a:lvl6pPr marL="321440" algn="l" rtl="0" fontAlgn="base">
        <a:spcBef>
          <a:spcPct val="0"/>
        </a:spcBef>
        <a:spcAft>
          <a:spcPct val="0"/>
        </a:spcAft>
        <a:defRPr sz="3300">
          <a:solidFill>
            <a:srgbClr val="000000"/>
          </a:solidFill>
          <a:latin typeface="Copperplate" pitchFamily="-106" charset="0"/>
          <a:ea typeface="ヒラギノ明朝 ProN W3" pitchFamily="-106" charset="-128"/>
          <a:cs typeface="ヒラギノ明朝 ProN W3" pitchFamily="-106" charset="-128"/>
          <a:sym typeface="Copperplate" pitchFamily="-106" charset="0"/>
        </a:defRPr>
      </a:lvl6pPr>
      <a:lvl7pPr marL="642882" algn="l" rtl="0" fontAlgn="base">
        <a:spcBef>
          <a:spcPct val="0"/>
        </a:spcBef>
        <a:spcAft>
          <a:spcPct val="0"/>
        </a:spcAft>
        <a:defRPr sz="3300">
          <a:solidFill>
            <a:srgbClr val="000000"/>
          </a:solidFill>
          <a:latin typeface="Copperplate" pitchFamily="-106" charset="0"/>
          <a:ea typeface="ヒラギノ明朝 ProN W3" pitchFamily="-106" charset="-128"/>
          <a:cs typeface="ヒラギノ明朝 ProN W3" pitchFamily="-106" charset="-128"/>
          <a:sym typeface="Copperplate" pitchFamily="-106" charset="0"/>
        </a:defRPr>
      </a:lvl7pPr>
      <a:lvl8pPr marL="964323" algn="l" rtl="0" fontAlgn="base">
        <a:spcBef>
          <a:spcPct val="0"/>
        </a:spcBef>
        <a:spcAft>
          <a:spcPct val="0"/>
        </a:spcAft>
        <a:defRPr sz="3300">
          <a:solidFill>
            <a:srgbClr val="000000"/>
          </a:solidFill>
          <a:latin typeface="Copperplate" pitchFamily="-106" charset="0"/>
          <a:ea typeface="ヒラギノ明朝 ProN W3" pitchFamily="-106" charset="-128"/>
          <a:cs typeface="ヒラギノ明朝 ProN W3" pitchFamily="-106" charset="-128"/>
          <a:sym typeface="Copperplate" pitchFamily="-106" charset="0"/>
        </a:defRPr>
      </a:lvl8pPr>
      <a:lvl9pPr marL="1285763" algn="l" rtl="0" fontAlgn="base">
        <a:spcBef>
          <a:spcPct val="0"/>
        </a:spcBef>
        <a:spcAft>
          <a:spcPct val="0"/>
        </a:spcAft>
        <a:defRPr sz="3300">
          <a:solidFill>
            <a:srgbClr val="000000"/>
          </a:solidFill>
          <a:latin typeface="Copperplate" pitchFamily="-106" charset="0"/>
          <a:ea typeface="ヒラギノ明朝 ProN W3" pitchFamily="-106" charset="-128"/>
          <a:cs typeface="ヒラギノ明朝 ProN W3" pitchFamily="-106" charset="-128"/>
          <a:sym typeface="Copperplate" pitchFamily="-106" charset="0"/>
        </a:defRPr>
      </a:lvl9pPr>
    </p:titleStyle>
    <p:bodyStyle>
      <a:lvl1pPr marL="239713" indent="-239713" algn="l" rtl="0" eaLnBrk="0" fontAlgn="base" hangingPunct="0">
        <a:spcBef>
          <a:spcPct val="0"/>
        </a:spcBef>
        <a:spcAft>
          <a:spcPct val="0"/>
        </a:spcAft>
        <a:defRPr sz="1400">
          <a:solidFill>
            <a:srgbClr val="4D4D4D"/>
          </a:solidFill>
          <a:latin typeface="+mn-lt"/>
          <a:ea typeface="+mn-ea"/>
          <a:cs typeface="+mn-cs"/>
          <a:sym typeface="Palatino" pitchFamily="-105" charset="0"/>
        </a:defRPr>
      </a:lvl1pPr>
      <a:lvl2pPr marL="520700" indent="-198438" algn="l" rtl="0" eaLnBrk="0" fontAlgn="base" hangingPunct="0">
        <a:spcBef>
          <a:spcPct val="0"/>
        </a:spcBef>
        <a:spcAft>
          <a:spcPct val="0"/>
        </a:spcAft>
        <a:defRPr sz="1400">
          <a:solidFill>
            <a:srgbClr val="4D4D4D"/>
          </a:solidFill>
          <a:latin typeface="+mn-lt"/>
          <a:ea typeface="+mn-ea"/>
          <a:cs typeface="+mn-cs"/>
          <a:sym typeface="Palatino" pitchFamily="-105" charset="0"/>
        </a:defRPr>
      </a:lvl2pPr>
      <a:lvl3pPr marL="801688" indent="-158750" algn="l" rtl="0" eaLnBrk="0" fontAlgn="base" hangingPunct="0">
        <a:spcBef>
          <a:spcPct val="0"/>
        </a:spcBef>
        <a:spcAft>
          <a:spcPct val="0"/>
        </a:spcAft>
        <a:defRPr sz="1400">
          <a:solidFill>
            <a:srgbClr val="4D4D4D"/>
          </a:solidFill>
          <a:latin typeface="+mn-lt"/>
          <a:ea typeface="+mn-ea"/>
          <a:cs typeface="+mn-cs"/>
          <a:sym typeface="Palatino" pitchFamily="-105" charset="0"/>
        </a:defRPr>
      </a:lvl3pPr>
      <a:lvl4pPr marL="1123950" indent="-158750" algn="l" rtl="0" eaLnBrk="0" fontAlgn="base" hangingPunct="0">
        <a:spcBef>
          <a:spcPct val="0"/>
        </a:spcBef>
        <a:spcAft>
          <a:spcPct val="0"/>
        </a:spcAft>
        <a:defRPr sz="1400">
          <a:solidFill>
            <a:srgbClr val="4D4D4D"/>
          </a:solidFill>
          <a:latin typeface="+mn-lt"/>
          <a:ea typeface="+mn-ea"/>
          <a:cs typeface="+mn-cs"/>
          <a:sym typeface="Palatino" pitchFamily="-105" charset="0"/>
        </a:defRPr>
      </a:lvl4pPr>
      <a:lvl5pPr marL="1444625" indent="-158750" algn="l" rtl="0" eaLnBrk="0" fontAlgn="base" hangingPunct="0">
        <a:spcBef>
          <a:spcPct val="0"/>
        </a:spcBef>
        <a:spcAft>
          <a:spcPct val="0"/>
        </a:spcAft>
        <a:defRPr sz="1400">
          <a:solidFill>
            <a:srgbClr val="4D4D4D"/>
          </a:solidFill>
          <a:latin typeface="+mn-lt"/>
          <a:ea typeface="+mn-ea"/>
          <a:cs typeface="+mn-cs"/>
          <a:sym typeface="Palatino" pitchFamily="-105" charset="0"/>
        </a:defRPr>
      </a:lvl5pPr>
      <a:lvl6pPr marL="321440" algn="l" rtl="0" fontAlgn="base">
        <a:spcBef>
          <a:spcPct val="0"/>
        </a:spcBef>
        <a:spcAft>
          <a:spcPct val="0"/>
        </a:spcAft>
        <a:defRPr sz="1400">
          <a:solidFill>
            <a:srgbClr val="4D4D4D"/>
          </a:solidFill>
          <a:latin typeface="+mn-lt"/>
          <a:ea typeface="+mn-ea"/>
          <a:cs typeface="+mn-cs"/>
          <a:sym typeface="Palatino" pitchFamily="-106" charset="0"/>
        </a:defRPr>
      </a:lvl6pPr>
      <a:lvl7pPr marL="642882" algn="l" rtl="0" fontAlgn="base">
        <a:spcBef>
          <a:spcPct val="0"/>
        </a:spcBef>
        <a:spcAft>
          <a:spcPct val="0"/>
        </a:spcAft>
        <a:defRPr sz="1400">
          <a:solidFill>
            <a:srgbClr val="4D4D4D"/>
          </a:solidFill>
          <a:latin typeface="+mn-lt"/>
          <a:ea typeface="+mn-ea"/>
          <a:cs typeface="+mn-cs"/>
          <a:sym typeface="Palatino" pitchFamily="-106" charset="0"/>
        </a:defRPr>
      </a:lvl7pPr>
      <a:lvl8pPr marL="964323" algn="l" rtl="0" fontAlgn="base">
        <a:spcBef>
          <a:spcPct val="0"/>
        </a:spcBef>
        <a:spcAft>
          <a:spcPct val="0"/>
        </a:spcAft>
        <a:defRPr sz="1400">
          <a:solidFill>
            <a:srgbClr val="4D4D4D"/>
          </a:solidFill>
          <a:latin typeface="+mn-lt"/>
          <a:ea typeface="+mn-ea"/>
          <a:cs typeface="+mn-cs"/>
          <a:sym typeface="Palatino" pitchFamily="-106" charset="0"/>
        </a:defRPr>
      </a:lvl8pPr>
      <a:lvl9pPr marL="1285763" algn="l" rtl="0" fontAlgn="base">
        <a:spcBef>
          <a:spcPct val="0"/>
        </a:spcBef>
        <a:spcAft>
          <a:spcPct val="0"/>
        </a:spcAft>
        <a:defRPr sz="1400">
          <a:solidFill>
            <a:srgbClr val="4D4D4D"/>
          </a:solidFill>
          <a:latin typeface="+mn-lt"/>
          <a:ea typeface="+mn-ea"/>
          <a:cs typeface="+mn-cs"/>
          <a:sym typeface="Palatino" pitchFamily="-106" charset="0"/>
        </a:defRPr>
      </a:lvl9pPr>
    </p:bodyStyle>
    <p:otherStyle>
      <a:defPPr>
        <a:defRPr lang="en-US"/>
      </a:defPPr>
      <a:lvl1pPr marL="0" algn="l" defTabSz="321440" rtl="0" eaLnBrk="1" latinLnBrk="0" hangingPunct="1">
        <a:defRPr sz="1300" kern="1200">
          <a:solidFill>
            <a:schemeClr val="tx1"/>
          </a:solidFill>
          <a:latin typeface="+mn-lt"/>
          <a:ea typeface="+mn-ea"/>
          <a:cs typeface="+mn-cs"/>
        </a:defRPr>
      </a:lvl1pPr>
      <a:lvl2pPr marL="321440" algn="l" defTabSz="321440" rtl="0" eaLnBrk="1" latinLnBrk="0" hangingPunct="1">
        <a:defRPr sz="1300" kern="1200">
          <a:solidFill>
            <a:schemeClr val="tx1"/>
          </a:solidFill>
          <a:latin typeface="+mn-lt"/>
          <a:ea typeface="+mn-ea"/>
          <a:cs typeface="+mn-cs"/>
        </a:defRPr>
      </a:lvl2pPr>
      <a:lvl3pPr marL="642882" algn="l" defTabSz="321440" rtl="0" eaLnBrk="1" latinLnBrk="0" hangingPunct="1">
        <a:defRPr sz="1300" kern="1200">
          <a:solidFill>
            <a:schemeClr val="tx1"/>
          </a:solidFill>
          <a:latin typeface="+mn-lt"/>
          <a:ea typeface="+mn-ea"/>
          <a:cs typeface="+mn-cs"/>
        </a:defRPr>
      </a:lvl3pPr>
      <a:lvl4pPr marL="964323" algn="l" defTabSz="321440" rtl="0" eaLnBrk="1" latinLnBrk="0" hangingPunct="1">
        <a:defRPr sz="1300" kern="1200">
          <a:solidFill>
            <a:schemeClr val="tx1"/>
          </a:solidFill>
          <a:latin typeface="+mn-lt"/>
          <a:ea typeface="+mn-ea"/>
          <a:cs typeface="+mn-cs"/>
        </a:defRPr>
      </a:lvl4pPr>
      <a:lvl5pPr marL="1285763" algn="l" defTabSz="321440" rtl="0" eaLnBrk="1" latinLnBrk="0" hangingPunct="1">
        <a:defRPr sz="1300" kern="1200">
          <a:solidFill>
            <a:schemeClr val="tx1"/>
          </a:solidFill>
          <a:latin typeface="+mn-lt"/>
          <a:ea typeface="+mn-ea"/>
          <a:cs typeface="+mn-cs"/>
        </a:defRPr>
      </a:lvl5pPr>
      <a:lvl6pPr marL="1607205" algn="l" defTabSz="321440" rtl="0" eaLnBrk="1" latinLnBrk="0" hangingPunct="1">
        <a:defRPr sz="1300" kern="1200">
          <a:solidFill>
            <a:schemeClr val="tx1"/>
          </a:solidFill>
          <a:latin typeface="+mn-lt"/>
          <a:ea typeface="+mn-ea"/>
          <a:cs typeface="+mn-cs"/>
        </a:defRPr>
      </a:lvl6pPr>
      <a:lvl7pPr marL="1928645" algn="l" defTabSz="321440" rtl="0" eaLnBrk="1" latinLnBrk="0" hangingPunct="1">
        <a:defRPr sz="1300" kern="1200">
          <a:solidFill>
            <a:schemeClr val="tx1"/>
          </a:solidFill>
          <a:latin typeface="+mn-lt"/>
          <a:ea typeface="+mn-ea"/>
          <a:cs typeface="+mn-cs"/>
        </a:defRPr>
      </a:lvl7pPr>
      <a:lvl8pPr marL="2250086" algn="l" defTabSz="321440" rtl="0" eaLnBrk="1" latinLnBrk="0" hangingPunct="1">
        <a:defRPr sz="1300" kern="1200">
          <a:solidFill>
            <a:schemeClr val="tx1"/>
          </a:solidFill>
          <a:latin typeface="+mn-lt"/>
          <a:ea typeface="+mn-ea"/>
          <a:cs typeface="+mn-cs"/>
        </a:defRPr>
      </a:lvl8pPr>
      <a:lvl9pPr marL="2571527" algn="l" defTabSz="321440" rtl="0" eaLnBrk="1" latinLnBrk="0" hangingPunct="1">
        <a:defRPr sz="13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91115" r:id="rId1"/>
    <p:sldLayoutId id="2147491116" r:id="rId2"/>
    <p:sldLayoutId id="2147491117" r:id="rId3"/>
    <p:sldLayoutId id="2147491118" r:id="rId4"/>
    <p:sldLayoutId id="2147491119" r:id="rId5"/>
    <p:sldLayoutId id="2147491120" r:id="rId6"/>
    <p:sldLayoutId id="2147491121" r:id="rId7"/>
    <p:sldLayoutId id="2147491122" r:id="rId8"/>
    <p:sldLayoutId id="2147491123" r:id="rId9"/>
    <p:sldLayoutId id="2147491124" r:id="rId10"/>
    <p:sldLayoutId id="2147491125" r:id="rId11"/>
  </p:sldLayoutIdLst>
  <p:transition>
    <p:random/>
  </p:transition>
  <p:hf hdr="0" ftr="0" dt="0"/>
  <p:txStyles>
    <p:titleStyle>
      <a:lvl1pPr algn="l" rtl="0" eaLnBrk="0" fontAlgn="base" hangingPunct="0">
        <a:spcBef>
          <a:spcPct val="0"/>
        </a:spcBef>
        <a:spcAft>
          <a:spcPct val="0"/>
        </a:spcAft>
        <a:defRPr sz="3300">
          <a:solidFill>
            <a:srgbClr val="000000"/>
          </a:solidFill>
          <a:latin typeface="+mj-lt"/>
          <a:ea typeface="+mj-ea"/>
          <a:cs typeface="+mj-cs"/>
          <a:sym typeface="Copperplate" pitchFamily="-105" charset="0"/>
        </a:defRPr>
      </a:lvl1pPr>
      <a:lvl2pPr algn="l" rtl="0" eaLnBrk="0" fontAlgn="base" hangingPunct="0">
        <a:spcBef>
          <a:spcPct val="0"/>
        </a:spcBef>
        <a:spcAft>
          <a:spcPct val="0"/>
        </a:spcAft>
        <a:defRPr sz="3300">
          <a:solidFill>
            <a:srgbClr val="000000"/>
          </a:solidFill>
          <a:latin typeface="Copperplate" pitchFamily="-106" charset="0"/>
          <a:ea typeface="ヒラギノ明朝 ProN W3" pitchFamily="-106" charset="-128"/>
          <a:cs typeface="ヒラギノ明朝 ProN W3" pitchFamily="-106" charset="-128"/>
          <a:sym typeface="Copperplate" pitchFamily="-105" charset="0"/>
        </a:defRPr>
      </a:lvl2pPr>
      <a:lvl3pPr algn="l" rtl="0" eaLnBrk="0" fontAlgn="base" hangingPunct="0">
        <a:spcBef>
          <a:spcPct val="0"/>
        </a:spcBef>
        <a:spcAft>
          <a:spcPct val="0"/>
        </a:spcAft>
        <a:defRPr sz="3300">
          <a:solidFill>
            <a:srgbClr val="000000"/>
          </a:solidFill>
          <a:latin typeface="Copperplate" pitchFamily="-106" charset="0"/>
          <a:ea typeface="ヒラギノ明朝 ProN W3" pitchFamily="-106" charset="-128"/>
          <a:cs typeface="ヒラギノ明朝 ProN W3" pitchFamily="-106" charset="-128"/>
          <a:sym typeface="Copperplate" pitchFamily="-105" charset="0"/>
        </a:defRPr>
      </a:lvl3pPr>
      <a:lvl4pPr algn="l" rtl="0" eaLnBrk="0" fontAlgn="base" hangingPunct="0">
        <a:spcBef>
          <a:spcPct val="0"/>
        </a:spcBef>
        <a:spcAft>
          <a:spcPct val="0"/>
        </a:spcAft>
        <a:defRPr sz="3300">
          <a:solidFill>
            <a:srgbClr val="000000"/>
          </a:solidFill>
          <a:latin typeface="Copperplate" pitchFamily="-106" charset="0"/>
          <a:ea typeface="ヒラギノ明朝 ProN W3" pitchFamily="-106" charset="-128"/>
          <a:cs typeface="ヒラギノ明朝 ProN W3" pitchFamily="-106" charset="-128"/>
          <a:sym typeface="Copperplate" pitchFamily="-105" charset="0"/>
        </a:defRPr>
      </a:lvl4pPr>
      <a:lvl5pPr algn="l" rtl="0" eaLnBrk="0" fontAlgn="base" hangingPunct="0">
        <a:spcBef>
          <a:spcPct val="0"/>
        </a:spcBef>
        <a:spcAft>
          <a:spcPct val="0"/>
        </a:spcAft>
        <a:defRPr sz="3300">
          <a:solidFill>
            <a:srgbClr val="000000"/>
          </a:solidFill>
          <a:latin typeface="Copperplate" pitchFamily="-106" charset="0"/>
          <a:ea typeface="ヒラギノ明朝 ProN W3" pitchFamily="-106" charset="-128"/>
          <a:cs typeface="ヒラギノ明朝 ProN W3" pitchFamily="-106" charset="-128"/>
          <a:sym typeface="Copperplate" pitchFamily="-105" charset="0"/>
        </a:defRPr>
      </a:lvl5pPr>
      <a:lvl6pPr marL="321440" algn="l" rtl="0" fontAlgn="base">
        <a:spcBef>
          <a:spcPct val="0"/>
        </a:spcBef>
        <a:spcAft>
          <a:spcPct val="0"/>
        </a:spcAft>
        <a:defRPr sz="3300">
          <a:solidFill>
            <a:srgbClr val="000000"/>
          </a:solidFill>
          <a:latin typeface="Copperplate" pitchFamily="-106" charset="0"/>
          <a:ea typeface="ヒラギノ明朝 ProN W3" pitchFamily="-106" charset="-128"/>
          <a:cs typeface="ヒラギノ明朝 ProN W3" pitchFamily="-106" charset="-128"/>
          <a:sym typeface="Copperplate" pitchFamily="-106" charset="0"/>
        </a:defRPr>
      </a:lvl6pPr>
      <a:lvl7pPr marL="642882" algn="l" rtl="0" fontAlgn="base">
        <a:spcBef>
          <a:spcPct val="0"/>
        </a:spcBef>
        <a:spcAft>
          <a:spcPct val="0"/>
        </a:spcAft>
        <a:defRPr sz="3300">
          <a:solidFill>
            <a:srgbClr val="000000"/>
          </a:solidFill>
          <a:latin typeface="Copperplate" pitchFamily="-106" charset="0"/>
          <a:ea typeface="ヒラギノ明朝 ProN W3" pitchFamily="-106" charset="-128"/>
          <a:cs typeface="ヒラギノ明朝 ProN W3" pitchFamily="-106" charset="-128"/>
          <a:sym typeface="Copperplate" pitchFamily="-106" charset="0"/>
        </a:defRPr>
      </a:lvl7pPr>
      <a:lvl8pPr marL="964323" algn="l" rtl="0" fontAlgn="base">
        <a:spcBef>
          <a:spcPct val="0"/>
        </a:spcBef>
        <a:spcAft>
          <a:spcPct val="0"/>
        </a:spcAft>
        <a:defRPr sz="3300">
          <a:solidFill>
            <a:srgbClr val="000000"/>
          </a:solidFill>
          <a:latin typeface="Copperplate" pitchFamily="-106" charset="0"/>
          <a:ea typeface="ヒラギノ明朝 ProN W3" pitchFamily="-106" charset="-128"/>
          <a:cs typeface="ヒラギノ明朝 ProN W3" pitchFamily="-106" charset="-128"/>
          <a:sym typeface="Copperplate" pitchFamily="-106" charset="0"/>
        </a:defRPr>
      </a:lvl8pPr>
      <a:lvl9pPr marL="1285763" algn="l" rtl="0" fontAlgn="base">
        <a:spcBef>
          <a:spcPct val="0"/>
        </a:spcBef>
        <a:spcAft>
          <a:spcPct val="0"/>
        </a:spcAft>
        <a:defRPr sz="3300">
          <a:solidFill>
            <a:srgbClr val="000000"/>
          </a:solidFill>
          <a:latin typeface="Copperplate" pitchFamily="-106" charset="0"/>
          <a:ea typeface="ヒラギノ明朝 ProN W3" pitchFamily="-106" charset="-128"/>
          <a:cs typeface="ヒラギノ明朝 ProN W3" pitchFamily="-106" charset="-128"/>
          <a:sym typeface="Copperplate" pitchFamily="-106" charset="0"/>
        </a:defRPr>
      </a:lvl9pPr>
    </p:titleStyle>
    <p:bodyStyle>
      <a:lvl1pPr marL="239713" indent="-239713" algn="l" rtl="0" eaLnBrk="0" fontAlgn="base" hangingPunct="0">
        <a:spcBef>
          <a:spcPct val="0"/>
        </a:spcBef>
        <a:spcAft>
          <a:spcPct val="0"/>
        </a:spcAft>
        <a:defRPr sz="1400">
          <a:solidFill>
            <a:srgbClr val="4D4D4D"/>
          </a:solidFill>
          <a:latin typeface="+mn-lt"/>
          <a:ea typeface="+mn-ea"/>
          <a:cs typeface="+mn-cs"/>
          <a:sym typeface="Palatino" pitchFamily="-105" charset="0"/>
        </a:defRPr>
      </a:lvl1pPr>
      <a:lvl2pPr marL="520700" indent="-198438" algn="l" rtl="0" eaLnBrk="0" fontAlgn="base" hangingPunct="0">
        <a:spcBef>
          <a:spcPct val="0"/>
        </a:spcBef>
        <a:spcAft>
          <a:spcPct val="0"/>
        </a:spcAft>
        <a:defRPr sz="1400">
          <a:solidFill>
            <a:srgbClr val="4D4D4D"/>
          </a:solidFill>
          <a:latin typeface="+mn-lt"/>
          <a:ea typeface="+mn-ea"/>
          <a:cs typeface="+mn-cs"/>
          <a:sym typeface="Palatino" pitchFamily="-105" charset="0"/>
        </a:defRPr>
      </a:lvl2pPr>
      <a:lvl3pPr marL="801688" indent="-158750" algn="l" rtl="0" eaLnBrk="0" fontAlgn="base" hangingPunct="0">
        <a:spcBef>
          <a:spcPct val="0"/>
        </a:spcBef>
        <a:spcAft>
          <a:spcPct val="0"/>
        </a:spcAft>
        <a:defRPr sz="1400">
          <a:solidFill>
            <a:srgbClr val="4D4D4D"/>
          </a:solidFill>
          <a:latin typeface="+mn-lt"/>
          <a:ea typeface="+mn-ea"/>
          <a:cs typeface="+mn-cs"/>
          <a:sym typeface="Palatino" pitchFamily="-105" charset="0"/>
        </a:defRPr>
      </a:lvl3pPr>
      <a:lvl4pPr marL="1123950" indent="-158750" algn="l" rtl="0" eaLnBrk="0" fontAlgn="base" hangingPunct="0">
        <a:spcBef>
          <a:spcPct val="0"/>
        </a:spcBef>
        <a:spcAft>
          <a:spcPct val="0"/>
        </a:spcAft>
        <a:defRPr sz="1400">
          <a:solidFill>
            <a:srgbClr val="4D4D4D"/>
          </a:solidFill>
          <a:latin typeface="+mn-lt"/>
          <a:ea typeface="+mn-ea"/>
          <a:cs typeface="+mn-cs"/>
          <a:sym typeface="Palatino" pitchFamily="-105" charset="0"/>
        </a:defRPr>
      </a:lvl4pPr>
      <a:lvl5pPr marL="1444625" indent="-158750" algn="l" rtl="0" eaLnBrk="0" fontAlgn="base" hangingPunct="0">
        <a:spcBef>
          <a:spcPct val="0"/>
        </a:spcBef>
        <a:spcAft>
          <a:spcPct val="0"/>
        </a:spcAft>
        <a:defRPr sz="1400">
          <a:solidFill>
            <a:srgbClr val="4D4D4D"/>
          </a:solidFill>
          <a:latin typeface="+mn-lt"/>
          <a:ea typeface="+mn-ea"/>
          <a:cs typeface="+mn-cs"/>
          <a:sym typeface="Palatino" pitchFamily="-105" charset="0"/>
        </a:defRPr>
      </a:lvl5pPr>
      <a:lvl6pPr marL="321440" algn="l" rtl="0" fontAlgn="base">
        <a:spcBef>
          <a:spcPct val="0"/>
        </a:spcBef>
        <a:spcAft>
          <a:spcPct val="0"/>
        </a:spcAft>
        <a:defRPr sz="1400">
          <a:solidFill>
            <a:srgbClr val="4D4D4D"/>
          </a:solidFill>
          <a:latin typeface="+mn-lt"/>
          <a:ea typeface="+mn-ea"/>
          <a:cs typeface="+mn-cs"/>
          <a:sym typeface="Palatino" pitchFamily="-106" charset="0"/>
        </a:defRPr>
      </a:lvl6pPr>
      <a:lvl7pPr marL="642882" algn="l" rtl="0" fontAlgn="base">
        <a:spcBef>
          <a:spcPct val="0"/>
        </a:spcBef>
        <a:spcAft>
          <a:spcPct val="0"/>
        </a:spcAft>
        <a:defRPr sz="1400">
          <a:solidFill>
            <a:srgbClr val="4D4D4D"/>
          </a:solidFill>
          <a:latin typeface="+mn-lt"/>
          <a:ea typeface="+mn-ea"/>
          <a:cs typeface="+mn-cs"/>
          <a:sym typeface="Palatino" pitchFamily="-106" charset="0"/>
        </a:defRPr>
      </a:lvl7pPr>
      <a:lvl8pPr marL="964323" algn="l" rtl="0" fontAlgn="base">
        <a:spcBef>
          <a:spcPct val="0"/>
        </a:spcBef>
        <a:spcAft>
          <a:spcPct val="0"/>
        </a:spcAft>
        <a:defRPr sz="1400">
          <a:solidFill>
            <a:srgbClr val="4D4D4D"/>
          </a:solidFill>
          <a:latin typeface="+mn-lt"/>
          <a:ea typeface="+mn-ea"/>
          <a:cs typeface="+mn-cs"/>
          <a:sym typeface="Palatino" pitchFamily="-106" charset="0"/>
        </a:defRPr>
      </a:lvl8pPr>
      <a:lvl9pPr marL="1285763" algn="l" rtl="0" fontAlgn="base">
        <a:spcBef>
          <a:spcPct val="0"/>
        </a:spcBef>
        <a:spcAft>
          <a:spcPct val="0"/>
        </a:spcAft>
        <a:defRPr sz="1400">
          <a:solidFill>
            <a:srgbClr val="4D4D4D"/>
          </a:solidFill>
          <a:latin typeface="+mn-lt"/>
          <a:ea typeface="+mn-ea"/>
          <a:cs typeface="+mn-cs"/>
          <a:sym typeface="Palatino" pitchFamily="-106" charset="0"/>
        </a:defRPr>
      </a:lvl9pPr>
    </p:bodyStyle>
    <p:otherStyle>
      <a:defPPr>
        <a:defRPr lang="en-US"/>
      </a:defPPr>
      <a:lvl1pPr marL="0" algn="l" defTabSz="321440" rtl="0" eaLnBrk="1" latinLnBrk="0" hangingPunct="1">
        <a:defRPr sz="1300" kern="1200">
          <a:solidFill>
            <a:schemeClr val="tx1"/>
          </a:solidFill>
          <a:latin typeface="+mn-lt"/>
          <a:ea typeface="+mn-ea"/>
          <a:cs typeface="+mn-cs"/>
        </a:defRPr>
      </a:lvl1pPr>
      <a:lvl2pPr marL="321440" algn="l" defTabSz="321440" rtl="0" eaLnBrk="1" latinLnBrk="0" hangingPunct="1">
        <a:defRPr sz="1300" kern="1200">
          <a:solidFill>
            <a:schemeClr val="tx1"/>
          </a:solidFill>
          <a:latin typeface="+mn-lt"/>
          <a:ea typeface="+mn-ea"/>
          <a:cs typeface="+mn-cs"/>
        </a:defRPr>
      </a:lvl2pPr>
      <a:lvl3pPr marL="642882" algn="l" defTabSz="321440" rtl="0" eaLnBrk="1" latinLnBrk="0" hangingPunct="1">
        <a:defRPr sz="1300" kern="1200">
          <a:solidFill>
            <a:schemeClr val="tx1"/>
          </a:solidFill>
          <a:latin typeface="+mn-lt"/>
          <a:ea typeface="+mn-ea"/>
          <a:cs typeface="+mn-cs"/>
        </a:defRPr>
      </a:lvl3pPr>
      <a:lvl4pPr marL="964323" algn="l" defTabSz="321440" rtl="0" eaLnBrk="1" latinLnBrk="0" hangingPunct="1">
        <a:defRPr sz="1300" kern="1200">
          <a:solidFill>
            <a:schemeClr val="tx1"/>
          </a:solidFill>
          <a:latin typeface="+mn-lt"/>
          <a:ea typeface="+mn-ea"/>
          <a:cs typeface="+mn-cs"/>
        </a:defRPr>
      </a:lvl4pPr>
      <a:lvl5pPr marL="1285763" algn="l" defTabSz="321440" rtl="0" eaLnBrk="1" latinLnBrk="0" hangingPunct="1">
        <a:defRPr sz="1300" kern="1200">
          <a:solidFill>
            <a:schemeClr val="tx1"/>
          </a:solidFill>
          <a:latin typeface="+mn-lt"/>
          <a:ea typeface="+mn-ea"/>
          <a:cs typeface="+mn-cs"/>
        </a:defRPr>
      </a:lvl5pPr>
      <a:lvl6pPr marL="1607205" algn="l" defTabSz="321440" rtl="0" eaLnBrk="1" latinLnBrk="0" hangingPunct="1">
        <a:defRPr sz="1300" kern="1200">
          <a:solidFill>
            <a:schemeClr val="tx1"/>
          </a:solidFill>
          <a:latin typeface="+mn-lt"/>
          <a:ea typeface="+mn-ea"/>
          <a:cs typeface="+mn-cs"/>
        </a:defRPr>
      </a:lvl6pPr>
      <a:lvl7pPr marL="1928645" algn="l" defTabSz="321440" rtl="0" eaLnBrk="1" latinLnBrk="0" hangingPunct="1">
        <a:defRPr sz="1300" kern="1200">
          <a:solidFill>
            <a:schemeClr val="tx1"/>
          </a:solidFill>
          <a:latin typeface="+mn-lt"/>
          <a:ea typeface="+mn-ea"/>
          <a:cs typeface="+mn-cs"/>
        </a:defRPr>
      </a:lvl7pPr>
      <a:lvl8pPr marL="2250086" algn="l" defTabSz="321440" rtl="0" eaLnBrk="1" latinLnBrk="0" hangingPunct="1">
        <a:defRPr sz="1300" kern="1200">
          <a:solidFill>
            <a:schemeClr val="tx1"/>
          </a:solidFill>
          <a:latin typeface="+mn-lt"/>
          <a:ea typeface="+mn-ea"/>
          <a:cs typeface="+mn-cs"/>
        </a:defRPr>
      </a:lvl8pPr>
      <a:lvl9pPr marL="2571527" algn="l" defTabSz="321440" rtl="0" eaLnBrk="1" latinLnBrk="0" hangingPunct="1">
        <a:defRPr sz="13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6530" name="Rectangle 1"/>
          <p:cNvSpPr>
            <a:spLocks noGrp="1" noChangeArrowheads="1"/>
          </p:cNvSpPr>
          <p:nvPr>
            <p:ph type="title"/>
          </p:nvPr>
        </p:nvSpPr>
        <p:spPr bwMode="auto">
          <a:xfrm>
            <a:off x="893763" y="179388"/>
            <a:ext cx="7358062" cy="1204912"/>
          </a:xfrm>
          <a:prstGeom prst="rect">
            <a:avLst/>
          </a:prstGeom>
          <a:noFill/>
          <a:ln w="12700">
            <a:noFill/>
            <a:miter lim="800000"/>
            <a:headEnd/>
            <a:tailEnd/>
          </a:ln>
        </p:spPr>
        <p:txBody>
          <a:bodyPr vert="horz" wrap="square" lIns="35715" tIns="35715" rIns="35715" bIns="35715" numCol="1" anchor="b" anchorCtr="0" compatLnSpc="1">
            <a:prstTxWarp prst="textNoShape">
              <a:avLst/>
            </a:prstTxWarp>
          </a:bodyPr>
          <a:lstStyle/>
          <a:p>
            <a:pPr lvl="0"/>
            <a:r>
              <a:rPr lang="en-US">
                <a:sym typeface="Copperplate" pitchFamily="-105" charset="0"/>
              </a:rPr>
              <a:t>Click to edit Master title style</a:t>
            </a:r>
          </a:p>
        </p:txBody>
      </p:sp>
      <p:sp>
        <p:nvSpPr>
          <p:cNvPr id="406531" name="Rectangle 2"/>
          <p:cNvSpPr>
            <a:spLocks noGrp="1" noChangeArrowheads="1"/>
          </p:cNvSpPr>
          <p:nvPr>
            <p:ph type="body" idx="1"/>
          </p:nvPr>
        </p:nvSpPr>
        <p:spPr bwMode="auto">
          <a:xfrm>
            <a:off x="5465763" y="1839913"/>
            <a:ext cx="2786062" cy="4419600"/>
          </a:xfrm>
          <a:prstGeom prst="rect">
            <a:avLst/>
          </a:prstGeom>
          <a:noFill/>
          <a:ln w="12700">
            <a:noFill/>
            <a:miter lim="800000"/>
            <a:headEnd/>
            <a:tailEnd/>
          </a:ln>
        </p:spPr>
        <p:txBody>
          <a:bodyPr vert="horz" wrap="square" lIns="35715" tIns="35715" rIns="35715" bIns="35715" numCol="1" anchor="ctr" anchorCtr="0" compatLnSpc="1">
            <a:prstTxWarp prst="textNoShape">
              <a:avLst/>
            </a:prstTxWarp>
          </a:bodyPr>
          <a:lstStyle/>
          <a:p>
            <a:pPr lvl="0"/>
            <a:r>
              <a:rPr lang="en-US">
                <a:sym typeface="Palatino" pitchFamily="-105" charset="0"/>
              </a:rPr>
              <a:t>Click to edit Master text styles</a:t>
            </a:r>
          </a:p>
          <a:p>
            <a:pPr lvl="1"/>
            <a:r>
              <a:rPr lang="en-US">
                <a:sym typeface="Palatino" pitchFamily="-105" charset="0"/>
              </a:rPr>
              <a:t>Second level</a:t>
            </a:r>
          </a:p>
          <a:p>
            <a:pPr lvl="2"/>
            <a:r>
              <a:rPr lang="en-US">
                <a:sym typeface="Palatino" pitchFamily="-105" charset="0"/>
              </a:rPr>
              <a:t>Third level</a:t>
            </a:r>
          </a:p>
          <a:p>
            <a:pPr lvl="3"/>
            <a:r>
              <a:rPr lang="en-US">
                <a:sym typeface="Palatino" pitchFamily="-105" charset="0"/>
              </a:rPr>
              <a:t>Fourth level</a:t>
            </a:r>
          </a:p>
          <a:p>
            <a:pPr lvl="4"/>
            <a:r>
              <a:rPr lang="en-US">
                <a:sym typeface="Palatino" pitchFamily="-105" charset="0"/>
              </a:rPr>
              <a:t>Fifth level</a:t>
            </a:r>
          </a:p>
        </p:txBody>
      </p:sp>
      <p:sp>
        <p:nvSpPr>
          <p:cNvPr id="36867" name="Line 3"/>
          <p:cNvSpPr>
            <a:spLocks noChangeShapeType="1"/>
          </p:cNvSpPr>
          <p:nvPr/>
        </p:nvSpPr>
        <p:spPr bwMode="auto">
          <a:xfrm>
            <a:off x="1000125" y="1419225"/>
            <a:ext cx="7146925" cy="0"/>
          </a:xfrm>
          <a:prstGeom prst="line">
            <a:avLst/>
          </a:prstGeom>
          <a:noFill/>
          <a:ln w="12700">
            <a:solidFill>
              <a:srgbClr val="A5A59F"/>
            </a:solidFill>
            <a:prstDash val="solid"/>
            <a:round/>
            <a:headEnd type="none" w="med" len="med"/>
            <a:tailEnd type="none" w="med" len="med"/>
          </a:ln>
          <a:effectLst>
            <a:outerShdw blurRad="12700" dist="12699" dir="5400000" algn="ctr" rotWithShape="0">
              <a:schemeClr val="bg2">
                <a:alpha val="81999"/>
              </a:schemeClr>
            </a:outerShdw>
          </a:effectLst>
        </p:spPr>
        <p:txBody>
          <a:bodyPr lIns="64288" tIns="32144" rIns="64288" bIns="32144">
            <a:prstTxWarp prst="textNoShape">
              <a:avLst/>
            </a:prstTxWarp>
          </a:bodyPr>
          <a:lstStyle/>
          <a:p>
            <a:pPr>
              <a:defRPr/>
            </a:pPr>
            <a:endParaRPr lang="en-US">
              <a:latin typeface="Gill Sans" pitchFamily="-106" charset="0"/>
              <a:ea typeface="ヒラギノ角ゴ ProN W3" pitchFamily="-106" charset="-128"/>
              <a:cs typeface="ヒラギノ角ゴ ProN W3" pitchFamily="-106" charset="-128"/>
              <a:sym typeface="Gill Sans" pitchFamily="-106" charset="0"/>
            </a:endParaRPr>
          </a:p>
        </p:txBody>
      </p:sp>
    </p:spTree>
  </p:cSld>
  <p:clrMap bg1="lt1" tx1="dk1" bg2="lt2" tx2="dk2" accent1="accent1" accent2="accent2" accent3="accent3" accent4="accent4" accent5="accent5" accent6="accent6" hlink="hlink" folHlink="folHlink"/>
  <p:sldLayoutIdLst>
    <p:sldLayoutId id="2147491126" r:id="rId1"/>
    <p:sldLayoutId id="2147491127" r:id="rId2"/>
    <p:sldLayoutId id="2147491128" r:id="rId3"/>
    <p:sldLayoutId id="2147491129" r:id="rId4"/>
    <p:sldLayoutId id="2147491130" r:id="rId5"/>
    <p:sldLayoutId id="2147491131" r:id="rId6"/>
    <p:sldLayoutId id="2147491132" r:id="rId7"/>
    <p:sldLayoutId id="2147491133" r:id="rId8"/>
    <p:sldLayoutId id="2147491134" r:id="rId9"/>
    <p:sldLayoutId id="2147491135" r:id="rId10"/>
    <p:sldLayoutId id="2147491136" r:id="rId11"/>
  </p:sldLayoutIdLst>
  <p:transition>
    <p:random/>
  </p:transition>
  <p:hf hdr="0" ftr="0" dt="0"/>
  <p:txStyles>
    <p:titleStyle>
      <a:lvl1pPr algn="ctr" rtl="0" eaLnBrk="0" fontAlgn="base" hangingPunct="0">
        <a:spcBef>
          <a:spcPct val="0"/>
        </a:spcBef>
        <a:spcAft>
          <a:spcPct val="0"/>
        </a:spcAft>
        <a:defRPr sz="4500">
          <a:solidFill>
            <a:srgbClr val="000000"/>
          </a:solidFill>
          <a:latin typeface="+mj-lt"/>
          <a:ea typeface="+mj-ea"/>
          <a:cs typeface="+mj-cs"/>
          <a:sym typeface="Copperplate" pitchFamily="-105" charset="0"/>
        </a:defRPr>
      </a:lvl1pPr>
      <a:lvl2pPr algn="ctr" rtl="0" eaLnBrk="0" fontAlgn="base" hangingPunct="0">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5" charset="0"/>
        </a:defRPr>
      </a:lvl2pPr>
      <a:lvl3pPr algn="ctr" rtl="0" eaLnBrk="0" fontAlgn="base" hangingPunct="0">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5" charset="0"/>
        </a:defRPr>
      </a:lvl3pPr>
      <a:lvl4pPr algn="ctr" rtl="0" eaLnBrk="0" fontAlgn="base" hangingPunct="0">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5" charset="0"/>
        </a:defRPr>
      </a:lvl4pPr>
      <a:lvl5pPr algn="ctr" rtl="0" eaLnBrk="0" fontAlgn="base" hangingPunct="0">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5" charset="0"/>
        </a:defRPr>
      </a:lvl5pPr>
      <a:lvl6pPr marL="321440" algn="ctr" rtl="0" fontAlgn="base">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6" charset="0"/>
        </a:defRPr>
      </a:lvl6pPr>
      <a:lvl7pPr marL="642882" algn="ctr" rtl="0" fontAlgn="base">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6" charset="0"/>
        </a:defRPr>
      </a:lvl7pPr>
      <a:lvl8pPr marL="964323" algn="ctr" rtl="0" fontAlgn="base">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6" charset="0"/>
        </a:defRPr>
      </a:lvl8pPr>
      <a:lvl9pPr marL="1285763" algn="ctr" rtl="0" fontAlgn="base">
        <a:spcBef>
          <a:spcPct val="0"/>
        </a:spcBef>
        <a:spcAft>
          <a:spcPct val="0"/>
        </a:spcAft>
        <a:defRPr sz="4500">
          <a:solidFill>
            <a:srgbClr val="000000"/>
          </a:solidFill>
          <a:latin typeface="Copperplate" pitchFamily="-106" charset="0"/>
          <a:ea typeface="ヒラギノ明朝 ProN W3" pitchFamily="-106" charset="-128"/>
          <a:cs typeface="ヒラギノ明朝 ProN W3" pitchFamily="-106" charset="-128"/>
          <a:sym typeface="Copperplate" pitchFamily="-106" charset="0"/>
        </a:defRPr>
      </a:lvl9pPr>
    </p:titleStyle>
    <p:bodyStyle>
      <a:lvl1pPr marL="555625" indent="-368300" algn="l" rtl="0" eaLnBrk="0" fontAlgn="base" hangingPunct="0">
        <a:spcBef>
          <a:spcPts val="2113"/>
        </a:spcBef>
        <a:spcAft>
          <a:spcPct val="0"/>
        </a:spcAft>
        <a:buSzPct val="100000"/>
        <a:buFont typeface="Palatino" pitchFamily="-105" charset="0"/>
        <a:buChar char="•"/>
        <a:defRPr sz="2500">
          <a:solidFill>
            <a:srgbClr val="404040"/>
          </a:solidFill>
          <a:latin typeface="+mn-lt"/>
          <a:ea typeface="+mn-ea"/>
          <a:cs typeface="+mn-cs"/>
          <a:sym typeface="Palatino" pitchFamily="-105" charset="0"/>
        </a:defRPr>
      </a:lvl1pPr>
      <a:lvl2pPr marL="868363" indent="-368300" algn="l" rtl="0" eaLnBrk="0" fontAlgn="base" hangingPunct="0">
        <a:spcBef>
          <a:spcPts val="2113"/>
        </a:spcBef>
        <a:spcAft>
          <a:spcPct val="0"/>
        </a:spcAft>
        <a:buSzPct val="100000"/>
        <a:buFont typeface="Palatino" pitchFamily="-105" charset="0"/>
        <a:buChar char="•"/>
        <a:defRPr sz="2500">
          <a:solidFill>
            <a:srgbClr val="404040"/>
          </a:solidFill>
          <a:latin typeface="+mn-lt"/>
          <a:ea typeface="+mn-ea"/>
          <a:cs typeface="+mn-cs"/>
          <a:sym typeface="Palatino" pitchFamily="-105" charset="0"/>
        </a:defRPr>
      </a:lvl2pPr>
      <a:lvl3pPr marL="1179513" indent="-368300" algn="l" rtl="0" eaLnBrk="0" fontAlgn="base" hangingPunct="0">
        <a:spcBef>
          <a:spcPts val="2113"/>
        </a:spcBef>
        <a:spcAft>
          <a:spcPct val="0"/>
        </a:spcAft>
        <a:buSzPct val="100000"/>
        <a:buFont typeface="Palatino" pitchFamily="-105" charset="0"/>
        <a:buChar char="•"/>
        <a:defRPr sz="2500">
          <a:solidFill>
            <a:srgbClr val="404040"/>
          </a:solidFill>
          <a:latin typeface="+mn-lt"/>
          <a:ea typeface="+mn-ea"/>
          <a:cs typeface="+mn-cs"/>
          <a:sym typeface="Palatino" pitchFamily="-105" charset="0"/>
        </a:defRPr>
      </a:lvl3pPr>
      <a:lvl4pPr marL="1492250" indent="-368300" algn="l" rtl="0" eaLnBrk="0" fontAlgn="base" hangingPunct="0">
        <a:spcBef>
          <a:spcPts val="2113"/>
        </a:spcBef>
        <a:spcAft>
          <a:spcPct val="0"/>
        </a:spcAft>
        <a:buSzPct val="100000"/>
        <a:buFont typeface="Palatino" pitchFamily="-105" charset="0"/>
        <a:buChar char="•"/>
        <a:defRPr sz="2500">
          <a:solidFill>
            <a:srgbClr val="404040"/>
          </a:solidFill>
          <a:latin typeface="+mn-lt"/>
          <a:ea typeface="+mn-ea"/>
          <a:cs typeface="+mn-cs"/>
          <a:sym typeface="Palatino" pitchFamily="-105" charset="0"/>
        </a:defRPr>
      </a:lvl4pPr>
      <a:lvl5pPr marL="1804988" indent="-368300" algn="l" rtl="0" eaLnBrk="0" fontAlgn="base" hangingPunct="0">
        <a:spcBef>
          <a:spcPts val="2113"/>
        </a:spcBef>
        <a:spcAft>
          <a:spcPct val="0"/>
        </a:spcAft>
        <a:buSzPct val="100000"/>
        <a:buFont typeface="Palatino" pitchFamily="-105" charset="0"/>
        <a:buChar char="•"/>
        <a:defRPr sz="2500">
          <a:solidFill>
            <a:srgbClr val="404040"/>
          </a:solidFill>
          <a:latin typeface="+mn-lt"/>
          <a:ea typeface="+mn-ea"/>
          <a:cs typeface="+mn-cs"/>
          <a:sym typeface="Palatino" pitchFamily="-105" charset="0"/>
        </a:defRPr>
      </a:lvl5pPr>
      <a:lvl6pPr marL="2128430" indent="-369434" algn="l" rtl="0" fontAlgn="base">
        <a:spcBef>
          <a:spcPts val="2109"/>
        </a:spcBef>
        <a:spcAft>
          <a:spcPct val="0"/>
        </a:spcAft>
        <a:buSzPct val="100000"/>
        <a:buFont typeface="Palatino" pitchFamily="-106" charset="0"/>
        <a:buChar char="•"/>
        <a:defRPr sz="2500">
          <a:solidFill>
            <a:srgbClr val="404040"/>
          </a:solidFill>
          <a:latin typeface="+mn-lt"/>
          <a:ea typeface="+mn-ea"/>
          <a:cs typeface="+mn-cs"/>
          <a:sym typeface="Palatino" pitchFamily="-106" charset="0"/>
        </a:defRPr>
      </a:lvl6pPr>
      <a:lvl7pPr marL="2449870" indent="-369434" algn="l" rtl="0" fontAlgn="base">
        <a:spcBef>
          <a:spcPts val="2109"/>
        </a:spcBef>
        <a:spcAft>
          <a:spcPct val="0"/>
        </a:spcAft>
        <a:buSzPct val="100000"/>
        <a:buFont typeface="Palatino" pitchFamily="-106" charset="0"/>
        <a:buChar char="•"/>
        <a:defRPr sz="2500">
          <a:solidFill>
            <a:srgbClr val="404040"/>
          </a:solidFill>
          <a:latin typeface="+mn-lt"/>
          <a:ea typeface="+mn-ea"/>
          <a:cs typeface="+mn-cs"/>
          <a:sym typeface="Palatino" pitchFamily="-106" charset="0"/>
        </a:defRPr>
      </a:lvl7pPr>
      <a:lvl8pPr marL="2771312" indent="-369434" algn="l" rtl="0" fontAlgn="base">
        <a:spcBef>
          <a:spcPts val="2109"/>
        </a:spcBef>
        <a:spcAft>
          <a:spcPct val="0"/>
        </a:spcAft>
        <a:buSzPct val="100000"/>
        <a:buFont typeface="Palatino" pitchFamily="-106" charset="0"/>
        <a:buChar char="•"/>
        <a:defRPr sz="2500">
          <a:solidFill>
            <a:srgbClr val="404040"/>
          </a:solidFill>
          <a:latin typeface="+mn-lt"/>
          <a:ea typeface="+mn-ea"/>
          <a:cs typeface="+mn-cs"/>
          <a:sym typeface="Palatino" pitchFamily="-106" charset="0"/>
        </a:defRPr>
      </a:lvl8pPr>
      <a:lvl9pPr marL="3092753" indent="-369434" algn="l" rtl="0" fontAlgn="base">
        <a:spcBef>
          <a:spcPts val="2109"/>
        </a:spcBef>
        <a:spcAft>
          <a:spcPct val="0"/>
        </a:spcAft>
        <a:buSzPct val="100000"/>
        <a:buFont typeface="Palatino" pitchFamily="-106" charset="0"/>
        <a:buChar char="•"/>
        <a:defRPr sz="2500">
          <a:solidFill>
            <a:srgbClr val="404040"/>
          </a:solidFill>
          <a:latin typeface="+mn-lt"/>
          <a:ea typeface="+mn-ea"/>
          <a:cs typeface="+mn-cs"/>
          <a:sym typeface="Palatino" pitchFamily="-106" charset="0"/>
        </a:defRPr>
      </a:lvl9pPr>
    </p:bodyStyle>
    <p:otherStyle>
      <a:defPPr>
        <a:defRPr lang="en-US"/>
      </a:defPPr>
      <a:lvl1pPr marL="0" algn="l" defTabSz="321440" rtl="0" eaLnBrk="1" latinLnBrk="0" hangingPunct="1">
        <a:defRPr sz="1300" kern="1200">
          <a:solidFill>
            <a:schemeClr val="tx1"/>
          </a:solidFill>
          <a:latin typeface="+mn-lt"/>
          <a:ea typeface="+mn-ea"/>
          <a:cs typeface="+mn-cs"/>
        </a:defRPr>
      </a:lvl1pPr>
      <a:lvl2pPr marL="321440" algn="l" defTabSz="321440" rtl="0" eaLnBrk="1" latinLnBrk="0" hangingPunct="1">
        <a:defRPr sz="1300" kern="1200">
          <a:solidFill>
            <a:schemeClr val="tx1"/>
          </a:solidFill>
          <a:latin typeface="+mn-lt"/>
          <a:ea typeface="+mn-ea"/>
          <a:cs typeface="+mn-cs"/>
        </a:defRPr>
      </a:lvl2pPr>
      <a:lvl3pPr marL="642882" algn="l" defTabSz="321440" rtl="0" eaLnBrk="1" latinLnBrk="0" hangingPunct="1">
        <a:defRPr sz="1300" kern="1200">
          <a:solidFill>
            <a:schemeClr val="tx1"/>
          </a:solidFill>
          <a:latin typeface="+mn-lt"/>
          <a:ea typeface="+mn-ea"/>
          <a:cs typeface="+mn-cs"/>
        </a:defRPr>
      </a:lvl3pPr>
      <a:lvl4pPr marL="964323" algn="l" defTabSz="321440" rtl="0" eaLnBrk="1" latinLnBrk="0" hangingPunct="1">
        <a:defRPr sz="1300" kern="1200">
          <a:solidFill>
            <a:schemeClr val="tx1"/>
          </a:solidFill>
          <a:latin typeface="+mn-lt"/>
          <a:ea typeface="+mn-ea"/>
          <a:cs typeface="+mn-cs"/>
        </a:defRPr>
      </a:lvl4pPr>
      <a:lvl5pPr marL="1285763" algn="l" defTabSz="321440" rtl="0" eaLnBrk="1" latinLnBrk="0" hangingPunct="1">
        <a:defRPr sz="1300" kern="1200">
          <a:solidFill>
            <a:schemeClr val="tx1"/>
          </a:solidFill>
          <a:latin typeface="+mn-lt"/>
          <a:ea typeface="+mn-ea"/>
          <a:cs typeface="+mn-cs"/>
        </a:defRPr>
      </a:lvl5pPr>
      <a:lvl6pPr marL="1607205" algn="l" defTabSz="321440" rtl="0" eaLnBrk="1" latinLnBrk="0" hangingPunct="1">
        <a:defRPr sz="1300" kern="1200">
          <a:solidFill>
            <a:schemeClr val="tx1"/>
          </a:solidFill>
          <a:latin typeface="+mn-lt"/>
          <a:ea typeface="+mn-ea"/>
          <a:cs typeface="+mn-cs"/>
        </a:defRPr>
      </a:lvl6pPr>
      <a:lvl7pPr marL="1928645" algn="l" defTabSz="321440" rtl="0" eaLnBrk="1" latinLnBrk="0" hangingPunct="1">
        <a:defRPr sz="1300" kern="1200">
          <a:solidFill>
            <a:schemeClr val="tx1"/>
          </a:solidFill>
          <a:latin typeface="+mn-lt"/>
          <a:ea typeface="+mn-ea"/>
          <a:cs typeface="+mn-cs"/>
        </a:defRPr>
      </a:lvl7pPr>
      <a:lvl8pPr marL="2250086" algn="l" defTabSz="321440" rtl="0" eaLnBrk="1" latinLnBrk="0" hangingPunct="1">
        <a:defRPr sz="1300" kern="1200">
          <a:solidFill>
            <a:schemeClr val="tx1"/>
          </a:solidFill>
          <a:latin typeface="+mn-lt"/>
          <a:ea typeface="+mn-ea"/>
          <a:cs typeface="+mn-cs"/>
        </a:defRPr>
      </a:lvl8pPr>
      <a:lvl9pPr marL="2571527" algn="l" defTabSz="321440" rtl="0" eaLnBrk="1" latinLnBrk="0" hangingPunct="1">
        <a:defRPr sz="13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2969" y="1151930"/>
            <a:ext cx="7358063" cy="2321719"/>
          </a:xfrm>
          <a:prstGeom prst="rect">
            <a:avLst/>
          </a:prstGeom>
          <a:noFill/>
          <a:ln w="12700">
            <a:noFill/>
            <a:miter lim="800000"/>
            <a:headEnd/>
            <a:tailEnd/>
          </a:ln>
          <a:effectLst>
            <a:outerShdw blurRad="101600" dist="101600" dir="2700000" algn="ctr" rotWithShape="0">
              <a:schemeClr val="bg2">
                <a:alpha val="34999"/>
              </a:schemeClr>
            </a:outerShdw>
          </a:effectLst>
        </p:spPr>
        <p:txBody>
          <a:bodyPr vert="horz" wrap="square" lIns="35717" tIns="35717" rIns="35717" bIns="35717" numCol="1" anchor="b" anchorCtr="0" compatLnSpc="1">
            <a:prstTxWarp prst="textNoShape">
              <a:avLst/>
            </a:prstTxWarp>
          </a:bodyPr>
          <a:lstStyle/>
          <a:p>
            <a:pPr lvl="0"/>
            <a:r>
              <a:rPr lang="en-US">
                <a:sym typeface="Helvetica" charset="0"/>
              </a:rPr>
              <a:t>Click to edit Master title style</a:t>
            </a:r>
          </a:p>
        </p:txBody>
      </p:sp>
      <p:sp>
        <p:nvSpPr>
          <p:cNvPr id="1026" name="Rectangle 2"/>
          <p:cNvSpPr>
            <a:spLocks noGrp="1" noChangeArrowheads="1"/>
          </p:cNvSpPr>
          <p:nvPr>
            <p:ph type="body" idx="1"/>
          </p:nvPr>
        </p:nvSpPr>
        <p:spPr bwMode="auto">
          <a:xfrm>
            <a:off x="892969" y="3536156"/>
            <a:ext cx="7358063" cy="794742"/>
          </a:xfrm>
          <a:prstGeom prst="rect">
            <a:avLst/>
          </a:prstGeom>
          <a:noFill/>
          <a:ln w="12700">
            <a:noFill/>
            <a:miter lim="800000"/>
            <a:headEnd/>
            <a:tailEnd/>
          </a:ln>
          <a:effectLst/>
        </p:spPr>
        <p:txBody>
          <a:bodyPr vert="horz" wrap="square" lIns="35717" tIns="35717" rIns="35717" bIns="35717"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91372" r:id="rId1"/>
    <p:sldLayoutId id="2147491373" r:id="rId2"/>
    <p:sldLayoutId id="2147491374" r:id="rId3"/>
    <p:sldLayoutId id="2147491375" r:id="rId4"/>
    <p:sldLayoutId id="2147491376" r:id="rId5"/>
    <p:sldLayoutId id="2147491377" r:id="rId6"/>
    <p:sldLayoutId id="2147491378" r:id="rId7"/>
    <p:sldLayoutId id="2147491379" r:id="rId8"/>
    <p:sldLayoutId id="2147491380" r:id="rId9"/>
    <p:sldLayoutId id="2147491381" r:id="rId10"/>
    <p:sldLayoutId id="2147491382" r:id="rId11"/>
  </p:sldLayoutIdLst>
  <p:transition>
    <p:random/>
  </p:transition>
  <p:hf hdr="0" ftr="0" dt="0"/>
  <p:txStyles>
    <p:titleStyle>
      <a:lvl1pPr algn="ctr" rtl="0" fontAlgn="base">
        <a:spcBef>
          <a:spcPct val="0"/>
        </a:spcBef>
        <a:spcAft>
          <a:spcPct val="0"/>
        </a:spcAft>
        <a:defRPr sz="5900" b="1">
          <a:solidFill>
            <a:schemeClr val="tx1"/>
          </a:solidFill>
          <a:latin typeface="+mj-lt"/>
          <a:ea typeface="+mj-ea"/>
          <a:cs typeface="+mj-cs"/>
          <a:sym typeface="Helvetica" charset="0"/>
        </a:defRPr>
      </a:lvl1pPr>
      <a:lvl2pPr algn="ctr" rtl="0" fontAlgn="base">
        <a:spcBef>
          <a:spcPct val="0"/>
        </a:spcBef>
        <a:spcAft>
          <a:spcPct val="0"/>
        </a:spcAft>
        <a:defRPr sz="5900" b="1">
          <a:solidFill>
            <a:schemeClr val="tx1"/>
          </a:solidFill>
          <a:latin typeface="Helvetica" charset="0"/>
          <a:ea typeface="ヒラギノ角ゴ ProN W6" charset="-128"/>
          <a:cs typeface="ヒラギノ角ゴ ProN W6" charset="-128"/>
          <a:sym typeface="Helvetica" charset="0"/>
        </a:defRPr>
      </a:lvl2pPr>
      <a:lvl3pPr algn="ctr" rtl="0" fontAlgn="base">
        <a:spcBef>
          <a:spcPct val="0"/>
        </a:spcBef>
        <a:spcAft>
          <a:spcPct val="0"/>
        </a:spcAft>
        <a:defRPr sz="5900" b="1">
          <a:solidFill>
            <a:schemeClr val="tx1"/>
          </a:solidFill>
          <a:latin typeface="Helvetica" charset="0"/>
          <a:ea typeface="ヒラギノ角ゴ ProN W6" charset="-128"/>
          <a:cs typeface="ヒラギノ角ゴ ProN W6" charset="-128"/>
          <a:sym typeface="Helvetica" charset="0"/>
        </a:defRPr>
      </a:lvl3pPr>
      <a:lvl4pPr algn="ctr" rtl="0" fontAlgn="base">
        <a:spcBef>
          <a:spcPct val="0"/>
        </a:spcBef>
        <a:spcAft>
          <a:spcPct val="0"/>
        </a:spcAft>
        <a:defRPr sz="5900" b="1">
          <a:solidFill>
            <a:schemeClr val="tx1"/>
          </a:solidFill>
          <a:latin typeface="Helvetica" charset="0"/>
          <a:ea typeface="ヒラギノ角ゴ ProN W6" charset="-128"/>
          <a:cs typeface="ヒラギノ角ゴ ProN W6" charset="-128"/>
          <a:sym typeface="Helvetica" charset="0"/>
        </a:defRPr>
      </a:lvl4pPr>
      <a:lvl5pPr algn="ctr" rtl="0" fontAlgn="base">
        <a:spcBef>
          <a:spcPct val="0"/>
        </a:spcBef>
        <a:spcAft>
          <a:spcPct val="0"/>
        </a:spcAft>
        <a:defRPr sz="5900" b="1">
          <a:solidFill>
            <a:schemeClr val="tx1"/>
          </a:solidFill>
          <a:latin typeface="Helvetica" charset="0"/>
          <a:ea typeface="ヒラギノ角ゴ ProN W6" charset="-128"/>
          <a:cs typeface="ヒラギノ角ゴ ProN W6" charset="-128"/>
          <a:sym typeface="Helvetica" charset="0"/>
        </a:defRPr>
      </a:lvl5pPr>
      <a:lvl6pPr marL="321457" algn="ctr" rtl="0" fontAlgn="base">
        <a:spcBef>
          <a:spcPct val="0"/>
        </a:spcBef>
        <a:spcAft>
          <a:spcPct val="0"/>
        </a:spcAft>
        <a:defRPr sz="5900" b="1">
          <a:solidFill>
            <a:schemeClr val="tx1"/>
          </a:solidFill>
          <a:latin typeface="Helvetica" charset="0"/>
          <a:ea typeface="ヒラギノ角ゴ ProN W6" charset="-128"/>
          <a:cs typeface="ヒラギノ角ゴ ProN W6" charset="-128"/>
          <a:sym typeface="Helvetica" charset="0"/>
        </a:defRPr>
      </a:lvl6pPr>
      <a:lvl7pPr marL="642915" algn="ctr" rtl="0" fontAlgn="base">
        <a:spcBef>
          <a:spcPct val="0"/>
        </a:spcBef>
        <a:spcAft>
          <a:spcPct val="0"/>
        </a:spcAft>
        <a:defRPr sz="5900" b="1">
          <a:solidFill>
            <a:schemeClr val="tx1"/>
          </a:solidFill>
          <a:latin typeface="Helvetica" charset="0"/>
          <a:ea typeface="ヒラギノ角ゴ ProN W6" charset="-128"/>
          <a:cs typeface="ヒラギノ角ゴ ProN W6" charset="-128"/>
          <a:sym typeface="Helvetica" charset="0"/>
        </a:defRPr>
      </a:lvl7pPr>
      <a:lvl8pPr marL="964372" algn="ctr" rtl="0" fontAlgn="base">
        <a:spcBef>
          <a:spcPct val="0"/>
        </a:spcBef>
        <a:spcAft>
          <a:spcPct val="0"/>
        </a:spcAft>
        <a:defRPr sz="5900" b="1">
          <a:solidFill>
            <a:schemeClr val="tx1"/>
          </a:solidFill>
          <a:latin typeface="Helvetica" charset="0"/>
          <a:ea typeface="ヒラギノ角ゴ ProN W6" charset="-128"/>
          <a:cs typeface="ヒラギノ角ゴ ProN W6" charset="-128"/>
          <a:sym typeface="Helvetica" charset="0"/>
        </a:defRPr>
      </a:lvl8pPr>
      <a:lvl9pPr marL="1285829" algn="ctr" rtl="0" fontAlgn="base">
        <a:spcBef>
          <a:spcPct val="0"/>
        </a:spcBef>
        <a:spcAft>
          <a:spcPct val="0"/>
        </a:spcAft>
        <a:defRPr sz="5900" b="1">
          <a:solidFill>
            <a:schemeClr val="tx1"/>
          </a:solidFill>
          <a:latin typeface="Helvetica" charset="0"/>
          <a:ea typeface="ヒラギノ角ゴ ProN W6" charset="-128"/>
          <a:cs typeface="ヒラギノ角ゴ ProN W6" charset="-128"/>
          <a:sym typeface="Helvetica" charset="0"/>
        </a:defRPr>
      </a:lvl9pPr>
    </p:titleStyle>
    <p:bodyStyle>
      <a:lvl1pPr algn="ctr" rtl="0" fontAlgn="base">
        <a:spcBef>
          <a:spcPct val="0"/>
        </a:spcBef>
        <a:spcAft>
          <a:spcPct val="0"/>
        </a:spcAft>
        <a:defRPr sz="2500">
          <a:solidFill>
            <a:schemeClr val="tx1"/>
          </a:solidFill>
          <a:latin typeface="+mn-lt"/>
          <a:ea typeface="+mn-ea"/>
          <a:cs typeface="+mn-cs"/>
          <a:sym typeface="Gill Sans" charset="0"/>
        </a:defRPr>
      </a:lvl1pPr>
      <a:lvl2pPr algn="ctr" rtl="0" fontAlgn="base">
        <a:spcBef>
          <a:spcPct val="0"/>
        </a:spcBef>
        <a:spcAft>
          <a:spcPct val="0"/>
        </a:spcAft>
        <a:defRPr sz="2500">
          <a:solidFill>
            <a:schemeClr val="tx1"/>
          </a:solidFill>
          <a:latin typeface="+mn-lt"/>
          <a:ea typeface="+mn-ea"/>
          <a:cs typeface="+mn-cs"/>
          <a:sym typeface="Gill Sans" charset="0"/>
        </a:defRPr>
      </a:lvl2pPr>
      <a:lvl3pPr algn="ctr" rtl="0" fontAlgn="base">
        <a:spcBef>
          <a:spcPct val="0"/>
        </a:spcBef>
        <a:spcAft>
          <a:spcPct val="0"/>
        </a:spcAft>
        <a:defRPr sz="2500">
          <a:solidFill>
            <a:schemeClr val="tx1"/>
          </a:solidFill>
          <a:latin typeface="+mn-lt"/>
          <a:ea typeface="+mn-ea"/>
          <a:cs typeface="+mn-cs"/>
          <a:sym typeface="Gill Sans" charset="0"/>
        </a:defRPr>
      </a:lvl3pPr>
      <a:lvl4pPr algn="ctr" rtl="0" fontAlgn="base">
        <a:spcBef>
          <a:spcPct val="0"/>
        </a:spcBef>
        <a:spcAft>
          <a:spcPct val="0"/>
        </a:spcAft>
        <a:defRPr sz="2500">
          <a:solidFill>
            <a:schemeClr val="tx1"/>
          </a:solidFill>
          <a:latin typeface="+mn-lt"/>
          <a:ea typeface="+mn-ea"/>
          <a:cs typeface="+mn-cs"/>
          <a:sym typeface="Gill Sans" charset="0"/>
        </a:defRPr>
      </a:lvl4pPr>
      <a:lvl5pPr algn="ctr" rtl="0" fontAlgn="base">
        <a:spcBef>
          <a:spcPct val="0"/>
        </a:spcBef>
        <a:spcAft>
          <a:spcPct val="0"/>
        </a:spcAft>
        <a:defRPr sz="2500">
          <a:solidFill>
            <a:schemeClr val="tx1"/>
          </a:solidFill>
          <a:latin typeface="+mn-lt"/>
          <a:ea typeface="+mn-ea"/>
          <a:cs typeface="+mn-cs"/>
          <a:sym typeface="Gill Sans" charset="0"/>
        </a:defRPr>
      </a:lvl5pPr>
      <a:lvl6pPr marL="321457" algn="ctr" rtl="0" fontAlgn="base">
        <a:spcBef>
          <a:spcPct val="0"/>
        </a:spcBef>
        <a:spcAft>
          <a:spcPct val="0"/>
        </a:spcAft>
        <a:defRPr sz="2500">
          <a:solidFill>
            <a:schemeClr val="tx1"/>
          </a:solidFill>
          <a:latin typeface="+mn-lt"/>
          <a:ea typeface="+mn-ea"/>
          <a:cs typeface="+mn-cs"/>
          <a:sym typeface="Gill Sans" charset="0"/>
        </a:defRPr>
      </a:lvl6pPr>
      <a:lvl7pPr marL="642915" algn="ctr" rtl="0" fontAlgn="base">
        <a:spcBef>
          <a:spcPct val="0"/>
        </a:spcBef>
        <a:spcAft>
          <a:spcPct val="0"/>
        </a:spcAft>
        <a:defRPr sz="2500">
          <a:solidFill>
            <a:schemeClr val="tx1"/>
          </a:solidFill>
          <a:latin typeface="+mn-lt"/>
          <a:ea typeface="+mn-ea"/>
          <a:cs typeface="+mn-cs"/>
          <a:sym typeface="Gill Sans" charset="0"/>
        </a:defRPr>
      </a:lvl7pPr>
      <a:lvl8pPr marL="964372" algn="ctr" rtl="0" fontAlgn="base">
        <a:spcBef>
          <a:spcPct val="0"/>
        </a:spcBef>
        <a:spcAft>
          <a:spcPct val="0"/>
        </a:spcAft>
        <a:defRPr sz="2500">
          <a:solidFill>
            <a:schemeClr val="tx1"/>
          </a:solidFill>
          <a:latin typeface="+mn-lt"/>
          <a:ea typeface="+mn-ea"/>
          <a:cs typeface="+mn-cs"/>
          <a:sym typeface="Gill Sans" charset="0"/>
        </a:defRPr>
      </a:lvl8pPr>
      <a:lvl9pPr marL="1285829"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6711FBD1-7BD5-AD44-B1FE-F4D5FEDC3CA2}"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91432" r:id="rId1"/>
    <p:sldLayoutId id="2147491433" r:id="rId2"/>
    <p:sldLayoutId id="2147491434" r:id="rId3"/>
    <p:sldLayoutId id="2147491435" r:id="rId4"/>
    <p:sldLayoutId id="2147491436" r:id="rId5"/>
    <p:sldLayoutId id="2147491437" r:id="rId6"/>
    <p:sldLayoutId id="2147491438" r:id="rId7"/>
    <p:sldLayoutId id="2147491439" r:id="rId8"/>
    <p:sldLayoutId id="2147491440" r:id="rId9"/>
    <p:sldLayoutId id="2147491441" r:id="rId10"/>
    <p:sldLayoutId id="2147491442" r:id="rId11"/>
    <p:sldLayoutId id="2147491443" r:id="rId12"/>
    <p:sldLayoutId id="2147491444" r:id="rId13"/>
  </p:sldLayoutIdLst>
  <p:transition>
    <p:random/>
  </p:transition>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128"/>
          <a:cs typeface="ＭＳ Ｐゴシック" charset="-128"/>
        </a:defRPr>
      </a:lvl2pPr>
      <a:lvl3pPr algn="ctr" rtl="0" fontAlgn="base">
        <a:spcBef>
          <a:spcPct val="0"/>
        </a:spcBef>
        <a:spcAft>
          <a:spcPct val="0"/>
        </a:spcAft>
        <a:defRPr sz="4400">
          <a:solidFill>
            <a:schemeClr val="tx2"/>
          </a:solidFill>
          <a:latin typeface="Arial" charset="0"/>
          <a:ea typeface="ＭＳ Ｐゴシック" charset="-128"/>
          <a:cs typeface="ＭＳ Ｐゴシック" charset="-128"/>
        </a:defRPr>
      </a:lvl3pPr>
      <a:lvl4pPr algn="ctr" rtl="0" fontAlgn="base">
        <a:spcBef>
          <a:spcPct val="0"/>
        </a:spcBef>
        <a:spcAft>
          <a:spcPct val="0"/>
        </a:spcAft>
        <a:defRPr sz="4400">
          <a:solidFill>
            <a:schemeClr val="tx2"/>
          </a:solidFill>
          <a:latin typeface="Arial" charset="0"/>
          <a:ea typeface="ＭＳ Ｐゴシック" charset="-128"/>
          <a:cs typeface="ＭＳ Ｐゴシック" charset="-128"/>
        </a:defRPr>
      </a:lvl4pPr>
      <a:lvl5pPr algn="ctr" rtl="0" fontAlgn="base">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body" idx="1"/>
          </p:nvPr>
        </p:nvSpPr>
        <p:spPr bwMode="auto">
          <a:xfrm>
            <a:off x="889000" y="889000"/>
            <a:ext cx="7366000" cy="5080000"/>
          </a:xfrm>
          <a:prstGeom prst="rect">
            <a:avLst/>
          </a:prstGeom>
          <a:noFill/>
          <a:ln>
            <a:noFill/>
          </a:ln>
          <a:effectLst/>
          <a:extLst>
            <a:ext uri="{909E8E84-426E-40dd-AFC4-6F175D3DCCD1}">
              <a14:hiddenFill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12700">
                <a:solidFill>
                  <a:srgbClr val="000000"/>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a="http://schemas.openxmlformats.org/drawingml/2006/main" xmlns:r="http://schemas.openxmlformats.org/officeDocument/2006/relationships" xmlns:p="http://schemas.openxmlformats.org/presentationml/2006/main" xmlns:mc="http://schemas.openxmlformats.org/markup-compatibility/2006" xmlns:mv="urn:schemas-microsoft-com:mac:vml"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pitchFamily="-105" charset="0"/>
              </a:rPr>
              <a:t>Click to edit Master text styles</a:t>
            </a:r>
          </a:p>
          <a:p>
            <a:pPr lvl="1"/>
            <a:r>
              <a:rPr lang="en-US">
                <a:sym typeface="Gill Sans" pitchFamily="-105" charset="0"/>
              </a:rPr>
              <a:t>Second level</a:t>
            </a:r>
          </a:p>
          <a:p>
            <a:pPr lvl="2"/>
            <a:r>
              <a:rPr lang="en-US">
                <a:sym typeface="Gill Sans" pitchFamily="-105" charset="0"/>
              </a:rPr>
              <a:t>Third level</a:t>
            </a:r>
          </a:p>
          <a:p>
            <a:pPr lvl="3"/>
            <a:r>
              <a:rPr lang="en-US">
                <a:sym typeface="Gill Sans" pitchFamily="-105" charset="0"/>
              </a:rPr>
              <a:t>Fourth level</a:t>
            </a:r>
          </a:p>
          <a:p>
            <a:pPr lvl="4"/>
            <a:r>
              <a:rPr lang="en-US">
                <a:sym typeface="Gill Sans" pitchFamily="-105" charset="0"/>
              </a:rPr>
              <a:t>Fifth level</a:t>
            </a:r>
          </a:p>
        </p:txBody>
      </p:sp>
    </p:spTree>
  </p:cSld>
  <p:clrMap bg1="dk2" tx1="lt1" bg2="dk1" tx2="lt2" accent1="accent1" accent2="accent2" accent3="accent3" accent4="accent4" accent5="accent5" accent6="accent6" hlink="hlink" folHlink="folHlink"/>
  <p:sldLayoutIdLst>
    <p:sldLayoutId id="2147491506" r:id="rId1"/>
    <p:sldLayoutId id="2147491507" r:id="rId2"/>
    <p:sldLayoutId id="2147491508" r:id="rId3"/>
    <p:sldLayoutId id="2147491509" r:id="rId4"/>
    <p:sldLayoutId id="2147491510" r:id="rId5"/>
    <p:sldLayoutId id="2147491511" r:id="rId6"/>
    <p:sldLayoutId id="2147491512" r:id="rId7"/>
    <p:sldLayoutId id="2147491513" r:id="rId8"/>
    <p:sldLayoutId id="2147491514" r:id="rId9"/>
    <p:sldLayoutId id="2147491515" r:id="rId10"/>
    <p:sldLayoutId id="2147491516" r:id="rId11"/>
  </p:sldLayoutIdLst>
  <p:transition>
    <p:random/>
  </p:transition>
  <p:hf hdr="0" ftr="0" dt="0"/>
  <p:txStyles>
    <p:titleStyle>
      <a:lvl1pPr algn="ctr" rtl="0" eaLnBrk="0" fontAlgn="base" hangingPunct="0">
        <a:spcBef>
          <a:spcPct val="0"/>
        </a:spcBef>
        <a:spcAft>
          <a:spcPct val="0"/>
        </a:spcAft>
        <a:defRPr sz="5600">
          <a:solidFill>
            <a:schemeClr val="tx1"/>
          </a:solidFill>
          <a:latin typeface="+mj-lt"/>
          <a:ea typeface="+mj-ea"/>
          <a:cs typeface="+mj-cs"/>
          <a:sym typeface="Gill Sans" pitchFamily="-105" charset="0"/>
        </a:defRPr>
      </a:lvl1pPr>
      <a:lvl2pPr algn="ctr" rtl="0" eaLnBrk="0" fontAlgn="base" hangingPunct="0">
        <a:spcBef>
          <a:spcPct val="0"/>
        </a:spcBef>
        <a:spcAft>
          <a:spcPct val="0"/>
        </a:spcAft>
        <a:defRPr sz="5600">
          <a:solidFill>
            <a:schemeClr val="tx1"/>
          </a:solidFill>
          <a:latin typeface="Gill Sans" charset="0"/>
          <a:ea typeface="ヒラギノ角ゴ ProN W3" charset="0"/>
          <a:cs typeface="ヒラギノ角ゴ ProN W3" charset="0"/>
          <a:sym typeface="Gill Sans" pitchFamily="-105" charset="0"/>
        </a:defRPr>
      </a:lvl2pPr>
      <a:lvl3pPr algn="ctr" rtl="0" eaLnBrk="0" fontAlgn="base" hangingPunct="0">
        <a:spcBef>
          <a:spcPct val="0"/>
        </a:spcBef>
        <a:spcAft>
          <a:spcPct val="0"/>
        </a:spcAft>
        <a:defRPr sz="5600">
          <a:solidFill>
            <a:schemeClr val="tx1"/>
          </a:solidFill>
          <a:latin typeface="Gill Sans" charset="0"/>
          <a:ea typeface="ヒラギノ角ゴ ProN W3" charset="0"/>
          <a:cs typeface="ヒラギノ角ゴ ProN W3" charset="0"/>
          <a:sym typeface="Gill Sans" pitchFamily="-105" charset="0"/>
        </a:defRPr>
      </a:lvl3pPr>
      <a:lvl4pPr algn="ctr" rtl="0" eaLnBrk="0" fontAlgn="base" hangingPunct="0">
        <a:spcBef>
          <a:spcPct val="0"/>
        </a:spcBef>
        <a:spcAft>
          <a:spcPct val="0"/>
        </a:spcAft>
        <a:defRPr sz="5600">
          <a:solidFill>
            <a:schemeClr val="tx1"/>
          </a:solidFill>
          <a:latin typeface="Gill Sans" charset="0"/>
          <a:ea typeface="ヒラギノ角ゴ ProN W3" charset="0"/>
          <a:cs typeface="ヒラギノ角ゴ ProN W3" charset="0"/>
          <a:sym typeface="Gill Sans" pitchFamily="-105" charset="0"/>
        </a:defRPr>
      </a:lvl4pPr>
      <a:lvl5pPr algn="ctr" rtl="0" eaLnBrk="0" fontAlgn="base" hangingPunct="0">
        <a:spcBef>
          <a:spcPct val="0"/>
        </a:spcBef>
        <a:spcAft>
          <a:spcPct val="0"/>
        </a:spcAft>
        <a:defRPr sz="5600">
          <a:solidFill>
            <a:schemeClr val="tx1"/>
          </a:solidFill>
          <a:latin typeface="Gill Sans" charset="0"/>
          <a:ea typeface="ヒラギノ角ゴ ProN W3" charset="0"/>
          <a:cs typeface="ヒラギノ角ゴ ProN W3" charset="0"/>
          <a:sym typeface="Gill Sans" pitchFamily="-105" charset="0"/>
        </a:defRPr>
      </a:lvl5pPr>
      <a:lvl6pPr marL="4572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9pPr>
    </p:titleStyle>
    <p:bodyStyle>
      <a:lvl1pPr marL="660400" indent="-444500" algn="l" rtl="0" eaLnBrk="0" fontAlgn="base" hangingPunct="0">
        <a:spcBef>
          <a:spcPts val="3300"/>
        </a:spcBef>
        <a:spcAft>
          <a:spcPct val="0"/>
        </a:spcAft>
        <a:buSzPct val="171000"/>
        <a:buFont typeface="Gill Sans" pitchFamily="-105" charset="0"/>
        <a:buChar char="•"/>
        <a:defRPr sz="2800">
          <a:solidFill>
            <a:schemeClr val="tx1"/>
          </a:solidFill>
          <a:latin typeface="+mn-lt"/>
          <a:ea typeface="+mn-ea"/>
          <a:cs typeface="+mn-cs"/>
          <a:sym typeface="Gill Sans" pitchFamily="-105" charset="0"/>
        </a:defRPr>
      </a:lvl1pPr>
      <a:lvl2pPr marL="1003300" indent="-444500" algn="l" rtl="0" eaLnBrk="0" fontAlgn="base" hangingPunct="0">
        <a:spcBef>
          <a:spcPts val="3300"/>
        </a:spcBef>
        <a:spcAft>
          <a:spcPct val="0"/>
        </a:spcAft>
        <a:buSzPct val="171000"/>
        <a:buFont typeface="Gill Sans" pitchFamily="-105" charset="0"/>
        <a:buChar char="•"/>
        <a:defRPr sz="2800">
          <a:solidFill>
            <a:schemeClr val="tx1"/>
          </a:solidFill>
          <a:latin typeface="+mn-lt"/>
          <a:ea typeface="+mn-ea"/>
          <a:cs typeface="+mn-cs"/>
          <a:sym typeface="Gill Sans" pitchFamily="-105" charset="0"/>
        </a:defRPr>
      </a:lvl2pPr>
      <a:lvl3pPr marL="1346200" indent="-444500" algn="l" rtl="0" eaLnBrk="0" fontAlgn="base" hangingPunct="0">
        <a:spcBef>
          <a:spcPts val="3300"/>
        </a:spcBef>
        <a:spcAft>
          <a:spcPct val="0"/>
        </a:spcAft>
        <a:buSzPct val="171000"/>
        <a:buFont typeface="Gill Sans" pitchFamily="-105" charset="0"/>
        <a:buChar char="•"/>
        <a:defRPr sz="2800">
          <a:solidFill>
            <a:schemeClr val="tx1"/>
          </a:solidFill>
          <a:latin typeface="+mn-lt"/>
          <a:ea typeface="+mn-ea"/>
          <a:cs typeface="+mn-cs"/>
          <a:sym typeface="Gill Sans" pitchFamily="-105" charset="0"/>
        </a:defRPr>
      </a:lvl3pPr>
      <a:lvl4pPr marL="1701800" indent="-444500" algn="l" rtl="0" eaLnBrk="0" fontAlgn="base" hangingPunct="0">
        <a:spcBef>
          <a:spcPts val="3300"/>
        </a:spcBef>
        <a:spcAft>
          <a:spcPct val="0"/>
        </a:spcAft>
        <a:buSzPct val="171000"/>
        <a:buFont typeface="Gill Sans" pitchFamily="-105" charset="0"/>
        <a:buChar char="•"/>
        <a:defRPr sz="2800">
          <a:solidFill>
            <a:schemeClr val="tx1"/>
          </a:solidFill>
          <a:latin typeface="+mn-lt"/>
          <a:ea typeface="+mn-ea"/>
          <a:cs typeface="+mn-cs"/>
          <a:sym typeface="Gill Sans" pitchFamily="-105" charset="0"/>
        </a:defRPr>
      </a:lvl4pPr>
      <a:lvl5pPr marL="2044700" indent="-444500" algn="l" rtl="0" eaLnBrk="0" fontAlgn="base" hangingPunct="0">
        <a:spcBef>
          <a:spcPts val="3300"/>
        </a:spcBef>
        <a:spcAft>
          <a:spcPct val="0"/>
        </a:spcAft>
        <a:buSzPct val="171000"/>
        <a:buFont typeface="Gill Sans" pitchFamily="-105" charset="0"/>
        <a:buChar char="•"/>
        <a:defRPr sz="2800">
          <a:solidFill>
            <a:schemeClr val="tx1"/>
          </a:solidFill>
          <a:latin typeface="+mn-lt"/>
          <a:ea typeface="+mn-ea"/>
          <a:cs typeface="+mn-cs"/>
          <a:sym typeface="Gill Sans" pitchFamily="-105" charset="0"/>
        </a:defRPr>
      </a:lvl5pPr>
      <a:lvl6pPr marL="2501900" indent="-444500" algn="l" rtl="0" fontAlgn="base">
        <a:spcBef>
          <a:spcPts val="3300"/>
        </a:spcBef>
        <a:spcAft>
          <a:spcPct val="0"/>
        </a:spcAft>
        <a:buSzPct val="171000"/>
        <a:buFont typeface="Gill Sans" charset="0"/>
        <a:buChar char="•"/>
        <a:defRPr sz="2800">
          <a:solidFill>
            <a:schemeClr val="tx1"/>
          </a:solidFill>
          <a:latin typeface="+mn-lt"/>
          <a:ea typeface="+mn-ea"/>
          <a:cs typeface="+mn-cs"/>
          <a:sym typeface="Gill Sans" charset="0"/>
        </a:defRPr>
      </a:lvl6pPr>
      <a:lvl7pPr marL="2959100" indent="-444500" algn="l" rtl="0" fontAlgn="base">
        <a:spcBef>
          <a:spcPts val="3300"/>
        </a:spcBef>
        <a:spcAft>
          <a:spcPct val="0"/>
        </a:spcAft>
        <a:buSzPct val="171000"/>
        <a:buFont typeface="Gill Sans" charset="0"/>
        <a:buChar char="•"/>
        <a:defRPr sz="2800">
          <a:solidFill>
            <a:schemeClr val="tx1"/>
          </a:solidFill>
          <a:latin typeface="+mn-lt"/>
          <a:ea typeface="+mn-ea"/>
          <a:cs typeface="+mn-cs"/>
          <a:sym typeface="Gill Sans" charset="0"/>
        </a:defRPr>
      </a:lvl7pPr>
      <a:lvl8pPr marL="3416300" indent="-444500" algn="l" rtl="0" fontAlgn="base">
        <a:spcBef>
          <a:spcPts val="3300"/>
        </a:spcBef>
        <a:spcAft>
          <a:spcPct val="0"/>
        </a:spcAft>
        <a:buSzPct val="171000"/>
        <a:buFont typeface="Gill Sans" charset="0"/>
        <a:buChar char="•"/>
        <a:defRPr sz="2800">
          <a:solidFill>
            <a:schemeClr val="tx1"/>
          </a:solidFill>
          <a:latin typeface="+mn-lt"/>
          <a:ea typeface="+mn-ea"/>
          <a:cs typeface="+mn-cs"/>
          <a:sym typeface="Gill Sans" charset="0"/>
        </a:defRPr>
      </a:lvl8pPr>
      <a:lvl9pPr marL="3873500" indent="-444500" algn="l" rtl="0" fontAlgn="base">
        <a:spcBef>
          <a:spcPts val="3300"/>
        </a:spcBef>
        <a:spcAft>
          <a:spcPct val="0"/>
        </a:spcAft>
        <a:buSzPct val="171000"/>
        <a:buFont typeface="Gill Sans" charset="0"/>
        <a:buChar char="•"/>
        <a:defRPr sz="28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2969" y="178594"/>
            <a:ext cx="7358063" cy="803672"/>
          </a:xfrm>
          <a:prstGeom prst="rect">
            <a:avLst/>
          </a:prstGeom>
          <a:noFill/>
          <a:ln w="12700">
            <a:noFill/>
            <a:miter lim="800000"/>
            <a:headEnd/>
            <a:tailEnd/>
          </a:ln>
          <a:effectLst>
            <a:outerShdw blurRad="101600" dist="101600" dir="2700000" algn="ctr" rotWithShape="0">
              <a:schemeClr val="bg2">
                <a:alpha val="34999"/>
              </a:schemeClr>
            </a:outerShdw>
          </a:effectLst>
        </p:spPr>
        <p:txBody>
          <a:bodyPr vert="horz" wrap="square" lIns="35717" tIns="35717" rIns="35717" bIns="35717" numCol="1" anchor="ctr" anchorCtr="0" compatLnSpc="1">
            <a:prstTxWarp prst="textNoShape">
              <a:avLst/>
            </a:prstTxWarp>
          </a:bodyPr>
          <a:lstStyle/>
          <a:p>
            <a:pPr lvl="0"/>
            <a:r>
              <a:rPr lang="en-US">
                <a:sym typeface="Helvetica" charset="0"/>
              </a:rPr>
              <a:t>Click to edit Master title style</a:t>
            </a:r>
          </a:p>
        </p:txBody>
      </p:sp>
      <p:grpSp>
        <p:nvGrpSpPr>
          <p:cNvPr id="2" name="Group 2"/>
          <p:cNvGrpSpPr>
            <a:grpSpLocks/>
          </p:cNvGrpSpPr>
          <p:nvPr/>
        </p:nvGrpSpPr>
        <p:grpSpPr bwMode="auto">
          <a:xfrm>
            <a:off x="-17860" y="6732985"/>
            <a:ext cx="9179719" cy="160735"/>
            <a:chOff x="0" y="40"/>
            <a:chExt cx="8224" cy="144"/>
          </a:xfrm>
        </p:grpSpPr>
        <p:sp>
          <p:nvSpPr>
            <p:cNvPr id="1027" name="Rectangle 3"/>
            <p:cNvSpPr>
              <a:spLocks/>
            </p:cNvSpPr>
            <p:nvPr/>
          </p:nvSpPr>
          <p:spPr bwMode="auto">
            <a:xfrm>
              <a:off x="0" y="40"/>
              <a:ext cx="8224" cy="136"/>
            </a:xfrm>
            <a:prstGeom prst="rect">
              <a:avLst/>
            </a:prstGeom>
            <a:gradFill rotWithShape="0">
              <a:gsLst>
                <a:gs pos="0">
                  <a:srgbClr val="800000"/>
                </a:gs>
                <a:gs pos="100000">
                  <a:srgbClr val="FFFFFF"/>
                </a:gs>
              </a:gsLst>
              <a:lin ang="0" scaled="1"/>
            </a:gradFill>
            <a:ln w="25400" cap="flat">
              <a:noFill/>
              <a:miter lim="800000"/>
              <a:headEnd type="none" w="med" len="med"/>
              <a:tailEnd type="none" w="med" len="med"/>
            </a:ln>
          </p:spPr>
          <p:txBody>
            <a:bodyPr lIns="0" tIns="0" rIns="0" bIns="0">
              <a:prstTxWarp prst="textNoShape">
                <a:avLst/>
              </a:prstTxWarp>
            </a:bodyPr>
            <a:lstStyle/>
            <a:p>
              <a:endParaRPr lang="en-US"/>
            </a:p>
          </p:txBody>
        </p:sp>
        <p:sp>
          <p:nvSpPr>
            <p:cNvPr id="1028" name="Rectangle 4"/>
            <p:cNvSpPr>
              <a:spLocks/>
            </p:cNvSpPr>
            <p:nvPr/>
          </p:nvSpPr>
          <p:spPr bwMode="auto">
            <a:xfrm>
              <a:off x="105" y="74"/>
              <a:ext cx="254" cy="110"/>
            </a:xfrm>
            <a:prstGeom prst="rect">
              <a:avLst/>
            </a:prstGeom>
            <a:noFill/>
            <a:ln w="12700" cap="flat">
              <a:noFill/>
              <a:miter lim="800000"/>
              <a:headEnd type="none" w="med" len="med"/>
              <a:tailEnd type="none" w="med" len="med"/>
            </a:ln>
          </p:spPr>
          <p:txBody>
            <a:bodyPr wrap="none" lIns="0" tIns="0" rIns="0" bIns="0" anchor="b">
              <a:prstTxWarp prst="textNoShape">
                <a:avLst/>
              </a:prstTxWarp>
              <a:spAutoFit/>
            </a:bodyPr>
            <a:lstStyle/>
            <a:p>
              <a:r>
                <a:rPr lang="en-US" sz="800" b="1">
                  <a:solidFill>
                    <a:schemeClr val="tx1"/>
                  </a:solidFill>
                  <a:latin typeface="Helvetica Neue" charset="0"/>
                  <a:ea typeface="Helvetica Neue" charset="0"/>
                  <a:cs typeface="Helvetica Neue" charset="0"/>
                  <a:sym typeface="Helvetica Neue" charset="0"/>
                </a:rPr>
                <a:t>JWST</a:t>
              </a:r>
            </a:p>
          </p:txBody>
        </p:sp>
      </p:grpSp>
      <p:pic>
        <p:nvPicPr>
          <p:cNvPr id="1029" name="Picture 5"/>
          <p:cNvPicPr>
            <a:picLocks noChangeAspect="1" noChangeArrowheads="1"/>
          </p:cNvPicPr>
          <p:nvPr/>
        </p:nvPicPr>
        <p:blipFill>
          <a:blip r:embed="rId13"/>
          <a:srcRect/>
          <a:stretch>
            <a:fillRect/>
          </a:stretch>
        </p:blipFill>
        <p:spPr bwMode="auto">
          <a:xfrm>
            <a:off x="116086" y="187523"/>
            <a:ext cx="660797" cy="544711"/>
          </a:xfrm>
          <a:prstGeom prst="rect">
            <a:avLst/>
          </a:prstGeom>
          <a:noFill/>
          <a:ln w="12700" cap="flat">
            <a:noFill/>
            <a:miter lim="800000"/>
            <a:headEnd/>
            <a:tailEnd/>
          </a:ln>
        </p:spPr>
      </p:pic>
      <p:pic>
        <p:nvPicPr>
          <p:cNvPr id="1030" name="Picture 6"/>
          <p:cNvPicPr>
            <a:picLocks noChangeAspect="1" noChangeArrowheads="1"/>
          </p:cNvPicPr>
          <p:nvPr/>
        </p:nvPicPr>
        <p:blipFill>
          <a:blip r:embed="rId14"/>
          <a:srcRect/>
          <a:stretch>
            <a:fillRect/>
          </a:stretch>
        </p:blipFill>
        <p:spPr bwMode="auto">
          <a:xfrm>
            <a:off x="8243218" y="151805"/>
            <a:ext cx="625078" cy="625078"/>
          </a:xfrm>
          <a:prstGeom prst="rect">
            <a:avLst/>
          </a:prstGeom>
          <a:noFill/>
          <a:ln w="12700" cap="flat">
            <a:noFill/>
            <a:miter lim="800000"/>
            <a:headEnd/>
            <a:tailEnd/>
          </a:ln>
        </p:spPr>
      </p:pic>
    </p:spTree>
  </p:cSld>
  <p:clrMap bg1="dk2" tx1="lt1" bg2="dk1" tx2="lt2" accent1="accent1" accent2="accent2" accent3="accent3" accent4="accent4" accent5="accent5" accent6="accent6" hlink="hlink" folHlink="folHlink"/>
  <p:sldLayoutIdLst>
    <p:sldLayoutId id="2147491518" r:id="rId1"/>
    <p:sldLayoutId id="2147491519" r:id="rId2"/>
    <p:sldLayoutId id="2147491520" r:id="rId3"/>
    <p:sldLayoutId id="2147491521" r:id="rId4"/>
    <p:sldLayoutId id="2147491522" r:id="rId5"/>
    <p:sldLayoutId id="2147491523" r:id="rId6"/>
    <p:sldLayoutId id="2147491524" r:id="rId7"/>
    <p:sldLayoutId id="2147491525" r:id="rId8"/>
    <p:sldLayoutId id="2147491526" r:id="rId9"/>
    <p:sldLayoutId id="2147491527" r:id="rId10"/>
    <p:sldLayoutId id="2147491528" r:id="rId11"/>
  </p:sldLayoutIdLst>
  <p:transition>
    <p:random/>
  </p:transition>
  <p:hf hdr="0" ftr="0" dt="0"/>
  <p:txStyles>
    <p:titleStyle>
      <a:lvl1pPr algn="ctr" rtl="0" fontAlgn="base">
        <a:spcBef>
          <a:spcPct val="0"/>
        </a:spcBef>
        <a:spcAft>
          <a:spcPct val="0"/>
        </a:spcAft>
        <a:defRPr sz="3400" b="1">
          <a:solidFill>
            <a:schemeClr val="tx1"/>
          </a:solidFill>
          <a:effectLst>
            <a:outerShdw blurRad="38100" dist="38100" dir="2700000" algn="tl">
              <a:srgbClr val="FFFFFF"/>
            </a:outerShdw>
          </a:effectLst>
          <a:latin typeface="+mj-lt"/>
          <a:ea typeface="+mj-ea"/>
          <a:cs typeface="+mj-cs"/>
          <a:sym typeface="Helvetica" charset="0"/>
        </a:defRPr>
      </a:lvl1pPr>
      <a:lvl2pPr algn="ctr" rtl="0" fontAlgn="base">
        <a:spcBef>
          <a:spcPct val="0"/>
        </a:spcBef>
        <a:spcAft>
          <a:spcPct val="0"/>
        </a:spcAft>
        <a:defRPr sz="3400" b="1">
          <a:solidFill>
            <a:schemeClr val="tx1"/>
          </a:solidFill>
          <a:effectLst>
            <a:outerShdw blurRad="38100" dist="38100" dir="2700000" algn="tl">
              <a:srgbClr val="FFFFFF"/>
            </a:outerShdw>
          </a:effectLst>
          <a:latin typeface="Helvetica" charset="0"/>
          <a:ea typeface="ヒラギノ角ゴ ProN W6" charset="-128"/>
          <a:cs typeface="ヒラギノ角ゴ ProN W6" charset="-128"/>
          <a:sym typeface="Helvetica" charset="0"/>
        </a:defRPr>
      </a:lvl2pPr>
      <a:lvl3pPr algn="ctr" rtl="0" fontAlgn="base">
        <a:spcBef>
          <a:spcPct val="0"/>
        </a:spcBef>
        <a:spcAft>
          <a:spcPct val="0"/>
        </a:spcAft>
        <a:defRPr sz="3400" b="1">
          <a:solidFill>
            <a:schemeClr val="tx1"/>
          </a:solidFill>
          <a:effectLst>
            <a:outerShdw blurRad="38100" dist="38100" dir="2700000" algn="tl">
              <a:srgbClr val="FFFFFF"/>
            </a:outerShdw>
          </a:effectLst>
          <a:latin typeface="Helvetica" charset="0"/>
          <a:ea typeface="ヒラギノ角ゴ ProN W6" charset="-128"/>
          <a:cs typeface="ヒラギノ角ゴ ProN W6" charset="-128"/>
          <a:sym typeface="Helvetica" charset="0"/>
        </a:defRPr>
      </a:lvl3pPr>
      <a:lvl4pPr algn="ctr" rtl="0" fontAlgn="base">
        <a:spcBef>
          <a:spcPct val="0"/>
        </a:spcBef>
        <a:spcAft>
          <a:spcPct val="0"/>
        </a:spcAft>
        <a:defRPr sz="3400" b="1">
          <a:solidFill>
            <a:schemeClr val="tx1"/>
          </a:solidFill>
          <a:effectLst>
            <a:outerShdw blurRad="38100" dist="38100" dir="2700000" algn="tl">
              <a:srgbClr val="FFFFFF"/>
            </a:outerShdw>
          </a:effectLst>
          <a:latin typeface="Helvetica" charset="0"/>
          <a:ea typeface="ヒラギノ角ゴ ProN W6" charset="-128"/>
          <a:cs typeface="ヒラギノ角ゴ ProN W6" charset="-128"/>
          <a:sym typeface="Helvetica" charset="0"/>
        </a:defRPr>
      </a:lvl4pPr>
      <a:lvl5pPr algn="ctr" rtl="0" fontAlgn="base">
        <a:spcBef>
          <a:spcPct val="0"/>
        </a:spcBef>
        <a:spcAft>
          <a:spcPct val="0"/>
        </a:spcAft>
        <a:defRPr sz="3400" b="1">
          <a:solidFill>
            <a:schemeClr val="tx1"/>
          </a:solidFill>
          <a:effectLst>
            <a:outerShdw blurRad="38100" dist="38100" dir="2700000" algn="tl">
              <a:srgbClr val="FFFFFF"/>
            </a:outerShdw>
          </a:effectLst>
          <a:latin typeface="Helvetica" charset="0"/>
          <a:ea typeface="ヒラギノ角ゴ ProN W6" charset="-128"/>
          <a:cs typeface="ヒラギノ角ゴ ProN W6" charset="-128"/>
          <a:sym typeface="Helvetica" charset="0"/>
        </a:defRPr>
      </a:lvl5pPr>
      <a:lvl6pPr marL="321457" algn="ctr" rtl="0" fontAlgn="base">
        <a:spcBef>
          <a:spcPct val="0"/>
        </a:spcBef>
        <a:spcAft>
          <a:spcPct val="0"/>
        </a:spcAft>
        <a:defRPr sz="3400" b="1">
          <a:solidFill>
            <a:schemeClr val="tx1"/>
          </a:solidFill>
          <a:effectLst>
            <a:outerShdw blurRad="38100" dist="38100" dir="2700000" algn="tl">
              <a:srgbClr val="FFFFFF"/>
            </a:outerShdw>
          </a:effectLst>
          <a:latin typeface="Helvetica" charset="0"/>
          <a:ea typeface="ヒラギノ角ゴ ProN W6" charset="-128"/>
          <a:cs typeface="ヒラギノ角ゴ ProN W6" charset="-128"/>
          <a:sym typeface="Helvetica" charset="0"/>
        </a:defRPr>
      </a:lvl6pPr>
      <a:lvl7pPr marL="642915" algn="ctr" rtl="0" fontAlgn="base">
        <a:spcBef>
          <a:spcPct val="0"/>
        </a:spcBef>
        <a:spcAft>
          <a:spcPct val="0"/>
        </a:spcAft>
        <a:defRPr sz="3400" b="1">
          <a:solidFill>
            <a:schemeClr val="tx1"/>
          </a:solidFill>
          <a:effectLst>
            <a:outerShdw blurRad="38100" dist="38100" dir="2700000" algn="tl">
              <a:srgbClr val="FFFFFF"/>
            </a:outerShdw>
          </a:effectLst>
          <a:latin typeface="Helvetica" charset="0"/>
          <a:ea typeface="ヒラギノ角ゴ ProN W6" charset="-128"/>
          <a:cs typeface="ヒラギノ角ゴ ProN W6" charset="-128"/>
          <a:sym typeface="Helvetica" charset="0"/>
        </a:defRPr>
      </a:lvl7pPr>
      <a:lvl8pPr marL="964372" algn="ctr" rtl="0" fontAlgn="base">
        <a:spcBef>
          <a:spcPct val="0"/>
        </a:spcBef>
        <a:spcAft>
          <a:spcPct val="0"/>
        </a:spcAft>
        <a:defRPr sz="3400" b="1">
          <a:solidFill>
            <a:schemeClr val="tx1"/>
          </a:solidFill>
          <a:effectLst>
            <a:outerShdw blurRad="38100" dist="38100" dir="2700000" algn="tl">
              <a:srgbClr val="FFFFFF"/>
            </a:outerShdw>
          </a:effectLst>
          <a:latin typeface="Helvetica" charset="0"/>
          <a:ea typeface="ヒラギノ角ゴ ProN W6" charset="-128"/>
          <a:cs typeface="ヒラギノ角ゴ ProN W6" charset="-128"/>
          <a:sym typeface="Helvetica" charset="0"/>
        </a:defRPr>
      </a:lvl8pPr>
      <a:lvl9pPr marL="1285829" algn="ctr" rtl="0" fontAlgn="base">
        <a:spcBef>
          <a:spcPct val="0"/>
        </a:spcBef>
        <a:spcAft>
          <a:spcPct val="0"/>
        </a:spcAft>
        <a:defRPr sz="3400" b="1">
          <a:solidFill>
            <a:schemeClr val="tx1"/>
          </a:solidFill>
          <a:effectLst>
            <a:outerShdw blurRad="38100" dist="38100" dir="2700000" algn="tl">
              <a:srgbClr val="FFFFFF"/>
            </a:outerShdw>
          </a:effectLst>
          <a:latin typeface="Helvetica" charset="0"/>
          <a:ea typeface="ヒラギノ角ゴ ProN W6" charset="-128"/>
          <a:cs typeface="ヒラギノ角ゴ ProN W6" charset="-128"/>
          <a:sym typeface="Helvetica" charset="0"/>
        </a:defRPr>
      </a:lvl9pPr>
    </p:titleStyle>
    <p:bodyStyle>
      <a:lvl1pPr marL="625056"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1pPr>
      <a:lvl2pPr marL="937584"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2pPr>
      <a:lvl3pPr marL="1250112"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3pPr>
      <a:lvl4pPr marL="1562640"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4pPr>
      <a:lvl5pPr marL="1875168"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5pPr>
      <a:lvl6pPr marL="2196625"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6pPr>
      <a:lvl7pPr marL="2518082"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7pPr>
      <a:lvl8pPr marL="2839540"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8pPr>
      <a:lvl9pPr marL="3160997"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892970" y="178594"/>
            <a:ext cx="7358063" cy="803672"/>
          </a:xfrm>
          <a:prstGeom prst="rect">
            <a:avLst/>
          </a:prstGeom>
          <a:noFill/>
          <a:ln w="12700">
            <a:noFill/>
            <a:miter lim="800000"/>
            <a:headEnd/>
            <a:tailEnd/>
          </a:ln>
          <a:effectLst>
            <a:outerShdw blurRad="101600" dist="101600" dir="2700000" algn="ctr" rotWithShape="0">
              <a:schemeClr val="bg2">
                <a:alpha val="34999"/>
              </a:schemeClr>
            </a:outerShdw>
          </a:effectLst>
        </p:spPr>
        <p:txBody>
          <a:bodyPr vert="horz" wrap="square" lIns="35715" tIns="35715" rIns="35715" bIns="35715" numCol="1" anchor="ctr" anchorCtr="0" compatLnSpc="1">
            <a:prstTxWarp prst="textNoShape">
              <a:avLst/>
            </a:prstTxWarp>
          </a:bodyPr>
          <a:lstStyle/>
          <a:p>
            <a:pPr lvl="0"/>
            <a:r>
              <a:rPr lang="en-US">
                <a:sym typeface="Helvetica" charset="0"/>
              </a:rPr>
              <a:t>Click to edit Master title style</a:t>
            </a:r>
          </a:p>
        </p:txBody>
      </p:sp>
      <p:grpSp>
        <p:nvGrpSpPr>
          <p:cNvPr id="2" name="Group 2"/>
          <p:cNvGrpSpPr>
            <a:grpSpLocks/>
          </p:cNvGrpSpPr>
          <p:nvPr/>
        </p:nvGrpSpPr>
        <p:grpSpPr bwMode="auto">
          <a:xfrm>
            <a:off x="-17860" y="6732986"/>
            <a:ext cx="9179719" cy="160735"/>
            <a:chOff x="0" y="40"/>
            <a:chExt cx="8224" cy="144"/>
          </a:xfrm>
        </p:grpSpPr>
        <p:sp>
          <p:nvSpPr>
            <p:cNvPr id="2051" name="Rectangle 3"/>
            <p:cNvSpPr>
              <a:spLocks/>
            </p:cNvSpPr>
            <p:nvPr/>
          </p:nvSpPr>
          <p:spPr bwMode="auto">
            <a:xfrm>
              <a:off x="0" y="40"/>
              <a:ext cx="8224" cy="136"/>
            </a:xfrm>
            <a:prstGeom prst="rect">
              <a:avLst/>
            </a:prstGeom>
            <a:gradFill rotWithShape="0">
              <a:gsLst>
                <a:gs pos="0">
                  <a:srgbClr val="800000"/>
                </a:gs>
                <a:gs pos="100000">
                  <a:srgbClr val="FFFFFF"/>
                </a:gs>
              </a:gsLst>
              <a:lin ang="0" scaled="1"/>
            </a:gradFill>
            <a:ln w="25400" cap="flat">
              <a:noFill/>
              <a:miter lim="800000"/>
              <a:headEnd type="none" w="med" len="med"/>
              <a:tailEnd type="none" w="med" len="med"/>
            </a:ln>
          </p:spPr>
          <p:txBody>
            <a:bodyPr lIns="0" tIns="0" rIns="0" bIns="0">
              <a:prstTxWarp prst="textNoShape">
                <a:avLst/>
              </a:prstTxWarp>
            </a:bodyPr>
            <a:lstStyle/>
            <a:p>
              <a:endParaRPr lang="en-US"/>
            </a:p>
          </p:txBody>
        </p:sp>
        <p:sp>
          <p:nvSpPr>
            <p:cNvPr id="2052" name="Rectangle 4"/>
            <p:cNvSpPr>
              <a:spLocks/>
            </p:cNvSpPr>
            <p:nvPr/>
          </p:nvSpPr>
          <p:spPr bwMode="auto">
            <a:xfrm>
              <a:off x="105" y="74"/>
              <a:ext cx="254" cy="110"/>
            </a:xfrm>
            <a:prstGeom prst="rect">
              <a:avLst/>
            </a:prstGeom>
            <a:noFill/>
            <a:ln w="12700" cap="flat">
              <a:noFill/>
              <a:miter lim="800000"/>
              <a:headEnd type="none" w="med" len="med"/>
              <a:tailEnd type="none" w="med" len="med"/>
            </a:ln>
          </p:spPr>
          <p:txBody>
            <a:bodyPr wrap="none" lIns="0" tIns="0" rIns="0" bIns="0" anchor="b">
              <a:prstTxWarp prst="textNoShape">
                <a:avLst/>
              </a:prstTxWarp>
              <a:spAutoFit/>
            </a:bodyPr>
            <a:lstStyle/>
            <a:p>
              <a:r>
                <a:rPr lang="en-US" sz="800" b="1">
                  <a:solidFill>
                    <a:schemeClr val="tx1"/>
                  </a:solidFill>
                  <a:latin typeface="Helvetica Neue" charset="0"/>
                  <a:ea typeface="Helvetica Neue" charset="0"/>
                  <a:cs typeface="Helvetica Neue" charset="0"/>
                  <a:sym typeface="Helvetica Neue" charset="0"/>
                </a:rPr>
                <a:t>JWST</a:t>
              </a:r>
            </a:p>
          </p:txBody>
        </p:sp>
      </p:grpSp>
      <p:pic>
        <p:nvPicPr>
          <p:cNvPr id="2053" name="Picture 5"/>
          <p:cNvPicPr>
            <a:picLocks noChangeAspect="1" noChangeArrowheads="1"/>
          </p:cNvPicPr>
          <p:nvPr/>
        </p:nvPicPr>
        <p:blipFill>
          <a:blip r:embed="rId13"/>
          <a:srcRect/>
          <a:stretch>
            <a:fillRect/>
          </a:stretch>
        </p:blipFill>
        <p:spPr bwMode="auto">
          <a:xfrm>
            <a:off x="116087" y="187523"/>
            <a:ext cx="660797" cy="544711"/>
          </a:xfrm>
          <a:prstGeom prst="rect">
            <a:avLst/>
          </a:prstGeom>
          <a:noFill/>
          <a:ln w="12700" cap="flat">
            <a:noFill/>
            <a:miter lim="800000"/>
            <a:headEnd/>
            <a:tailEnd/>
          </a:ln>
        </p:spPr>
      </p:pic>
      <p:pic>
        <p:nvPicPr>
          <p:cNvPr id="2054" name="Picture 6"/>
          <p:cNvPicPr>
            <a:picLocks noChangeAspect="1" noChangeArrowheads="1"/>
          </p:cNvPicPr>
          <p:nvPr/>
        </p:nvPicPr>
        <p:blipFill>
          <a:blip r:embed="rId14"/>
          <a:srcRect/>
          <a:stretch>
            <a:fillRect/>
          </a:stretch>
        </p:blipFill>
        <p:spPr bwMode="auto">
          <a:xfrm>
            <a:off x="8243218" y="151805"/>
            <a:ext cx="625078" cy="625078"/>
          </a:xfrm>
          <a:prstGeom prst="rect">
            <a:avLst/>
          </a:prstGeom>
          <a:noFill/>
          <a:ln w="12700" cap="flat">
            <a:noFill/>
            <a:miter lim="800000"/>
            <a:headEnd/>
            <a:tailEnd/>
          </a:ln>
        </p:spPr>
      </p:pic>
    </p:spTree>
  </p:cSld>
  <p:clrMap bg1="dk2" tx1="lt1" bg2="dk1" tx2="lt2" accent1="accent1" accent2="accent2" accent3="accent3" accent4="accent4" accent5="accent5" accent6="accent6" hlink="hlink" folHlink="folHlink"/>
  <p:sldLayoutIdLst>
    <p:sldLayoutId id="2147491530" r:id="rId1"/>
    <p:sldLayoutId id="2147491531" r:id="rId2"/>
    <p:sldLayoutId id="2147491532" r:id="rId3"/>
    <p:sldLayoutId id="2147491533" r:id="rId4"/>
    <p:sldLayoutId id="2147491534" r:id="rId5"/>
    <p:sldLayoutId id="2147491535" r:id="rId6"/>
    <p:sldLayoutId id="2147491536" r:id="rId7"/>
    <p:sldLayoutId id="2147491537" r:id="rId8"/>
    <p:sldLayoutId id="2147491538" r:id="rId9"/>
    <p:sldLayoutId id="2147491539" r:id="rId10"/>
    <p:sldLayoutId id="2147491540" r:id="rId11"/>
  </p:sldLayoutIdLst>
  <p:transition>
    <p:random/>
  </p:transition>
  <p:hf hdr="0" ftr="0" dt="0"/>
  <p:txStyles>
    <p:titleStyle>
      <a:lvl1pPr algn="ctr" rtl="0" fontAlgn="base">
        <a:spcBef>
          <a:spcPct val="0"/>
        </a:spcBef>
        <a:spcAft>
          <a:spcPct val="0"/>
        </a:spcAft>
        <a:defRPr sz="3400" b="1">
          <a:solidFill>
            <a:schemeClr val="tx1"/>
          </a:solidFill>
          <a:effectLst>
            <a:outerShdw blurRad="38100" dist="38100" dir="2700000" algn="tl">
              <a:srgbClr val="FFFFFF"/>
            </a:outerShdw>
          </a:effectLst>
          <a:latin typeface="+mj-lt"/>
          <a:ea typeface="+mj-ea"/>
          <a:cs typeface="+mj-cs"/>
          <a:sym typeface="Helvetica" charset="0"/>
        </a:defRPr>
      </a:lvl1pPr>
      <a:lvl2pPr algn="ctr" rtl="0" fontAlgn="base">
        <a:spcBef>
          <a:spcPct val="0"/>
        </a:spcBef>
        <a:spcAft>
          <a:spcPct val="0"/>
        </a:spcAft>
        <a:defRPr sz="3400" b="1">
          <a:solidFill>
            <a:schemeClr val="tx1"/>
          </a:solidFill>
          <a:effectLst>
            <a:outerShdw blurRad="38100" dist="38100" dir="2700000" algn="tl">
              <a:srgbClr val="FFFFFF"/>
            </a:outerShdw>
          </a:effectLst>
          <a:latin typeface="Helvetica" charset="0"/>
          <a:ea typeface="ヒラギノ角ゴ ProN W6" charset="-128"/>
          <a:cs typeface="ヒラギノ角ゴ ProN W6" charset="-128"/>
          <a:sym typeface="Helvetica" charset="0"/>
        </a:defRPr>
      </a:lvl2pPr>
      <a:lvl3pPr algn="ctr" rtl="0" fontAlgn="base">
        <a:spcBef>
          <a:spcPct val="0"/>
        </a:spcBef>
        <a:spcAft>
          <a:spcPct val="0"/>
        </a:spcAft>
        <a:defRPr sz="3400" b="1">
          <a:solidFill>
            <a:schemeClr val="tx1"/>
          </a:solidFill>
          <a:effectLst>
            <a:outerShdw blurRad="38100" dist="38100" dir="2700000" algn="tl">
              <a:srgbClr val="FFFFFF"/>
            </a:outerShdw>
          </a:effectLst>
          <a:latin typeface="Helvetica" charset="0"/>
          <a:ea typeface="ヒラギノ角ゴ ProN W6" charset="-128"/>
          <a:cs typeface="ヒラギノ角ゴ ProN W6" charset="-128"/>
          <a:sym typeface="Helvetica" charset="0"/>
        </a:defRPr>
      </a:lvl3pPr>
      <a:lvl4pPr algn="ctr" rtl="0" fontAlgn="base">
        <a:spcBef>
          <a:spcPct val="0"/>
        </a:spcBef>
        <a:spcAft>
          <a:spcPct val="0"/>
        </a:spcAft>
        <a:defRPr sz="3400" b="1">
          <a:solidFill>
            <a:schemeClr val="tx1"/>
          </a:solidFill>
          <a:effectLst>
            <a:outerShdw blurRad="38100" dist="38100" dir="2700000" algn="tl">
              <a:srgbClr val="FFFFFF"/>
            </a:outerShdw>
          </a:effectLst>
          <a:latin typeface="Helvetica" charset="0"/>
          <a:ea typeface="ヒラギノ角ゴ ProN W6" charset="-128"/>
          <a:cs typeface="ヒラギノ角ゴ ProN W6" charset="-128"/>
          <a:sym typeface="Helvetica" charset="0"/>
        </a:defRPr>
      </a:lvl4pPr>
      <a:lvl5pPr algn="ctr" rtl="0" fontAlgn="base">
        <a:spcBef>
          <a:spcPct val="0"/>
        </a:spcBef>
        <a:spcAft>
          <a:spcPct val="0"/>
        </a:spcAft>
        <a:defRPr sz="3400" b="1">
          <a:solidFill>
            <a:schemeClr val="tx1"/>
          </a:solidFill>
          <a:effectLst>
            <a:outerShdw blurRad="38100" dist="38100" dir="2700000" algn="tl">
              <a:srgbClr val="FFFFFF"/>
            </a:outerShdw>
          </a:effectLst>
          <a:latin typeface="Helvetica" charset="0"/>
          <a:ea typeface="ヒラギノ角ゴ ProN W6" charset="-128"/>
          <a:cs typeface="ヒラギノ角ゴ ProN W6" charset="-128"/>
          <a:sym typeface="Helvetica" charset="0"/>
        </a:defRPr>
      </a:lvl5pPr>
      <a:lvl6pPr marL="321440" algn="ctr" rtl="0" fontAlgn="base">
        <a:spcBef>
          <a:spcPct val="0"/>
        </a:spcBef>
        <a:spcAft>
          <a:spcPct val="0"/>
        </a:spcAft>
        <a:defRPr sz="3400" b="1">
          <a:solidFill>
            <a:schemeClr val="tx1"/>
          </a:solidFill>
          <a:effectLst>
            <a:outerShdw blurRad="38100" dist="38100" dir="2700000" algn="tl">
              <a:srgbClr val="FFFFFF"/>
            </a:outerShdw>
          </a:effectLst>
          <a:latin typeface="Helvetica" charset="0"/>
          <a:ea typeface="ヒラギノ角ゴ ProN W6" charset="-128"/>
          <a:cs typeface="ヒラギノ角ゴ ProN W6" charset="-128"/>
          <a:sym typeface="Helvetica" charset="0"/>
        </a:defRPr>
      </a:lvl6pPr>
      <a:lvl7pPr marL="642882" algn="ctr" rtl="0" fontAlgn="base">
        <a:spcBef>
          <a:spcPct val="0"/>
        </a:spcBef>
        <a:spcAft>
          <a:spcPct val="0"/>
        </a:spcAft>
        <a:defRPr sz="3400" b="1">
          <a:solidFill>
            <a:schemeClr val="tx1"/>
          </a:solidFill>
          <a:effectLst>
            <a:outerShdw blurRad="38100" dist="38100" dir="2700000" algn="tl">
              <a:srgbClr val="FFFFFF"/>
            </a:outerShdw>
          </a:effectLst>
          <a:latin typeface="Helvetica" charset="0"/>
          <a:ea typeface="ヒラギノ角ゴ ProN W6" charset="-128"/>
          <a:cs typeface="ヒラギノ角ゴ ProN W6" charset="-128"/>
          <a:sym typeface="Helvetica" charset="0"/>
        </a:defRPr>
      </a:lvl7pPr>
      <a:lvl8pPr marL="964323" algn="ctr" rtl="0" fontAlgn="base">
        <a:spcBef>
          <a:spcPct val="0"/>
        </a:spcBef>
        <a:spcAft>
          <a:spcPct val="0"/>
        </a:spcAft>
        <a:defRPr sz="3400" b="1">
          <a:solidFill>
            <a:schemeClr val="tx1"/>
          </a:solidFill>
          <a:effectLst>
            <a:outerShdw blurRad="38100" dist="38100" dir="2700000" algn="tl">
              <a:srgbClr val="FFFFFF"/>
            </a:outerShdw>
          </a:effectLst>
          <a:latin typeface="Helvetica" charset="0"/>
          <a:ea typeface="ヒラギノ角ゴ ProN W6" charset="-128"/>
          <a:cs typeface="ヒラギノ角ゴ ProN W6" charset="-128"/>
          <a:sym typeface="Helvetica" charset="0"/>
        </a:defRPr>
      </a:lvl8pPr>
      <a:lvl9pPr marL="1285763" algn="ctr" rtl="0" fontAlgn="base">
        <a:spcBef>
          <a:spcPct val="0"/>
        </a:spcBef>
        <a:spcAft>
          <a:spcPct val="0"/>
        </a:spcAft>
        <a:defRPr sz="3400" b="1">
          <a:solidFill>
            <a:schemeClr val="tx1"/>
          </a:solidFill>
          <a:effectLst>
            <a:outerShdw blurRad="38100" dist="38100" dir="2700000" algn="tl">
              <a:srgbClr val="FFFFFF"/>
            </a:outerShdw>
          </a:effectLst>
          <a:latin typeface="Helvetica" charset="0"/>
          <a:ea typeface="ヒラギノ角ゴ ProN W6" charset="-128"/>
          <a:cs typeface="ヒラギノ角ゴ ProN W6" charset="-128"/>
          <a:sym typeface="Helvetica" charset="0"/>
        </a:defRPr>
      </a:lvl9pPr>
    </p:titleStyle>
    <p:bodyStyle>
      <a:lvl1pPr marL="625024" indent="-401801"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1pPr>
      <a:lvl2pPr marL="937536" indent="-401801"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2pPr>
      <a:lvl3pPr marL="1250048" indent="-401801"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3pPr>
      <a:lvl4pPr marL="1562560" indent="-401801"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4pPr>
      <a:lvl5pPr marL="1875072" indent="-401801"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5pPr>
      <a:lvl6pPr marL="2196513" indent="-401801"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6pPr>
      <a:lvl7pPr marL="2517953" indent="-401801"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7pPr>
      <a:lvl8pPr marL="2839395" indent="-401801"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8pPr>
      <a:lvl9pPr marL="3160835" indent="-401801"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9pPr>
    </p:bodyStyle>
    <p:otherStyle>
      <a:defPPr>
        <a:defRPr lang="en-US"/>
      </a:defPPr>
      <a:lvl1pPr marL="0" algn="l" defTabSz="321440" rtl="0" eaLnBrk="1" latinLnBrk="0" hangingPunct="1">
        <a:defRPr sz="1300" kern="1200">
          <a:solidFill>
            <a:schemeClr val="tx1"/>
          </a:solidFill>
          <a:latin typeface="+mn-lt"/>
          <a:ea typeface="+mn-ea"/>
          <a:cs typeface="+mn-cs"/>
        </a:defRPr>
      </a:lvl1pPr>
      <a:lvl2pPr marL="321440" algn="l" defTabSz="321440" rtl="0" eaLnBrk="1" latinLnBrk="0" hangingPunct="1">
        <a:defRPr sz="1300" kern="1200">
          <a:solidFill>
            <a:schemeClr val="tx1"/>
          </a:solidFill>
          <a:latin typeface="+mn-lt"/>
          <a:ea typeface="+mn-ea"/>
          <a:cs typeface="+mn-cs"/>
        </a:defRPr>
      </a:lvl2pPr>
      <a:lvl3pPr marL="642882" algn="l" defTabSz="321440" rtl="0" eaLnBrk="1" latinLnBrk="0" hangingPunct="1">
        <a:defRPr sz="1300" kern="1200">
          <a:solidFill>
            <a:schemeClr val="tx1"/>
          </a:solidFill>
          <a:latin typeface="+mn-lt"/>
          <a:ea typeface="+mn-ea"/>
          <a:cs typeface="+mn-cs"/>
        </a:defRPr>
      </a:lvl3pPr>
      <a:lvl4pPr marL="964323" algn="l" defTabSz="321440" rtl="0" eaLnBrk="1" latinLnBrk="0" hangingPunct="1">
        <a:defRPr sz="1300" kern="1200">
          <a:solidFill>
            <a:schemeClr val="tx1"/>
          </a:solidFill>
          <a:latin typeface="+mn-lt"/>
          <a:ea typeface="+mn-ea"/>
          <a:cs typeface="+mn-cs"/>
        </a:defRPr>
      </a:lvl4pPr>
      <a:lvl5pPr marL="1285763" algn="l" defTabSz="321440" rtl="0" eaLnBrk="1" latinLnBrk="0" hangingPunct="1">
        <a:defRPr sz="1300" kern="1200">
          <a:solidFill>
            <a:schemeClr val="tx1"/>
          </a:solidFill>
          <a:latin typeface="+mn-lt"/>
          <a:ea typeface="+mn-ea"/>
          <a:cs typeface="+mn-cs"/>
        </a:defRPr>
      </a:lvl5pPr>
      <a:lvl6pPr marL="1607205" algn="l" defTabSz="321440" rtl="0" eaLnBrk="1" latinLnBrk="0" hangingPunct="1">
        <a:defRPr sz="1300" kern="1200">
          <a:solidFill>
            <a:schemeClr val="tx1"/>
          </a:solidFill>
          <a:latin typeface="+mn-lt"/>
          <a:ea typeface="+mn-ea"/>
          <a:cs typeface="+mn-cs"/>
        </a:defRPr>
      </a:lvl6pPr>
      <a:lvl7pPr marL="1928645" algn="l" defTabSz="321440" rtl="0" eaLnBrk="1" latinLnBrk="0" hangingPunct="1">
        <a:defRPr sz="1300" kern="1200">
          <a:solidFill>
            <a:schemeClr val="tx1"/>
          </a:solidFill>
          <a:latin typeface="+mn-lt"/>
          <a:ea typeface="+mn-ea"/>
          <a:cs typeface="+mn-cs"/>
        </a:defRPr>
      </a:lvl7pPr>
      <a:lvl8pPr marL="2250086" algn="l" defTabSz="321440" rtl="0" eaLnBrk="1" latinLnBrk="0" hangingPunct="1">
        <a:defRPr sz="1300" kern="1200">
          <a:solidFill>
            <a:schemeClr val="tx1"/>
          </a:solidFill>
          <a:latin typeface="+mn-lt"/>
          <a:ea typeface="+mn-ea"/>
          <a:cs typeface="+mn-cs"/>
        </a:defRPr>
      </a:lvl8pPr>
      <a:lvl9pPr marL="2571527" algn="l" defTabSz="321440"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893763" y="5180013"/>
            <a:ext cx="7358062" cy="1195387"/>
          </a:xfrm>
          <a:prstGeom prst="rect">
            <a:avLst/>
          </a:prstGeom>
          <a:noFill/>
          <a:ln w="12700">
            <a:noFill/>
            <a:miter lim="800000"/>
            <a:headEnd/>
            <a:tailEnd/>
          </a:ln>
        </p:spPr>
        <p:txBody>
          <a:bodyPr vert="horz" wrap="square" lIns="35715" tIns="35715" rIns="35715" bIns="35715" numCol="1" anchor="ctr" anchorCtr="0" compatLnSpc="1">
            <a:prstTxWarp prst="textNoShape">
              <a:avLst/>
            </a:prstTxWarp>
          </a:bodyPr>
          <a:lstStyle/>
          <a:p>
            <a:pPr lvl="0"/>
            <a:r>
              <a:rPr lang="en-US">
                <a:sym typeface="Gill Sans" pitchFamily="-105" charset="0"/>
              </a:rPr>
              <a:t>Click to edit Master title style</a:t>
            </a:r>
          </a:p>
        </p:txBody>
      </p:sp>
      <p:pic>
        <p:nvPicPr>
          <p:cNvPr id="37891" name="Picture 2"/>
          <p:cNvPicPr>
            <a:picLocks noChangeAspect="1" noChangeArrowheads="1"/>
          </p:cNvPicPr>
          <p:nvPr/>
        </p:nvPicPr>
        <p:blipFill>
          <a:blip r:embed="rId13"/>
          <a:srcRect/>
          <a:stretch>
            <a:fillRect/>
          </a:stretch>
        </p:blipFill>
        <p:spPr bwMode="auto">
          <a:xfrm>
            <a:off x="8197850" y="187325"/>
            <a:ext cx="546100" cy="544513"/>
          </a:xfrm>
          <a:prstGeom prst="rect">
            <a:avLst/>
          </a:prstGeom>
          <a:noFill/>
          <a:ln w="12700">
            <a:noFill/>
            <a:miter lim="800000"/>
            <a:headEnd/>
            <a:tailEnd/>
          </a:ln>
        </p:spPr>
      </p:pic>
    </p:spTree>
  </p:cSld>
  <p:clrMap bg1="dk2" tx1="lt1" bg2="dk1" tx2="lt2" accent1="accent1" accent2="accent2" accent3="accent3" accent4="accent4" accent5="accent5" accent6="accent6" hlink="hlink" folHlink="folHlink"/>
  <p:sldLayoutIdLst>
    <p:sldLayoutId id="2147490796" r:id="rId1"/>
    <p:sldLayoutId id="2147490797" r:id="rId2"/>
    <p:sldLayoutId id="2147490798" r:id="rId3"/>
    <p:sldLayoutId id="2147490799" r:id="rId4"/>
    <p:sldLayoutId id="2147490800" r:id="rId5"/>
    <p:sldLayoutId id="2147490801" r:id="rId6"/>
    <p:sldLayoutId id="2147490802" r:id="rId7"/>
    <p:sldLayoutId id="2147490803" r:id="rId8"/>
    <p:sldLayoutId id="2147490804" r:id="rId9"/>
    <p:sldLayoutId id="2147490805" r:id="rId10"/>
    <p:sldLayoutId id="2147490806" r:id="rId11"/>
  </p:sldLayoutIdLst>
  <p:transition>
    <p:random/>
  </p:transition>
  <p:hf hdr="0" ftr="0" dt="0"/>
  <p:txStyles>
    <p:titleStyle>
      <a:lvl1pPr algn="ctr" rtl="0" eaLnBrk="0" fontAlgn="base" hangingPunct="0">
        <a:spcBef>
          <a:spcPct val="0"/>
        </a:spcBef>
        <a:spcAft>
          <a:spcPct val="0"/>
        </a:spcAft>
        <a:defRPr sz="5900">
          <a:solidFill>
            <a:schemeClr val="tx1"/>
          </a:solidFill>
          <a:latin typeface="+mj-lt"/>
          <a:ea typeface="+mj-ea"/>
          <a:cs typeface="+mj-cs"/>
          <a:sym typeface="Gill Sans" pitchFamily="-105" charset="0"/>
        </a:defRPr>
      </a:lvl1pPr>
      <a:lvl2pPr algn="ctr" rtl="0" eaLnBrk="0" fontAlgn="base" hangingPunct="0">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2pPr>
      <a:lvl3pPr algn="ctr" rtl="0" eaLnBrk="0" fontAlgn="base" hangingPunct="0">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3pPr>
      <a:lvl4pPr algn="ctr" rtl="0" eaLnBrk="0" fontAlgn="base" hangingPunct="0">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4pPr>
      <a:lvl5pPr algn="ctr" rtl="0" eaLnBrk="0" fontAlgn="base" hangingPunct="0">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5pPr>
      <a:lvl6pPr marL="321440" algn="ctr" rtl="0" fontAlgn="base">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6pPr>
      <a:lvl7pPr marL="642882" algn="ctr" rtl="0" fontAlgn="base">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7pPr>
      <a:lvl8pPr marL="964323" algn="ctr" rtl="0" fontAlgn="base">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8pPr>
      <a:lvl9pPr marL="1285763" algn="ctr" rtl="0" fontAlgn="base">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9pPr>
    </p:titleStyle>
    <p:bodyStyle>
      <a:lvl1pPr marL="239713" indent="-239713" algn="ctr" rtl="0" eaLnBrk="0" fontAlgn="base" hangingPunct="0">
        <a:spcBef>
          <a:spcPct val="0"/>
        </a:spcBef>
        <a:spcAft>
          <a:spcPct val="0"/>
        </a:spcAft>
        <a:defRPr sz="2500">
          <a:solidFill>
            <a:schemeClr val="tx1"/>
          </a:solidFill>
          <a:latin typeface="+mn-lt"/>
          <a:ea typeface="+mn-ea"/>
          <a:cs typeface="+mn-cs"/>
          <a:sym typeface="Gill Sans" pitchFamily="-105" charset="0"/>
        </a:defRPr>
      </a:lvl1pPr>
      <a:lvl2pPr marL="520700" indent="-198438" algn="ctr" rtl="0" eaLnBrk="0" fontAlgn="base" hangingPunct="0">
        <a:spcBef>
          <a:spcPct val="0"/>
        </a:spcBef>
        <a:spcAft>
          <a:spcPct val="0"/>
        </a:spcAft>
        <a:defRPr sz="2500">
          <a:solidFill>
            <a:schemeClr val="tx1"/>
          </a:solidFill>
          <a:latin typeface="+mn-lt"/>
          <a:ea typeface="+mn-ea"/>
          <a:cs typeface="+mn-cs"/>
          <a:sym typeface="Gill Sans" pitchFamily="-105" charset="0"/>
        </a:defRPr>
      </a:lvl2pPr>
      <a:lvl3pPr marL="801688" indent="-158750" algn="ctr" rtl="0" eaLnBrk="0" fontAlgn="base" hangingPunct="0">
        <a:spcBef>
          <a:spcPct val="0"/>
        </a:spcBef>
        <a:spcAft>
          <a:spcPct val="0"/>
        </a:spcAft>
        <a:defRPr sz="2500">
          <a:solidFill>
            <a:schemeClr val="tx1"/>
          </a:solidFill>
          <a:latin typeface="+mn-lt"/>
          <a:ea typeface="+mn-ea"/>
          <a:cs typeface="+mn-cs"/>
          <a:sym typeface="Gill Sans" pitchFamily="-105" charset="0"/>
        </a:defRPr>
      </a:lvl3pPr>
      <a:lvl4pPr marL="1123950" indent="-158750" algn="ctr" rtl="0" eaLnBrk="0" fontAlgn="base" hangingPunct="0">
        <a:spcBef>
          <a:spcPct val="0"/>
        </a:spcBef>
        <a:spcAft>
          <a:spcPct val="0"/>
        </a:spcAft>
        <a:defRPr sz="2500">
          <a:solidFill>
            <a:schemeClr val="tx1"/>
          </a:solidFill>
          <a:latin typeface="+mn-lt"/>
          <a:ea typeface="+mn-ea"/>
          <a:cs typeface="+mn-cs"/>
          <a:sym typeface="Gill Sans" pitchFamily="-105" charset="0"/>
        </a:defRPr>
      </a:lvl4pPr>
      <a:lvl5pPr marL="1444625" indent="-158750" algn="ctr" rtl="0" eaLnBrk="0" fontAlgn="base" hangingPunct="0">
        <a:spcBef>
          <a:spcPct val="0"/>
        </a:spcBef>
        <a:spcAft>
          <a:spcPct val="0"/>
        </a:spcAft>
        <a:defRPr sz="2500">
          <a:solidFill>
            <a:schemeClr val="tx1"/>
          </a:solidFill>
          <a:latin typeface="+mn-lt"/>
          <a:ea typeface="+mn-ea"/>
          <a:cs typeface="+mn-cs"/>
          <a:sym typeface="Gill Sans" pitchFamily="-105" charset="0"/>
        </a:defRPr>
      </a:lvl5pPr>
      <a:lvl6pPr marL="321440" algn="ctr" rtl="0" fontAlgn="base">
        <a:spcBef>
          <a:spcPct val="0"/>
        </a:spcBef>
        <a:spcAft>
          <a:spcPct val="0"/>
        </a:spcAft>
        <a:defRPr sz="2500">
          <a:solidFill>
            <a:schemeClr val="tx1"/>
          </a:solidFill>
          <a:latin typeface="+mn-lt"/>
          <a:ea typeface="+mn-ea"/>
          <a:cs typeface="+mn-cs"/>
          <a:sym typeface="Gill Sans" pitchFamily="-106" charset="0"/>
        </a:defRPr>
      </a:lvl6pPr>
      <a:lvl7pPr marL="642882" algn="ctr" rtl="0" fontAlgn="base">
        <a:spcBef>
          <a:spcPct val="0"/>
        </a:spcBef>
        <a:spcAft>
          <a:spcPct val="0"/>
        </a:spcAft>
        <a:defRPr sz="2500">
          <a:solidFill>
            <a:schemeClr val="tx1"/>
          </a:solidFill>
          <a:latin typeface="+mn-lt"/>
          <a:ea typeface="+mn-ea"/>
          <a:cs typeface="+mn-cs"/>
          <a:sym typeface="Gill Sans" pitchFamily="-106" charset="0"/>
        </a:defRPr>
      </a:lvl7pPr>
      <a:lvl8pPr marL="964323" algn="ctr" rtl="0" fontAlgn="base">
        <a:spcBef>
          <a:spcPct val="0"/>
        </a:spcBef>
        <a:spcAft>
          <a:spcPct val="0"/>
        </a:spcAft>
        <a:defRPr sz="2500">
          <a:solidFill>
            <a:schemeClr val="tx1"/>
          </a:solidFill>
          <a:latin typeface="+mn-lt"/>
          <a:ea typeface="+mn-ea"/>
          <a:cs typeface="+mn-cs"/>
          <a:sym typeface="Gill Sans" pitchFamily="-106" charset="0"/>
        </a:defRPr>
      </a:lvl8pPr>
      <a:lvl9pPr marL="1285763" algn="ctr" rtl="0" fontAlgn="base">
        <a:spcBef>
          <a:spcPct val="0"/>
        </a:spcBef>
        <a:spcAft>
          <a:spcPct val="0"/>
        </a:spcAft>
        <a:defRPr sz="2500">
          <a:solidFill>
            <a:schemeClr val="tx1"/>
          </a:solidFill>
          <a:latin typeface="+mn-lt"/>
          <a:ea typeface="+mn-ea"/>
          <a:cs typeface="+mn-cs"/>
          <a:sym typeface="Gill Sans" pitchFamily="-106" charset="0"/>
        </a:defRPr>
      </a:lvl9pPr>
    </p:bodyStyle>
    <p:otherStyle>
      <a:defPPr>
        <a:defRPr lang="en-US"/>
      </a:defPPr>
      <a:lvl1pPr marL="0" algn="l" defTabSz="321440" rtl="0" eaLnBrk="1" latinLnBrk="0" hangingPunct="1">
        <a:defRPr sz="1300" kern="1200">
          <a:solidFill>
            <a:schemeClr val="tx1"/>
          </a:solidFill>
          <a:latin typeface="+mn-lt"/>
          <a:ea typeface="+mn-ea"/>
          <a:cs typeface="+mn-cs"/>
        </a:defRPr>
      </a:lvl1pPr>
      <a:lvl2pPr marL="321440" algn="l" defTabSz="321440" rtl="0" eaLnBrk="1" latinLnBrk="0" hangingPunct="1">
        <a:defRPr sz="1300" kern="1200">
          <a:solidFill>
            <a:schemeClr val="tx1"/>
          </a:solidFill>
          <a:latin typeface="+mn-lt"/>
          <a:ea typeface="+mn-ea"/>
          <a:cs typeface="+mn-cs"/>
        </a:defRPr>
      </a:lvl2pPr>
      <a:lvl3pPr marL="642882" algn="l" defTabSz="321440" rtl="0" eaLnBrk="1" latinLnBrk="0" hangingPunct="1">
        <a:defRPr sz="1300" kern="1200">
          <a:solidFill>
            <a:schemeClr val="tx1"/>
          </a:solidFill>
          <a:latin typeface="+mn-lt"/>
          <a:ea typeface="+mn-ea"/>
          <a:cs typeface="+mn-cs"/>
        </a:defRPr>
      </a:lvl3pPr>
      <a:lvl4pPr marL="964323" algn="l" defTabSz="321440" rtl="0" eaLnBrk="1" latinLnBrk="0" hangingPunct="1">
        <a:defRPr sz="1300" kern="1200">
          <a:solidFill>
            <a:schemeClr val="tx1"/>
          </a:solidFill>
          <a:latin typeface="+mn-lt"/>
          <a:ea typeface="+mn-ea"/>
          <a:cs typeface="+mn-cs"/>
        </a:defRPr>
      </a:lvl4pPr>
      <a:lvl5pPr marL="1285763" algn="l" defTabSz="321440" rtl="0" eaLnBrk="1" latinLnBrk="0" hangingPunct="1">
        <a:defRPr sz="1300" kern="1200">
          <a:solidFill>
            <a:schemeClr val="tx1"/>
          </a:solidFill>
          <a:latin typeface="+mn-lt"/>
          <a:ea typeface="+mn-ea"/>
          <a:cs typeface="+mn-cs"/>
        </a:defRPr>
      </a:lvl5pPr>
      <a:lvl6pPr marL="1607205" algn="l" defTabSz="321440" rtl="0" eaLnBrk="1" latinLnBrk="0" hangingPunct="1">
        <a:defRPr sz="1300" kern="1200">
          <a:solidFill>
            <a:schemeClr val="tx1"/>
          </a:solidFill>
          <a:latin typeface="+mn-lt"/>
          <a:ea typeface="+mn-ea"/>
          <a:cs typeface="+mn-cs"/>
        </a:defRPr>
      </a:lvl6pPr>
      <a:lvl7pPr marL="1928645" algn="l" defTabSz="321440" rtl="0" eaLnBrk="1" latinLnBrk="0" hangingPunct="1">
        <a:defRPr sz="1300" kern="1200">
          <a:solidFill>
            <a:schemeClr val="tx1"/>
          </a:solidFill>
          <a:latin typeface="+mn-lt"/>
          <a:ea typeface="+mn-ea"/>
          <a:cs typeface="+mn-cs"/>
        </a:defRPr>
      </a:lvl7pPr>
      <a:lvl8pPr marL="2250086" algn="l" defTabSz="321440" rtl="0" eaLnBrk="1" latinLnBrk="0" hangingPunct="1">
        <a:defRPr sz="1300" kern="1200">
          <a:solidFill>
            <a:schemeClr val="tx1"/>
          </a:solidFill>
          <a:latin typeface="+mn-lt"/>
          <a:ea typeface="+mn-ea"/>
          <a:cs typeface="+mn-cs"/>
        </a:defRPr>
      </a:lvl8pPr>
      <a:lvl9pPr marL="2571527" algn="l" defTabSz="321440" rtl="0" eaLnBrk="1" latinLnBrk="0" hangingPunct="1">
        <a:defRPr sz="13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3763" y="179388"/>
            <a:ext cx="7358062" cy="803275"/>
          </a:xfrm>
          <a:prstGeom prst="rect">
            <a:avLst/>
          </a:prstGeom>
          <a:noFill/>
          <a:ln w="12700">
            <a:noFill/>
            <a:miter lim="800000"/>
            <a:headEnd/>
            <a:tailEnd/>
          </a:ln>
          <a:effectLst/>
        </p:spPr>
        <p:txBody>
          <a:bodyPr vert="horz" wrap="square" lIns="35717" tIns="35717" rIns="35717" bIns="35717" numCol="1" anchor="ctr" anchorCtr="0" compatLnSpc="1">
            <a:prstTxWarp prst="textNoShape">
              <a:avLst/>
            </a:prstTxWarp>
          </a:bodyPr>
          <a:lstStyle/>
          <a:p>
            <a:pPr lvl="0"/>
            <a:r>
              <a:rPr lang="en-US">
                <a:sym typeface="Gill Sans" pitchFamily="-107" charset="0"/>
              </a:rPr>
              <a:t>Click to edit Master title style</a:t>
            </a:r>
          </a:p>
        </p:txBody>
      </p:sp>
      <p:pic>
        <p:nvPicPr>
          <p:cNvPr id="565251" name="Picture 2"/>
          <p:cNvPicPr>
            <a:picLocks noChangeAspect="1" noChangeArrowheads="1"/>
          </p:cNvPicPr>
          <p:nvPr/>
        </p:nvPicPr>
        <p:blipFill>
          <a:blip r:embed="rId13"/>
          <a:srcRect/>
          <a:stretch>
            <a:fillRect/>
          </a:stretch>
        </p:blipFill>
        <p:spPr bwMode="auto">
          <a:xfrm>
            <a:off x="8197850" y="187325"/>
            <a:ext cx="546100" cy="544513"/>
          </a:xfrm>
          <a:prstGeom prst="rect">
            <a:avLst/>
          </a:prstGeom>
          <a:noFill/>
          <a:ln w="12700">
            <a:noFill/>
            <a:miter lim="800000"/>
            <a:headEnd/>
            <a:tailEnd/>
          </a:ln>
        </p:spPr>
      </p:pic>
      <p:grpSp>
        <p:nvGrpSpPr>
          <p:cNvPr id="2" name="Group 3"/>
          <p:cNvGrpSpPr>
            <a:grpSpLocks/>
          </p:cNvGrpSpPr>
          <p:nvPr/>
        </p:nvGrpSpPr>
        <p:grpSpPr bwMode="auto">
          <a:xfrm>
            <a:off x="-17463" y="6732588"/>
            <a:ext cx="9178926" cy="161925"/>
            <a:chOff x="0" y="40"/>
            <a:chExt cx="8224" cy="144"/>
          </a:xfrm>
        </p:grpSpPr>
        <p:sp>
          <p:nvSpPr>
            <p:cNvPr id="1028" name="Rectangle 4"/>
            <p:cNvSpPr>
              <a:spLocks/>
            </p:cNvSpPr>
            <p:nvPr/>
          </p:nvSpPr>
          <p:spPr bwMode="auto">
            <a:xfrm>
              <a:off x="0" y="40"/>
              <a:ext cx="8224" cy="136"/>
            </a:xfrm>
            <a:prstGeom prst="rect">
              <a:avLst/>
            </a:prstGeom>
            <a:gradFill rotWithShape="0">
              <a:gsLst>
                <a:gs pos="0">
                  <a:srgbClr val="800000"/>
                </a:gs>
                <a:gs pos="100000">
                  <a:srgbClr val="FFFFFF"/>
                </a:gs>
              </a:gsLst>
              <a:lin ang="0" scaled="1"/>
            </a:gradFill>
            <a:ln w="25400" cap="flat">
              <a:noFill/>
              <a:miter lim="800000"/>
              <a:headEnd type="none" w="med" len="med"/>
              <a:tailEnd type="none" w="med" len="med"/>
            </a:ln>
          </p:spPr>
          <p:txBody>
            <a:bodyPr lIns="0" tIns="0" rIns="0" bIns="0">
              <a:prstTxWarp prst="textNoShape">
                <a:avLst/>
              </a:prstTxWarp>
            </a:bodyPr>
            <a:lstStyle/>
            <a:p>
              <a:pPr>
                <a:defRPr/>
              </a:pPr>
              <a:endParaRPr lang="en-US">
                <a:latin typeface="Gill Sans" pitchFamily="-107" charset="0"/>
                <a:ea typeface="ヒラギノ角ゴ ProN W3" pitchFamily="-107" charset="-128"/>
                <a:cs typeface="ヒラギノ角ゴ ProN W3" pitchFamily="-107" charset="-128"/>
                <a:sym typeface="Gill Sans" pitchFamily="-107" charset="0"/>
              </a:endParaRPr>
            </a:p>
          </p:txBody>
        </p:sp>
        <p:sp>
          <p:nvSpPr>
            <p:cNvPr id="1029" name="Rectangle 5"/>
            <p:cNvSpPr>
              <a:spLocks/>
            </p:cNvSpPr>
            <p:nvPr/>
          </p:nvSpPr>
          <p:spPr bwMode="auto">
            <a:xfrm>
              <a:off x="105" y="74"/>
              <a:ext cx="253" cy="110"/>
            </a:xfrm>
            <a:prstGeom prst="rect">
              <a:avLst/>
            </a:prstGeom>
            <a:noFill/>
            <a:ln w="12700" cap="flat">
              <a:noFill/>
              <a:miter lim="800000"/>
              <a:headEnd type="none" w="med" len="med"/>
              <a:tailEnd type="none" w="med" len="med"/>
            </a:ln>
          </p:spPr>
          <p:txBody>
            <a:bodyPr wrap="none" lIns="0" tIns="0" rIns="0" bIns="0" anchor="b">
              <a:prstTxWarp prst="textNoShape">
                <a:avLst/>
              </a:prstTxWarp>
              <a:spAutoFit/>
            </a:bodyPr>
            <a:lstStyle/>
            <a:p>
              <a:pPr>
                <a:defRPr/>
              </a:pPr>
              <a:r>
                <a:rPr lang="en-US" sz="800" b="1">
                  <a:solidFill>
                    <a:schemeClr val="tx1"/>
                  </a:solidFill>
                  <a:latin typeface="Helvetica Neue" pitchFamily="-107" charset="0"/>
                  <a:ea typeface="Helvetica Neue" pitchFamily="-107" charset="0"/>
                  <a:cs typeface="Helvetica Neue" pitchFamily="-107" charset="0"/>
                  <a:sym typeface="Helvetica Neue" pitchFamily="-107" charset="0"/>
                </a:rPr>
                <a:t>JWST</a:t>
              </a:r>
            </a:p>
          </p:txBody>
        </p:sp>
      </p:grpSp>
      <p:pic>
        <p:nvPicPr>
          <p:cNvPr id="7" name="Picture 5"/>
          <p:cNvPicPr>
            <a:picLocks noChangeAspect="1" noChangeArrowheads="1"/>
          </p:cNvPicPr>
          <p:nvPr userDrawn="1"/>
        </p:nvPicPr>
        <p:blipFill>
          <a:blip r:embed="rId14"/>
          <a:srcRect/>
          <a:stretch>
            <a:fillRect/>
          </a:stretch>
        </p:blipFill>
        <p:spPr bwMode="auto">
          <a:xfrm>
            <a:off x="116086" y="187523"/>
            <a:ext cx="660797" cy="544711"/>
          </a:xfrm>
          <a:prstGeom prst="rect">
            <a:avLst/>
          </a:prstGeom>
          <a:noFill/>
          <a:ln w="12700" cap="flat">
            <a:noFill/>
            <a:miter lim="800000"/>
            <a:headEnd/>
            <a:tailEnd/>
          </a:ln>
        </p:spPr>
      </p:pic>
    </p:spTree>
  </p:cSld>
  <p:clrMap bg1="dk2" tx1="lt1" bg2="dk1" tx2="lt2" accent1="accent1" accent2="accent2" accent3="accent3" accent4="accent4" accent5="accent5" accent6="accent6" hlink="hlink" folHlink="folHlink"/>
  <p:sldLayoutIdLst>
    <p:sldLayoutId id="2147491542" r:id="rId1"/>
    <p:sldLayoutId id="2147491543" r:id="rId2"/>
    <p:sldLayoutId id="2147491544" r:id="rId3"/>
    <p:sldLayoutId id="2147491545" r:id="rId4"/>
    <p:sldLayoutId id="2147491546" r:id="rId5"/>
    <p:sldLayoutId id="2147491547" r:id="rId6"/>
    <p:sldLayoutId id="2147491548" r:id="rId7"/>
    <p:sldLayoutId id="2147491549" r:id="rId8"/>
    <p:sldLayoutId id="2147491550" r:id="rId9"/>
    <p:sldLayoutId id="2147491551" r:id="rId10"/>
    <p:sldLayoutId id="2147491552" r:id="rId11"/>
  </p:sldLayoutIdLst>
  <p:transition>
    <p:random/>
  </p:transition>
  <p:hf hdr="0" ftr="0" dt="0"/>
  <p:txStyles>
    <p:titleStyle>
      <a:lvl1pPr algn="ctr" rtl="0" eaLnBrk="0" fontAlgn="base" hangingPunct="0">
        <a:spcBef>
          <a:spcPct val="0"/>
        </a:spcBef>
        <a:spcAft>
          <a:spcPct val="0"/>
        </a:spcAft>
        <a:defRPr sz="3700">
          <a:solidFill>
            <a:schemeClr val="tx1"/>
          </a:solidFill>
          <a:effectLst>
            <a:outerShdw blurRad="38100" dist="38100" dir="2700000" algn="tl">
              <a:srgbClr val="000000"/>
            </a:outerShdw>
          </a:effectLst>
          <a:latin typeface="+mj-lt"/>
          <a:ea typeface="+mj-ea"/>
          <a:cs typeface="+mj-cs"/>
          <a:sym typeface="Gill Sans" pitchFamily="-105" charset="0"/>
        </a:defRPr>
      </a:lvl1pPr>
      <a:lvl2pPr algn="ctr" rtl="0" eaLnBrk="0" fontAlgn="base" hangingPunct="0">
        <a:spcBef>
          <a:spcPct val="0"/>
        </a:spcBef>
        <a:spcAft>
          <a:spcPct val="0"/>
        </a:spcAft>
        <a:defRPr sz="3700">
          <a:solidFill>
            <a:schemeClr val="tx1"/>
          </a:solidFill>
          <a:effectLst>
            <a:outerShdw blurRad="38100" dist="38100" dir="2700000" algn="tl">
              <a:srgbClr val="000000"/>
            </a:outerShdw>
          </a:effectLst>
          <a:latin typeface="Gill Sans" pitchFamily="-107" charset="0"/>
          <a:ea typeface="ヒラギノ角ゴ ProN W3" pitchFamily="-107" charset="-128"/>
          <a:cs typeface="ヒラギノ角ゴ ProN W3" pitchFamily="-107" charset="-128"/>
          <a:sym typeface="Gill Sans" pitchFamily="-105" charset="0"/>
        </a:defRPr>
      </a:lvl2pPr>
      <a:lvl3pPr algn="ctr" rtl="0" eaLnBrk="0" fontAlgn="base" hangingPunct="0">
        <a:spcBef>
          <a:spcPct val="0"/>
        </a:spcBef>
        <a:spcAft>
          <a:spcPct val="0"/>
        </a:spcAft>
        <a:defRPr sz="3700">
          <a:solidFill>
            <a:schemeClr val="tx1"/>
          </a:solidFill>
          <a:effectLst>
            <a:outerShdw blurRad="38100" dist="38100" dir="2700000" algn="tl">
              <a:srgbClr val="000000"/>
            </a:outerShdw>
          </a:effectLst>
          <a:latin typeface="Gill Sans" pitchFamily="-107" charset="0"/>
          <a:ea typeface="ヒラギノ角ゴ ProN W3" pitchFamily="-107" charset="-128"/>
          <a:cs typeface="ヒラギノ角ゴ ProN W3" pitchFamily="-107" charset="-128"/>
          <a:sym typeface="Gill Sans" pitchFamily="-105" charset="0"/>
        </a:defRPr>
      </a:lvl3pPr>
      <a:lvl4pPr algn="ctr" rtl="0" eaLnBrk="0" fontAlgn="base" hangingPunct="0">
        <a:spcBef>
          <a:spcPct val="0"/>
        </a:spcBef>
        <a:spcAft>
          <a:spcPct val="0"/>
        </a:spcAft>
        <a:defRPr sz="3700">
          <a:solidFill>
            <a:schemeClr val="tx1"/>
          </a:solidFill>
          <a:effectLst>
            <a:outerShdw blurRad="38100" dist="38100" dir="2700000" algn="tl">
              <a:srgbClr val="000000"/>
            </a:outerShdw>
          </a:effectLst>
          <a:latin typeface="Gill Sans" pitchFamily="-107" charset="0"/>
          <a:ea typeface="ヒラギノ角ゴ ProN W3" pitchFamily="-107" charset="-128"/>
          <a:cs typeface="ヒラギノ角ゴ ProN W3" pitchFamily="-107" charset="-128"/>
          <a:sym typeface="Gill Sans" pitchFamily="-105" charset="0"/>
        </a:defRPr>
      </a:lvl4pPr>
      <a:lvl5pPr algn="ctr" rtl="0" eaLnBrk="0" fontAlgn="base" hangingPunct="0">
        <a:spcBef>
          <a:spcPct val="0"/>
        </a:spcBef>
        <a:spcAft>
          <a:spcPct val="0"/>
        </a:spcAft>
        <a:defRPr sz="3700">
          <a:solidFill>
            <a:schemeClr val="tx1"/>
          </a:solidFill>
          <a:effectLst>
            <a:outerShdw blurRad="38100" dist="38100" dir="2700000" algn="tl">
              <a:srgbClr val="000000"/>
            </a:outerShdw>
          </a:effectLst>
          <a:latin typeface="Gill Sans" pitchFamily="-107" charset="0"/>
          <a:ea typeface="ヒラギノ角ゴ ProN W3" pitchFamily="-107" charset="-128"/>
          <a:cs typeface="ヒラギノ角ゴ ProN W3" pitchFamily="-107" charset="-128"/>
          <a:sym typeface="Gill Sans" pitchFamily="-105" charset="0"/>
        </a:defRPr>
      </a:lvl5pPr>
      <a:lvl6pPr marL="321457" algn="ctr" rtl="0" fontAlgn="base">
        <a:spcBef>
          <a:spcPct val="0"/>
        </a:spcBef>
        <a:spcAft>
          <a:spcPct val="0"/>
        </a:spcAft>
        <a:defRPr sz="3700">
          <a:solidFill>
            <a:schemeClr val="tx1"/>
          </a:solidFill>
          <a:effectLst>
            <a:outerShdw blurRad="38100" dist="38100" dir="2700000" algn="tl">
              <a:srgbClr val="000000"/>
            </a:outerShdw>
          </a:effectLst>
          <a:latin typeface="Gill Sans" pitchFamily="-107" charset="0"/>
          <a:ea typeface="ヒラギノ角ゴ ProN W3" pitchFamily="-107" charset="-128"/>
          <a:cs typeface="ヒラギノ角ゴ ProN W3" pitchFamily="-107" charset="-128"/>
          <a:sym typeface="Gill Sans" pitchFamily="-107" charset="0"/>
        </a:defRPr>
      </a:lvl6pPr>
      <a:lvl7pPr marL="642915" algn="ctr" rtl="0" fontAlgn="base">
        <a:spcBef>
          <a:spcPct val="0"/>
        </a:spcBef>
        <a:spcAft>
          <a:spcPct val="0"/>
        </a:spcAft>
        <a:defRPr sz="3700">
          <a:solidFill>
            <a:schemeClr val="tx1"/>
          </a:solidFill>
          <a:effectLst>
            <a:outerShdw blurRad="38100" dist="38100" dir="2700000" algn="tl">
              <a:srgbClr val="000000"/>
            </a:outerShdw>
          </a:effectLst>
          <a:latin typeface="Gill Sans" pitchFamily="-107" charset="0"/>
          <a:ea typeface="ヒラギノ角ゴ ProN W3" pitchFamily="-107" charset="-128"/>
          <a:cs typeface="ヒラギノ角ゴ ProN W3" pitchFamily="-107" charset="-128"/>
          <a:sym typeface="Gill Sans" pitchFamily="-107" charset="0"/>
        </a:defRPr>
      </a:lvl7pPr>
      <a:lvl8pPr marL="964372" algn="ctr" rtl="0" fontAlgn="base">
        <a:spcBef>
          <a:spcPct val="0"/>
        </a:spcBef>
        <a:spcAft>
          <a:spcPct val="0"/>
        </a:spcAft>
        <a:defRPr sz="3700">
          <a:solidFill>
            <a:schemeClr val="tx1"/>
          </a:solidFill>
          <a:effectLst>
            <a:outerShdw blurRad="38100" dist="38100" dir="2700000" algn="tl">
              <a:srgbClr val="000000"/>
            </a:outerShdw>
          </a:effectLst>
          <a:latin typeface="Gill Sans" pitchFamily="-107" charset="0"/>
          <a:ea typeface="ヒラギノ角ゴ ProN W3" pitchFamily="-107" charset="-128"/>
          <a:cs typeface="ヒラギノ角ゴ ProN W3" pitchFamily="-107" charset="-128"/>
          <a:sym typeface="Gill Sans" pitchFamily="-107" charset="0"/>
        </a:defRPr>
      </a:lvl8pPr>
      <a:lvl9pPr marL="1285829" algn="ctr" rtl="0" fontAlgn="base">
        <a:spcBef>
          <a:spcPct val="0"/>
        </a:spcBef>
        <a:spcAft>
          <a:spcPct val="0"/>
        </a:spcAft>
        <a:defRPr sz="3700">
          <a:solidFill>
            <a:schemeClr val="tx1"/>
          </a:solidFill>
          <a:effectLst>
            <a:outerShdw blurRad="38100" dist="38100" dir="2700000" algn="tl">
              <a:srgbClr val="000000"/>
            </a:outerShdw>
          </a:effectLst>
          <a:latin typeface="Gill Sans" pitchFamily="-107" charset="0"/>
          <a:ea typeface="ヒラギノ角ゴ ProN W3" pitchFamily="-107" charset="-128"/>
          <a:cs typeface="ヒラギノ角ゴ ProN W3" pitchFamily="-107" charset="-128"/>
          <a:sym typeface="Gill Sans" pitchFamily="-107" charset="0"/>
        </a:defRPr>
      </a:lvl9pPr>
    </p:titleStyle>
    <p:bodyStyle>
      <a:lvl1pPr marL="623888" indent="-401638" algn="l" rtl="0" eaLnBrk="0" fontAlgn="base" hangingPunct="0">
        <a:spcBef>
          <a:spcPts val="1688"/>
        </a:spcBef>
        <a:spcAft>
          <a:spcPct val="0"/>
        </a:spcAft>
        <a:buSzPct val="171000"/>
        <a:buFont typeface="Gill Sans" pitchFamily="-105" charset="0"/>
        <a:buChar char="•"/>
        <a:defRPr sz="3000">
          <a:solidFill>
            <a:schemeClr val="tx1"/>
          </a:solidFill>
          <a:latin typeface="+mn-lt"/>
          <a:ea typeface="+mn-ea"/>
          <a:cs typeface="+mn-cs"/>
          <a:sym typeface="Gill Sans" pitchFamily="-105" charset="0"/>
        </a:defRPr>
      </a:lvl1pPr>
      <a:lvl2pPr marL="936625" indent="-401638" algn="l" rtl="0" eaLnBrk="0" fontAlgn="base" hangingPunct="0">
        <a:spcBef>
          <a:spcPts val="1688"/>
        </a:spcBef>
        <a:spcAft>
          <a:spcPct val="0"/>
        </a:spcAft>
        <a:buSzPct val="171000"/>
        <a:buFont typeface="Gill Sans" pitchFamily="-105" charset="0"/>
        <a:buChar char="•"/>
        <a:defRPr sz="3000">
          <a:solidFill>
            <a:schemeClr val="tx1"/>
          </a:solidFill>
          <a:latin typeface="+mn-lt"/>
          <a:ea typeface="+mn-ea"/>
          <a:cs typeface="+mn-cs"/>
          <a:sym typeface="Gill Sans" pitchFamily="-105" charset="0"/>
        </a:defRPr>
      </a:lvl2pPr>
      <a:lvl3pPr marL="1249363" indent="-401638" algn="l" rtl="0" eaLnBrk="0" fontAlgn="base" hangingPunct="0">
        <a:spcBef>
          <a:spcPts val="1688"/>
        </a:spcBef>
        <a:spcAft>
          <a:spcPct val="0"/>
        </a:spcAft>
        <a:buSzPct val="171000"/>
        <a:buFont typeface="Gill Sans" pitchFamily="-105" charset="0"/>
        <a:buChar char="•"/>
        <a:defRPr sz="3000">
          <a:solidFill>
            <a:schemeClr val="tx1"/>
          </a:solidFill>
          <a:latin typeface="+mn-lt"/>
          <a:ea typeface="+mn-ea"/>
          <a:cs typeface="+mn-cs"/>
          <a:sym typeface="Gill Sans" pitchFamily="-105" charset="0"/>
        </a:defRPr>
      </a:lvl3pPr>
      <a:lvl4pPr marL="1562100" indent="-401638" algn="l" rtl="0" eaLnBrk="0" fontAlgn="base" hangingPunct="0">
        <a:spcBef>
          <a:spcPts val="1688"/>
        </a:spcBef>
        <a:spcAft>
          <a:spcPct val="0"/>
        </a:spcAft>
        <a:buSzPct val="171000"/>
        <a:buFont typeface="Gill Sans" pitchFamily="-105" charset="0"/>
        <a:buChar char="•"/>
        <a:defRPr sz="3000">
          <a:solidFill>
            <a:schemeClr val="tx1"/>
          </a:solidFill>
          <a:latin typeface="+mn-lt"/>
          <a:ea typeface="+mn-ea"/>
          <a:cs typeface="+mn-cs"/>
          <a:sym typeface="Gill Sans" pitchFamily="-105" charset="0"/>
        </a:defRPr>
      </a:lvl4pPr>
      <a:lvl5pPr marL="1874838" indent="-401638" algn="l" rtl="0" eaLnBrk="0" fontAlgn="base" hangingPunct="0">
        <a:spcBef>
          <a:spcPts val="1688"/>
        </a:spcBef>
        <a:spcAft>
          <a:spcPct val="0"/>
        </a:spcAft>
        <a:buSzPct val="171000"/>
        <a:buFont typeface="Gill Sans" pitchFamily="-105" charset="0"/>
        <a:buChar char="•"/>
        <a:defRPr sz="3000">
          <a:solidFill>
            <a:schemeClr val="tx1"/>
          </a:solidFill>
          <a:latin typeface="+mn-lt"/>
          <a:ea typeface="+mn-ea"/>
          <a:cs typeface="+mn-cs"/>
          <a:sym typeface="Gill Sans" pitchFamily="-105" charset="0"/>
        </a:defRPr>
      </a:lvl5pPr>
      <a:lvl6pPr marL="2196625" indent="-401822" algn="l" rtl="0" fontAlgn="base">
        <a:spcBef>
          <a:spcPts val="1687"/>
        </a:spcBef>
        <a:spcAft>
          <a:spcPct val="0"/>
        </a:spcAft>
        <a:buSzPct val="171000"/>
        <a:buFont typeface="Gill Sans" pitchFamily="-107" charset="0"/>
        <a:buChar char="•"/>
        <a:defRPr sz="3000">
          <a:solidFill>
            <a:schemeClr val="tx1"/>
          </a:solidFill>
          <a:latin typeface="+mn-lt"/>
          <a:ea typeface="+mn-ea"/>
          <a:cs typeface="+mn-cs"/>
          <a:sym typeface="Gill Sans" pitchFamily="-107" charset="0"/>
        </a:defRPr>
      </a:lvl6pPr>
      <a:lvl7pPr marL="2518082" indent="-401822" algn="l" rtl="0" fontAlgn="base">
        <a:spcBef>
          <a:spcPts val="1687"/>
        </a:spcBef>
        <a:spcAft>
          <a:spcPct val="0"/>
        </a:spcAft>
        <a:buSzPct val="171000"/>
        <a:buFont typeface="Gill Sans" pitchFamily="-107" charset="0"/>
        <a:buChar char="•"/>
        <a:defRPr sz="3000">
          <a:solidFill>
            <a:schemeClr val="tx1"/>
          </a:solidFill>
          <a:latin typeface="+mn-lt"/>
          <a:ea typeface="+mn-ea"/>
          <a:cs typeface="+mn-cs"/>
          <a:sym typeface="Gill Sans" pitchFamily="-107" charset="0"/>
        </a:defRPr>
      </a:lvl7pPr>
      <a:lvl8pPr marL="2839540" indent="-401822" algn="l" rtl="0" fontAlgn="base">
        <a:spcBef>
          <a:spcPts val="1687"/>
        </a:spcBef>
        <a:spcAft>
          <a:spcPct val="0"/>
        </a:spcAft>
        <a:buSzPct val="171000"/>
        <a:buFont typeface="Gill Sans" pitchFamily="-107" charset="0"/>
        <a:buChar char="•"/>
        <a:defRPr sz="3000">
          <a:solidFill>
            <a:schemeClr val="tx1"/>
          </a:solidFill>
          <a:latin typeface="+mn-lt"/>
          <a:ea typeface="+mn-ea"/>
          <a:cs typeface="+mn-cs"/>
          <a:sym typeface="Gill Sans" pitchFamily="-107" charset="0"/>
        </a:defRPr>
      </a:lvl8pPr>
      <a:lvl9pPr marL="3160997" indent="-401822" algn="l" rtl="0" fontAlgn="base">
        <a:spcBef>
          <a:spcPts val="1687"/>
        </a:spcBef>
        <a:spcAft>
          <a:spcPct val="0"/>
        </a:spcAft>
        <a:buSzPct val="171000"/>
        <a:buFont typeface="Gill Sans" pitchFamily="-107" charset="0"/>
        <a:buChar char="•"/>
        <a:defRPr sz="3000">
          <a:solidFill>
            <a:schemeClr val="tx1"/>
          </a:solidFill>
          <a:latin typeface="+mn-lt"/>
          <a:ea typeface="+mn-ea"/>
          <a:cs typeface="+mn-cs"/>
          <a:sym typeface="Gill Sans" pitchFamily="-107"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0178" name="Rectangle 1"/>
          <p:cNvSpPr>
            <a:spLocks noGrp="1" noChangeArrowheads="1"/>
          </p:cNvSpPr>
          <p:nvPr>
            <p:ph type="body" idx="1"/>
          </p:nvPr>
        </p:nvSpPr>
        <p:spPr bwMode="auto">
          <a:xfrm>
            <a:off x="446088" y="3446463"/>
            <a:ext cx="4125912" cy="2322512"/>
          </a:xfrm>
          <a:prstGeom prst="rect">
            <a:avLst/>
          </a:prstGeom>
          <a:noFill/>
          <a:ln w="12700">
            <a:noFill/>
            <a:miter lim="800000"/>
            <a:headEnd/>
            <a:tailEnd/>
          </a:ln>
        </p:spPr>
        <p:txBody>
          <a:bodyPr vert="horz" wrap="square" lIns="35715" tIns="35715" rIns="35715" bIns="35715" numCol="1" anchor="t" anchorCtr="0" compatLnSpc="1">
            <a:prstTxWarp prst="textNoShape">
              <a:avLst/>
            </a:prstTxWarp>
          </a:bodyPr>
          <a:lstStyle/>
          <a:p>
            <a:pPr lvl="0"/>
            <a:r>
              <a:rPr lang="en-US">
                <a:sym typeface="Gill Sans" pitchFamily="-105" charset="0"/>
              </a:rPr>
              <a:t>Click to edit Master text styles</a:t>
            </a:r>
          </a:p>
          <a:p>
            <a:pPr lvl="1"/>
            <a:r>
              <a:rPr lang="en-US">
                <a:sym typeface="Gill Sans" pitchFamily="-105" charset="0"/>
              </a:rPr>
              <a:t>Second level</a:t>
            </a:r>
          </a:p>
          <a:p>
            <a:pPr lvl="2"/>
            <a:r>
              <a:rPr lang="en-US">
                <a:sym typeface="Gill Sans" pitchFamily="-105" charset="0"/>
              </a:rPr>
              <a:t>Third level</a:t>
            </a:r>
          </a:p>
          <a:p>
            <a:pPr lvl="3"/>
            <a:r>
              <a:rPr lang="en-US">
                <a:sym typeface="Gill Sans" pitchFamily="-105" charset="0"/>
              </a:rPr>
              <a:t>Fourth level</a:t>
            </a:r>
          </a:p>
          <a:p>
            <a:pPr lvl="4"/>
            <a:r>
              <a:rPr lang="en-US">
                <a:sym typeface="Gill Sans" pitchFamily="-105" charset="0"/>
              </a:rPr>
              <a:t>Fifth level</a:t>
            </a:r>
          </a:p>
        </p:txBody>
      </p:sp>
      <p:sp>
        <p:nvSpPr>
          <p:cNvPr id="50179" name="Rectangle 2"/>
          <p:cNvSpPr>
            <a:spLocks noGrp="1" noChangeArrowheads="1"/>
          </p:cNvSpPr>
          <p:nvPr>
            <p:ph type="title"/>
          </p:nvPr>
        </p:nvSpPr>
        <p:spPr bwMode="auto">
          <a:xfrm>
            <a:off x="446088" y="1071563"/>
            <a:ext cx="4125912" cy="2320925"/>
          </a:xfrm>
          <a:prstGeom prst="rect">
            <a:avLst/>
          </a:prstGeom>
          <a:noFill/>
          <a:ln w="12700">
            <a:noFill/>
            <a:miter lim="800000"/>
            <a:headEnd/>
            <a:tailEnd/>
          </a:ln>
        </p:spPr>
        <p:txBody>
          <a:bodyPr vert="horz" wrap="square" lIns="35715" tIns="35715" rIns="35715" bIns="35715" numCol="1" anchor="b" anchorCtr="0" compatLnSpc="1">
            <a:prstTxWarp prst="textNoShape">
              <a:avLst/>
            </a:prstTxWarp>
          </a:bodyPr>
          <a:lstStyle/>
          <a:p>
            <a:pPr lvl="0"/>
            <a:r>
              <a:rPr lang="en-US">
                <a:sym typeface="Gill Sans" pitchFamily="-105" charset="0"/>
              </a:rPr>
              <a:t>Click to edit Master title style</a:t>
            </a:r>
          </a:p>
        </p:txBody>
      </p:sp>
      <p:pic>
        <p:nvPicPr>
          <p:cNvPr id="50180" name="Picture 3"/>
          <p:cNvPicPr>
            <a:picLocks noChangeAspect="1" noChangeArrowheads="1"/>
          </p:cNvPicPr>
          <p:nvPr/>
        </p:nvPicPr>
        <p:blipFill>
          <a:blip r:embed="rId13"/>
          <a:srcRect/>
          <a:stretch>
            <a:fillRect/>
          </a:stretch>
        </p:blipFill>
        <p:spPr bwMode="auto">
          <a:xfrm>
            <a:off x="8197850" y="187325"/>
            <a:ext cx="546100" cy="544513"/>
          </a:xfrm>
          <a:prstGeom prst="rect">
            <a:avLst/>
          </a:prstGeom>
          <a:noFill/>
          <a:ln w="12700">
            <a:noFill/>
            <a:miter lim="800000"/>
            <a:headEnd/>
            <a:tailEnd/>
          </a:ln>
        </p:spPr>
      </p:pic>
    </p:spTree>
  </p:cSld>
  <p:clrMap bg1="dk2" tx1="lt1" bg2="dk1" tx2="lt2" accent1="accent1" accent2="accent2" accent3="accent3" accent4="accent4" accent5="accent5" accent6="accent6" hlink="hlink" folHlink="folHlink"/>
  <p:sldLayoutIdLst>
    <p:sldLayoutId id="2147490807" r:id="rId1"/>
    <p:sldLayoutId id="2147490808" r:id="rId2"/>
    <p:sldLayoutId id="2147490809" r:id="rId3"/>
    <p:sldLayoutId id="2147490810" r:id="rId4"/>
    <p:sldLayoutId id="2147490811" r:id="rId5"/>
    <p:sldLayoutId id="2147490812" r:id="rId6"/>
    <p:sldLayoutId id="2147490813" r:id="rId7"/>
    <p:sldLayoutId id="2147490814" r:id="rId8"/>
    <p:sldLayoutId id="2147490815" r:id="rId9"/>
    <p:sldLayoutId id="2147490816" r:id="rId10"/>
    <p:sldLayoutId id="2147490817" r:id="rId11"/>
  </p:sldLayoutIdLst>
  <p:transition>
    <p:random/>
  </p:transition>
  <p:hf hdr="0" ftr="0" dt="0"/>
  <p:txStyles>
    <p:titleStyle>
      <a:lvl1pPr algn="ctr" rtl="0" eaLnBrk="0" fontAlgn="base" hangingPunct="0">
        <a:spcBef>
          <a:spcPct val="0"/>
        </a:spcBef>
        <a:spcAft>
          <a:spcPct val="0"/>
        </a:spcAft>
        <a:defRPr sz="4900">
          <a:solidFill>
            <a:schemeClr val="tx1"/>
          </a:solidFill>
          <a:latin typeface="+mj-lt"/>
          <a:ea typeface="+mj-ea"/>
          <a:cs typeface="+mj-cs"/>
          <a:sym typeface="Gill Sans" pitchFamily="-105" charset="0"/>
        </a:defRPr>
      </a:lvl1pPr>
      <a:lvl2pPr algn="ctr" rtl="0" eaLnBrk="0" fontAlgn="base" hangingPunct="0">
        <a:spcBef>
          <a:spcPct val="0"/>
        </a:spcBef>
        <a:spcAft>
          <a:spcPct val="0"/>
        </a:spcAft>
        <a:defRPr sz="49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2pPr>
      <a:lvl3pPr algn="ctr" rtl="0" eaLnBrk="0" fontAlgn="base" hangingPunct="0">
        <a:spcBef>
          <a:spcPct val="0"/>
        </a:spcBef>
        <a:spcAft>
          <a:spcPct val="0"/>
        </a:spcAft>
        <a:defRPr sz="49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3pPr>
      <a:lvl4pPr algn="ctr" rtl="0" eaLnBrk="0" fontAlgn="base" hangingPunct="0">
        <a:spcBef>
          <a:spcPct val="0"/>
        </a:spcBef>
        <a:spcAft>
          <a:spcPct val="0"/>
        </a:spcAft>
        <a:defRPr sz="49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4pPr>
      <a:lvl5pPr algn="ctr" rtl="0" eaLnBrk="0" fontAlgn="base" hangingPunct="0">
        <a:spcBef>
          <a:spcPct val="0"/>
        </a:spcBef>
        <a:spcAft>
          <a:spcPct val="0"/>
        </a:spcAft>
        <a:defRPr sz="49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5pPr>
      <a:lvl6pPr marL="321440" algn="ctr" rtl="0" fontAlgn="base">
        <a:spcBef>
          <a:spcPct val="0"/>
        </a:spcBef>
        <a:spcAft>
          <a:spcPct val="0"/>
        </a:spcAft>
        <a:defRPr sz="49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6pPr>
      <a:lvl7pPr marL="642882" algn="ctr" rtl="0" fontAlgn="base">
        <a:spcBef>
          <a:spcPct val="0"/>
        </a:spcBef>
        <a:spcAft>
          <a:spcPct val="0"/>
        </a:spcAft>
        <a:defRPr sz="49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7pPr>
      <a:lvl8pPr marL="964323" algn="ctr" rtl="0" fontAlgn="base">
        <a:spcBef>
          <a:spcPct val="0"/>
        </a:spcBef>
        <a:spcAft>
          <a:spcPct val="0"/>
        </a:spcAft>
        <a:defRPr sz="49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8pPr>
      <a:lvl9pPr marL="1285763" algn="ctr" rtl="0" fontAlgn="base">
        <a:spcBef>
          <a:spcPct val="0"/>
        </a:spcBef>
        <a:spcAft>
          <a:spcPct val="0"/>
        </a:spcAft>
        <a:defRPr sz="49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9pPr>
    </p:titleStyle>
    <p:bodyStyle>
      <a:lvl1pPr marL="239713" indent="-239713" algn="ctr" rtl="0" eaLnBrk="0" fontAlgn="base" hangingPunct="0">
        <a:spcBef>
          <a:spcPct val="0"/>
        </a:spcBef>
        <a:spcAft>
          <a:spcPct val="0"/>
        </a:spcAft>
        <a:defRPr sz="2400">
          <a:solidFill>
            <a:schemeClr val="tx1"/>
          </a:solidFill>
          <a:latin typeface="+mn-lt"/>
          <a:ea typeface="+mn-ea"/>
          <a:cs typeface="+mn-cs"/>
          <a:sym typeface="Gill Sans" pitchFamily="-105" charset="0"/>
        </a:defRPr>
      </a:lvl1pPr>
      <a:lvl2pPr marL="520700" indent="-198438" algn="ctr" rtl="0" eaLnBrk="0" fontAlgn="base" hangingPunct="0">
        <a:spcBef>
          <a:spcPct val="0"/>
        </a:spcBef>
        <a:spcAft>
          <a:spcPct val="0"/>
        </a:spcAft>
        <a:defRPr sz="2400">
          <a:solidFill>
            <a:schemeClr val="tx1"/>
          </a:solidFill>
          <a:latin typeface="+mn-lt"/>
          <a:ea typeface="+mn-ea"/>
          <a:cs typeface="+mn-cs"/>
          <a:sym typeface="Gill Sans" pitchFamily="-105" charset="0"/>
        </a:defRPr>
      </a:lvl2pPr>
      <a:lvl3pPr marL="801688" indent="-158750" algn="ctr" rtl="0" eaLnBrk="0" fontAlgn="base" hangingPunct="0">
        <a:spcBef>
          <a:spcPct val="0"/>
        </a:spcBef>
        <a:spcAft>
          <a:spcPct val="0"/>
        </a:spcAft>
        <a:defRPr sz="2400">
          <a:solidFill>
            <a:schemeClr val="tx1"/>
          </a:solidFill>
          <a:latin typeface="+mn-lt"/>
          <a:ea typeface="+mn-ea"/>
          <a:cs typeface="+mn-cs"/>
          <a:sym typeface="Gill Sans" pitchFamily="-105" charset="0"/>
        </a:defRPr>
      </a:lvl3pPr>
      <a:lvl4pPr marL="1123950" indent="-158750" algn="ctr" rtl="0" eaLnBrk="0" fontAlgn="base" hangingPunct="0">
        <a:spcBef>
          <a:spcPct val="0"/>
        </a:spcBef>
        <a:spcAft>
          <a:spcPct val="0"/>
        </a:spcAft>
        <a:defRPr sz="2400">
          <a:solidFill>
            <a:schemeClr val="tx1"/>
          </a:solidFill>
          <a:latin typeface="+mn-lt"/>
          <a:ea typeface="+mn-ea"/>
          <a:cs typeface="+mn-cs"/>
          <a:sym typeface="Gill Sans" pitchFamily="-105" charset="0"/>
        </a:defRPr>
      </a:lvl4pPr>
      <a:lvl5pPr marL="1444625" indent="-158750" algn="ctr" rtl="0" eaLnBrk="0" fontAlgn="base" hangingPunct="0">
        <a:spcBef>
          <a:spcPct val="0"/>
        </a:spcBef>
        <a:spcAft>
          <a:spcPct val="0"/>
        </a:spcAft>
        <a:defRPr sz="2400">
          <a:solidFill>
            <a:schemeClr val="tx1"/>
          </a:solidFill>
          <a:latin typeface="+mn-lt"/>
          <a:ea typeface="+mn-ea"/>
          <a:cs typeface="+mn-cs"/>
          <a:sym typeface="Gill Sans" pitchFamily="-105" charset="0"/>
        </a:defRPr>
      </a:lvl5pPr>
      <a:lvl6pPr marL="321440" algn="ctr" rtl="0" fontAlgn="base">
        <a:spcBef>
          <a:spcPct val="0"/>
        </a:spcBef>
        <a:spcAft>
          <a:spcPct val="0"/>
        </a:spcAft>
        <a:defRPr sz="2400">
          <a:solidFill>
            <a:schemeClr val="tx1"/>
          </a:solidFill>
          <a:latin typeface="+mn-lt"/>
          <a:ea typeface="+mn-ea"/>
          <a:cs typeface="+mn-cs"/>
          <a:sym typeface="Gill Sans" pitchFamily="-106" charset="0"/>
        </a:defRPr>
      </a:lvl6pPr>
      <a:lvl7pPr marL="642882" algn="ctr" rtl="0" fontAlgn="base">
        <a:spcBef>
          <a:spcPct val="0"/>
        </a:spcBef>
        <a:spcAft>
          <a:spcPct val="0"/>
        </a:spcAft>
        <a:defRPr sz="2400">
          <a:solidFill>
            <a:schemeClr val="tx1"/>
          </a:solidFill>
          <a:latin typeface="+mn-lt"/>
          <a:ea typeface="+mn-ea"/>
          <a:cs typeface="+mn-cs"/>
          <a:sym typeface="Gill Sans" pitchFamily="-106" charset="0"/>
        </a:defRPr>
      </a:lvl7pPr>
      <a:lvl8pPr marL="964323" algn="ctr" rtl="0" fontAlgn="base">
        <a:spcBef>
          <a:spcPct val="0"/>
        </a:spcBef>
        <a:spcAft>
          <a:spcPct val="0"/>
        </a:spcAft>
        <a:defRPr sz="2400">
          <a:solidFill>
            <a:schemeClr val="tx1"/>
          </a:solidFill>
          <a:latin typeface="+mn-lt"/>
          <a:ea typeface="+mn-ea"/>
          <a:cs typeface="+mn-cs"/>
          <a:sym typeface="Gill Sans" pitchFamily="-106" charset="0"/>
        </a:defRPr>
      </a:lvl8pPr>
      <a:lvl9pPr marL="1285763" algn="ctr" rtl="0" fontAlgn="base">
        <a:spcBef>
          <a:spcPct val="0"/>
        </a:spcBef>
        <a:spcAft>
          <a:spcPct val="0"/>
        </a:spcAft>
        <a:defRPr sz="2400">
          <a:solidFill>
            <a:schemeClr val="tx1"/>
          </a:solidFill>
          <a:latin typeface="+mn-lt"/>
          <a:ea typeface="+mn-ea"/>
          <a:cs typeface="+mn-cs"/>
          <a:sym typeface="Gill Sans" pitchFamily="-106" charset="0"/>
        </a:defRPr>
      </a:lvl9pPr>
    </p:bodyStyle>
    <p:otherStyle>
      <a:defPPr>
        <a:defRPr lang="en-US"/>
      </a:defPPr>
      <a:lvl1pPr marL="0" algn="l" defTabSz="321440" rtl="0" eaLnBrk="1" latinLnBrk="0" hangingPunct="1">
        <a:defRPr sz="1300" kern="1200">
          <a:solidFill>
            <a:schemeClr val="tx1"/>
          </a:solidFill>
          <a:latin typeface="+mn-lt"/>
          <a:ea typeface="+mn-ea"/>
          <a:cs typeface="+mn-cs"/>
        </a:defRPr>
      </a:lvl1pPr>
      <a:lvl2pPr marL="321440" algn="l" defTabSz="321440" rtl="0" eaLnBrk="1" latinLnBrk="0" hangingPunct="1">
        <a:defRPr sz="1300" kern="1200">
          <a:solidFill>
            <a:schemeClr val="tx1"/>
          </a:solidFill>
          <a:latin typeface="+mn-lt"/>
          <a:ea typeface="+mn-ea"/>
          <a:cs typeface="+mn-cs"/>
        </a:defRPr>
      </a:lvl2pPr>
      <a:lvl3pPr marL="642882" algn="l" defTabSz="321440" rtl="0" eaLnBrk="1" latinLnBrk="0" hangingPunct="1">
        <a:defRPr sz="1300" kern="1200">
          <a:solidFill>
            <a:schemeClr val="tx1"/>
          </a:solidFill>
          <a:latin typeface="+mn-lt"/>
          <a:ea typeface="+mn-ea"/>
          <a:cs typeface="+mn-cs"/>
        </a:defRPr>
      </a:lvl3pPr>
      <a:lvl4pPr marL="964323" algn="l" defTabSz="321440" rtl="0" eaLnBrk="1" latinLnBrk="0" hangingPunct="1">
        <a:defRPr sz="1300" kern="1200">
          <a:solidFill>
            <a:schemeClr val="tx1"/>
          </a:solidFill>
          <a:latin typeface="+mn-lt"/>
          <a:ea typeface="+mn-ea"/>
          <a:cs typeface="+mn-cs"/>
        </a:defRPr>
      </a:lvl4pPr>
      <a:lvl5pPr marL="1285763" algn="l" defTabSz="321440" rtl="0" eaLnBrk="1" latinLnBrk="0" hangingPunct="1">
        <a:defRPr sz="1300" kern="1200">
          <a:solidFill>
            <a:schemeClr val="tx1"/>
          </a:solidFill>
          <a:latin typeface="+mn-lt"/>
          <a:ea typeface="+mn-ea"/>
          <a:cs typeface="+mn-cs"/>
        </a:defRPr>
      </a:lvl5pPr>
      <a:lvl6pPr marL="1607205" algn="l" defTabSz="321440" rtl="0" eaLnBrk="1" latinLnBrk="0" hangingPunct="1">
        <a:defRPr sz="1300" kern="1200">
          <a:solidFill>
            <a:schemeClr val="tx1"/>
          </a:solidFill>
          <a:latin typeface="+mn-lt"/>
          <a:ea typeface="+mn-ea"/>
          <a:cs typeface="+mn-cs"/>
        </a:defRPr>
      </a:lvl6pPr>
      <a:lvl7pPr marL="1928645" algn="l" defTabSz="321440" rtl="0" eaLnBrk="1" latinLnBrk="0" hangingPunct="1">
        <a:defRPr sz="1300" kern="1200">
          <a:solidFill>
            <a:schemeClr val="tx1"/>
          </a:solidFill>
          <a:latin typeface="+mn-lt"/>
          <a:ea typeface="+mn-ea"/>
          <a:cs typeface="+mn-cs"/>
        </a:defRPr>
      </a:lvl7pPr>
      <a:lvl8pPr marL="2250086" algn="l" defTabSz="321440" rtl="0" eaLnBrk="1" latinLnBrk="0" hangingPunct="1">
        <a:defRPr sz="1300" kern="1200">
          <a:solidFill>
            <a:schemeClr val="tx1"/>
          </a:solidFill>
          <a:latin typeface="+mn-lt"/>
          <a:ea typeface="+mn-ea"/>
          <a:cs typeface="+mn-cs"/>
        </a:defRPr>
      </a:lvl8pPr>
      <a:lvl9pPr marL="2571527" algn="l" defTabSz="321440"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62466" name="Rectangle 1"/>
          <p:cNvSpPr>
            <a:spLocks noGrp="1" noChangeArrowheads="1"/>
          </p:cNvSpPr>
          <p:nvPr>
            <p:ph type="body" idx="1"/>
          </p:nvPr>
        </p:nvSpPr>
        <p:spPr bwMode="auto">
          <a:xfrm>
            <a:off x="446088" y="3446463"/>
            <a:ext cx="4125912" cy="2322512"/>
          </a:xfrm>
          <a:prstGeom prst="rect">
            <a:avLst/>
          </a:prstGeom>
          <a:noFill/>
          <a:ln w="12700">
            <a:noFill/>
            <a:miter lim="800000"/>
            <a:headEnd/>
            <a:tailEnd/>
          </a:ln>
        </p:spPr>
        <p:txBody>
          <a:bodyPr vert="horz" wrap="square" lIns="35715" tIns="35715" rIns="35715" bIns="35715" numCol="1" anchor="t" anchorCtr="0" compatLnSpc="1">
            <a:prstTxWarp prst="textNoShape">
              <a:avLst/>
            </a:prstTxWarp>
          </a:bodyPr>
          <a:lstStyle/>
          <a:p>
            <a:pPr lvl="0"/>
            <a:r>
              <a:rPr lang="en-US">
                <a:sym typeface="Gill Sans" pitchFamily="-105" charset="0"/>
              </a:rPr>
              <a:t>Click to edit Master text styles</a:t>
            </a:r>
          </a:p>
          <a:p>
            <a:pPr lvl="1"/>
            <a:r>
              <a:rPr lang="en-US">
                <a:sym typeface="Gill Sans" pitchFamily="-105" charset="0"/>
              </a:rPr>
              <a:t>Second level</a:t>
            </a:r>
          </a:p>
          <a:p>
            <a:pPr lvl="2"/>
            <a:r>
              <a:rPr lang="en-US">
                <a:sym typeface="Gill Sans" pitchFamily="-105" charset="0"/>
              </a:rPr>
              <a:t>Third level</a:t>
            </a:r>
          </a:p>
          <a:p>
            <a:pPr lvl="3"/>
            <a:r>
              <a:rPr lang="en-US">
                <a:sym typeface="Gill Sans" pitchFamily="-105" charset="0"/>
              </a:rPr>
              <a:t>Fourth level</a:t>
            </a:r>
          </a:p>
          <a:p>
            <a:pPr lvl="4"/>
            <a:r>
              <a:rPr lang="en-US">
                <a:sym typeface="Gill Sans" pitchFamily="-105" charset="0"/>
              </a:rPr>
              <a:t>Fifth level</a:t>
            </a:r>
          </a:p>
        </p:txBody>
      </p:sp>
      <p:sp>
        <p:nvSpPr>
          <p:cNvPr id="62467" name="Rectangle 2"/>
          <p:cNvSpPr>
            <a:spLocks noGrp="1" noChangeArrowheads="1"/>
          </p:cNvSpPr>
          <p:nvPr>
            <p:ph type="title"/>
          </p:nvPr>
        </p:nvSpPr>
        <p:spPr bwMode="auto">
          <a:xfrm>
            <a:off x="446088" y="1071563"/>
            <a:ext cx="4125912" cy="2320925"/>
          </a:xfrm>
          <a:prstGeom prst="rect">
            <a:avLst/>
          </a:prstGeom>
          <a:noFill/>
          <a:ln w="12700">
            <a:noFill/>
            <a:miter lim="800000"/>
            <a:headEnd/>
            <a:tailEnd/>
          </a:ln>
        </p:spPr>
        <p:txBody>
          <a:bodyPr vert="horz" wrap="square" lIns="35715" tIns="35715" rIns="35715" bIns="35715" numCol="1" anchor="b" anchorCtr="0" compatLnSpc="1">
            <a:prstTxWarp prst="textNoShape">
              <a:avLst/>
            </a:prstTxWarp>
          </a:bodyPr>
          <a:lstStyle/>
          <a:p>
            <a:pPr lvl="0"/>
            <a:r>
              <a:rPr lang="en-US">
                <a:sym typeface="Gill Sans" pitchFamily="-105" charset="0"/>
              </a:rPr>
              <a:t>Click to edit Master title style</a:t>
            </a:r>
          </a:p>
        </p:txBody>
      </p:sp>
      <p:pic>
        <p:nvPicPr>
          <p:cNvPr id="62468" name="Picture 3"/>
          <p:cNvPicPr>
            <a:picLocks noChangeAspect="1" noChangeArrowheads="1"/>
          </p:cNvPicPr>
          <p:nvPr/>
        </p:nvPicPr>
        <p:blipFill>
          <a:blip r:embed="rId13"/>
          <a:srcRect/>
          <a:stretch>
            <a:fillRect/>
          </a:stretch>
        </p:blipFill>
        <p:spPr bwMode="auto">
          <a:xfrm>
            <a:off x="8197850" y="187325"/>
            <a:ext cx="546100" cy="544513"/>
          </a:xfrm>
          <a:prstGeom prst="rect">
            <a:avLst/>
          </a:prstGeom>
          <a:noFill/>
          <a:ln w="12700">
            <a:noFill/>
            <a:miter lim="800000"/>
            <a:headEnd/>
            <a:tailEnd/>
          </a:ln>
        </p:spPr>
      </p:pic>
    </p:spTree>
  </p:cSld>
  <p:clrMap bg1="dk2" tx1="lt1" bg2="dk1" tx2="lt2" accent1="accent1" accent2="accent2" accent3="accent3" accent4="accent4" accent5="accent5" accent6="accent6" hlink="hlink" folHlink="folHlink"/>
  <p:sldLayoutIdLst>
    <p:sldLayoutId id="2147490818" r:id="rId1"/>
    <p:sldLayoutId id="2147490819" r:id="rId2"/>
    <p:sldLayoutId id="2147490820" r:id="rId3"/>
    <p:sldLayoutId id="2147490821" r:id="rId4"/>
    <p:sldLayoutId id="2147490822" r:id="rId5"/>
    <p:sldLayoutId id="2147490823" r:id="rId6"/>
    <p:sldLayoutId id="2147490824" r:id="rId7"/>
    <p:sldLayoutId id="2147490825" r:id="rId8"/>
    <p:sldLayoutId id="2147490826" r:id="rId9"/>
    <p:sldLayoutId id="2147490827" r:id="rId10"/>
    <p:sldLayoutId id="2147490828" r:id="rId11"/>
  </p:sldLayoutIdLst>
  <p:transition>
    <p:random/>
  </p:transition>
  <p:hf hdr="0" ftr="0" dt="0"/>
  <p:txStyles>
    <p:titleStyle>
      <a:lvl1pPr algn="ctr" rtl="0" eaLnBrk="0" fontAlgn="base" hangingPunct="0">
        <a:spcBef>
          <a:spcPct val="0"/>
        </a:spcBef>
        <a:spcAft>
          <a:spcPct val="0"/>
        </a:spcAft>
        <a:defRPr sz="4900">
          <a:solidFill>
            <a:schemeClr val="tx1"/>
          </a:solidFill>
          <a:latin typeface="+mj-lt"/>
          <a:ea typeface="+mj-ea"/>
          <a:cs typeface="+mj-cs"/>
          <a:sym typeface="Gill Sans" pitchFamily="-105" charset="0"/>
        </a:defRPr>
      </a:lvl1pPr>
      <a:lvl2pPr algn="ctr" rtl="0" eaLnBrk="0" fontAlgn="base" hangingPunct="0">
        <a:spcBef>
          <a:spcPct val="0"/>
        </a:spcBef>
        <a:spcAft>
          <a:spcPct val="0"/>
        </a:spcAft>
        <a:defRPr sz="49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2pPr>
      <a:lvl3pPr algn="ctr" rtl="0" eaLnBrk="0" fontAlgn="base" hangingPunct="0">
        <a:spcBef>
          <a:spcPct val="0"/>
        </a:spcBef>
        <a:spcAft>
          <a:spcPct val="0"/>
        </a:spcAft>
        <a:defRPr sz="49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3pPr>
      <a:lvl4pPr algn="ctr" rtl="0" eaLnBrk="0" fontAlgn="base" hangingPunct="0">
        <a:spcBef>
          <a:spcPct val="0"/>
        </a:spcBef>
        <a:spcAft>
          <a:spcPct val="0"/>
        </a:spcAft>
        <a:defRPr sz="49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4pPr>
      <a:lvl5pPr algn="ctr" rtl="0" eaLnBrk="0" fontAlgn="base" hangingPunct="0">
        <a:spcBef>
          <a:spcPct val="0"/>
        </a:spcBef>
        <a:spcAft>
          <a:spcPct val="0"/>
        </a:spcAft>
        <a:defRPr sz="49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5pPr>
      <a:lvl6pPr marL="321440" algn="ctr" rtl="0" fontAlgn="base">
        <a:spcBef>
          <a:spcPct val="0"/>
        </a:spcBef>
        <a:spcAft>
          <a:spcPct val="0"/>
        </a:spcAft>
        <a:defRPr sz="49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6pPr>
      <a:lvl7pPr marL="642882" algn="ctr" rtl="0" fontAlgn="base">
        <a:spcBef>
          <a:spcPct val="0"/>
        </a:spcBef>
        <a:spcAft>
          <a:spcPct val="0"/>
        </a:spcAft>
        <a:defRPr sz="49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7pPr>
      <a:lvl8pPr marL="964323" algn="ctr" rtl="0" fontAlgn="base">
        <a:spcBef>
          <a:spcPct val="0"/>
        </a:spcBef>
        <a:spcAft>
          <a:spcPct val="0"/>
        </a:spcAft>
        <a:defRPr sz="49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8pPr>
      <a:lvl9pPr marL="1285763" algn="ctr" rtl="0" fontAlgn="base">
        <a:spcBef>
          <a:spcPct val="0"/>
        </a:spcBef>
        <a:spcAft>
          <a:spcPct val="0"/>
        </a:spcAft>
        <a:defRPr sz="49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9pPr>
    </p:titleStyle>
    <p:bodyStyle>
      <a:lvl1pPr marL="239713" indent="-239713" algn="ctr" rtl="0" eaLnBrk="0" fontAlgn="base" hangingPunct="0">
        <a:spcBef>
          <a:spcPct val="0"/>
        </a:spcBef>
        <a:spcAft>
          <a:spcPct val="0"/>
        </a:spcAft>
        <a:defRPr sz="2400">
          <a:solidFill>
            <a:schemeClr val="tx1"/>
          </a:solidFill>
          <a:latin typeface="+mn-lt"/>
          <a:ea typeface="+mn-ea"/>
          <a:cs typeface="+mn-cs"/>
          <a:sym typeface="Gill Sans" pitchFamily="-105" charset="0"/>
        </a:defRPr>
      </a:lvl1pPr>
      <a:lvl2pPr marL="520700" indent="-198438" algn="ctr" rtl="0" eaLnBrk="0" fontAlgn="base" hangingPunct="0">
        <a:spcBef>
          <a:spcPct val="0"/>
        </a:spcBef>
        <a:spcAft>
          <a:spcPct val="0"/>
        </a:spcAft>
        <a:defRPr sz="2400">
          <a:solidFill>
            <a:schemeClr val="tx1"/>
          </a:solidFill>
          <a:latin typeface="+mn-lt"/>
          <a:ea typeface="+mn-ea"/>
          <a:cs typeface="+mn-cs"/>
          <a:sym typeface="Gill Sans" pitchFamily="-105" charset="0"/>
        </a:defRPr>
      </a:lvl2pPr>
      <a:lvl3pPr marL="801688" indent="-158750" algn="ctr" rtl="0" eaLnBrk="0" fontAlgn="base" hangingPunct="0">
        <a:spcBef>
          <a:spcPct val="0"/>
        </a:spcBef>
        <a:spcAft>
          <a:spcPct val="0"/>
        </a:spcAft>
        <a:defRPr sz="2400">
          <a:solidFill>
            <a:schemeClr val="tx1"/>
          </a:solidFill>
          <a:latin typeface="+mn-lt"/>
          <a:ea typeface="+mn-ea"/>
          <a:cs typeface="+mn-cs"/>
          <a:sym typeface="Gill Sans" pitchFamily="-105" charset="0"/>
        </a:defRPr>
      </a:lvl3pPr>
      <a:lvl4pPr marL="1123950" indent="-158750" algn="ctr" rtl="0" eaLnBrk="0" fontAlgn="base" hangingPunct="0">
        <a:spcBef>
          <a:spcPct val="0"/>
        </a:spcBef>
        <a:spcAft>
          <a:spcPct val="0"/>
        </a:spcAft>
        <a:defRPr sz="2400">
          <a:solidFill>
            <a:schemeClr val="tx1"/>
          </a:solidFill>
          <a:latin typeface="+mn-lt"/>
          <a:ea typeface="+mn-ea"/>
          <a:cs typeface="+mn-cs"/>
          <a:sym typeface="Gill Sans" pitchFamily="-105" charset="0"/>
        </a:defRPr>
      </a:lvl4pPr>
      <a:lvl5pPr marL="1444625" indent="-158750" algn="ctr" rtl="0" eaLnBrk="0" fontAlgn="base" hangingPunct="0">
        <a:spcBef>
          <a:spcPct val="0"/>
        </a:spcBef>
        <a:spcAft>
          <a:spcPct val="0"/>
        </a:spcAft>
        <a:defRPr sz="2400">
          <a:solidFill>
            <a:schemeClr val="tx1"/>
          </a:solidFill>
          <a:latin typeface="+mn-lt"/>
          <a:ea typeface="+mn-ea"/>
          <a:cs typeface="+mn-cs"/>
          <a:sym typeface="Gill Sans" pitchFamily="-105" charset="0"/>
        </a:defRPr>
      </a:lvl5pPr>
      <a:lvl6pPr marL="321440" algn="ctr" rtl="0" fontAlgn="base">
        <a:spcBef>
          <a:spcPct val="0"/>
        </a:spcBef>
        <a:spcAft>
          <a:spcPct val="0"/>
        </a:spcAft>
        <a:defRPr sz="2400">
          <a:solidFill>
            <a:schemeClr val="tx1"/>
          </a:solidFill>
          <a:latin typeface="+mn-lt"/>
          <a:ea typeface="+mn-ea"/>
          <a:cs typeface="+mn-cs"/>
          <a:sym typeface="Gill Sans" pitchFamily="-106" charset="0"/>
        </a:defRPr>
      </a:lvl6pPr>
      <a:lvl7pPr marL="642882" algn="ctr" rtl="0" fontAlgn="base">
        <a:spcBef>
          <a:spcPct val="0"/>
        </a:spcBef>
        <a:spcAft>
          <a:spcPct val="0"/>
        </a:spcAft>
        <a:defRPr sz="2400">
          <a:solidFill>
            <a:schemeClr val="tx1"/>
          </a:solidFill>
          <a:latin typeface="+mn-lt"/>
          <a:ea typeface="+mn-ea"/>
          <a:cs typeface="+mn-cs"/>
          <a:sym typeface="Gill Sans" pitchFamily="-106" charset="0"/>
        </a:defRPr>
      </a:lvl7pPr>
      <a:lvl8pPr marL="964323" algn="ctr" rtl="0" fontAlgn="base">
        <a:spcBef>
          <a:spcPct val="0"/>
        </a:spcBef>
        <a:spcAft>
          <a:spcPct val="0"/>
        </a:spcAft>
        <a:defRPr sz="2400">
          <a:solidFill>
            <a:schemeClr val="tx1"/>
          </a:solidFill>
          <a:latin typeface="+mn-lt"/>
          <a:ea typeface="+mn-ea"/>
          <a:cs typeface="+mn-cs"/>
          <a:sym typeface="Gill Sans" pitchFamily="-106" charset="0"/>
        </a:defRPr>
      </a:lvl8pPr>
      <a:lvl9pPr marL="1285763" algn="ctr" rtl="0" fontAlgn="base">
        <a:spcBef>
          <a:spcPct val="0"/>
        </a:spcBef>
        <a:spcAft>
          <a:spcPct val="0"/>
        </a:spcAft>
        <a:defRPr sz="2400">
          <a:solidFill>
            <a:schemeClr val="tx1"/>
          </a:solidFill>
          <a:latin typeface="+mn-lt"/>
          <a:ea typeface="+mn-ea"/>
          <a:cs typeface="+mn-cs"/>
          <a:sym typeface="Gill Sans" pitchFamily="-106" charset="0"/>
        </a:defRPr>
      </a:lvl9pPr>
    </p:bodyStyle>
    <p:otherStyle>
      <a:defPPr>
        <a:defRPr lang="en-US"/>
      </a:defPPr>
      <a:lvl1pPr marL="0" algn="l" defTabSz="321440" rtl="0" eaLnBrk="1" latinLnBrk="0" hangingPunct="1">
        <a:defRPr sz="1300" kern="1200">
          <a:solidFill>
            <a:schemeClr val="tx1"/>
          </a:solidFill>
          <a:latin typeface="+mn-lt"/>
          <a:ea typeface="+mn-ea"/>
          <a:cs typeface="+mn-cs"/>
        </a:defRPr>
      </a:lvl1pPr>
      <a:lvl2pPr marL="321440" algn="l" defTabSz="321440" rtl="0" eaLnBrk="1" latinLnBrk="0" hangingPunct="1">
        <a:defRPr sz="1300" kern="1200">
          <a:solidFill>
            <a:schemeClr val="tx1"/>
          </a:solidFill>
          <a:latin typeface="+mn-lt"/>
          <a:ea typeface="+mn-ea"/>
          <a:cs typeface="+mn-cs"/>
        </a:defRPr>
      </a:lvl2pPr>
      <a:lvl3pPr marL="642882" algn="l" defTabSz="321440" rtl="0" eaLnBrk="1" latinLnBrk="0" hangingPunct="1">
        <a:defRPr sz="1300" kern="1200">
          <a:solidFill>
            <a:schemeClr val="tx1"/>
          </a:solidFill>
          <a:latin typeface="+mn-lt"/>
          <a:ea typeface="+mn-ea"/>
          <a:cs typeface="+mn-cs"/>
        </a:defRPr>
      </a:lvl3pPr>
      <a:lvl4pPr marL="964323" algn="l" defTabSz="321440" rtl="0" eaLnBrk="1" latinLnBrk="0" hangingPunct="1">
        <a:defRPr sz="1300" kern="1200">
          <a:solidFill>
            <a:schemeClr val="tx1"/>
          </a:solidFill>
          <a:latin typeface="+mn-lt"/>
          <a:ea typeface="+mn-ea"/>
          <a:cs typeface="+mn-cs"/>
        </a:defRPr>
      </a:lvl4pPr>
      <a:lvl5pPr marL="1285763" algn="l" defTabSz="321440" rtl="0" eaLnBrk="1" latinLnBrk="0" hangingPunct="1">
        <a:defRPr sz="1300" kern="1200">
          <a:solidFill>
            <a:schemeClr val="tx1"/>
          </a:solidFill>
          <a:latin typeface="+mn-lt"/>
          <a:ea typeface="+mn-ea"/>
          <a:cs typeface="+mn-cs"/>
        </a:defRPr>
      </a:lvl5pPr>
      <a:lvl6pPr marL="1607205" algn="l" defTabSz="321440" rtl="0" eaLnBrk="1" latinLnBrk="0" hangingPunct="1">
        <a:defRPr sz="1300" kern="1200">
          <a:solidFill>
            <a:schemeClr val="tx1"/>
          </a:solidFill>
          <a:latin typeface="+mn-lt"/>
          <a:ea typeface="+mn-ea"/>
          <a:cs typeface="+mn-cs"/>
        </a:defRPr>
      </a:lvl6pPr>
      <a:lvl7pPr marL="1928645" algn="l" defTabSz="321440" rtl="0" eaLnBrk="1" latinLnBrk="0" hangingPunct="1">
        <a:defRPr sz="1300" kern="1200">
          <a:solidFill>
            <a:schemeClr val="tx1"/>
          </a:solidFill>
          <a:latin typeface="+mn-lt"/>
          <a:ea typeface="+mn-ea"/>
          <a:cs typeface="+mn-cs"/>
        </a:defRPr>
      </a:lvl7pPr>
      <a:lvl8pPr marL="2250086" algn="l" defTabSz="321440" rtl="0" eaLnBrk="1" latinLnBrk="0" hangingPunct="1">
        <a:defRPr sz="1300" kern="1200">
          <a:solidFill>
            <a:schemeClr val="tx1"/>
          </a:solidFill>
          <a:latin typeface="+mn-lt"/>
          <a:ea typeface="+mn-ea"/>
          <a:cs typeface="+mn-cs"/>
        </a:defRPr>
      </a:lvl8pPr>
      <a:lvl9pPr marL="2571527" algn="l" defTabSz="321440" rtl="0" eaLnBrk="1" latinLnBrk="0" hangingPunct="1">
        <a:defRPr sz="13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74754" name="Rectangle 1"/>
          <p:cNvSpPr>
            <a:spLocks noGrp="1" noChangeArrowheads="1"/>
          </p:cNvSpPr>
          <p:nvPr>
            <p:ph type="title"/>
          </p:nvPr>
        </p:nvSpPr>
        <p:spPr bwMode="auto">
          <a:xfrm>
            <a:off x="893763" y="2089150"/>
            <a:ext cx="7358062" cy="2679700"/>
          </a:xfrm>
          <a:prstGeom prst="rect">
            <a:avLst/>
          </a:prstGeom>
          <a:noFill/>
          <a:ln w="12700">
            <a:noFill/>
            <a:miter lim="800000"/>
            <a:headEnd/>
            <a:tailEnd/>
          </a:ln>
        </p:spPr>
        <p:txBody>
          <a:bodyPr vert="horz" wrap="square" lIns="35715" tIns="35715" rIns="35715" bIns="35715" numCol="1" anchor="ctr" anchorCtr="0" compatLnSpc="1">
            <a:prstTxWarp prst="textNoShape">
              <a:avLst/>
            </a:prstTxWarp>
          </a:bodyPr>
          <a:lstStyle/>
          <a:p>
            <a:pPr lvl="0"/>
            <a:r>
              <a:rPr lang="en-US">
                <a:sym typeface="Gill Sans" pitchFamily="-105" charset="0"/>
              </a:rPr>
              <a:t>Click to edit Master title style</a:t>
            </a:r>
          </a:p>
        </p:txBody>
      </p:sp>
      <p:pic>
        <p:nvPicPr>
          <p:cNvPr id="74755" name="Picture 2"/>
          <p:cNvPicPr>
            <a:picLocks noChangeAspect="1" noChangeArrowheads="1"/>
          </p:cNvPicPr>
          <p:nvPr/>
        </p:nvPicPr>
        <p:blipFill>
          <a:blip r:embed="rId13"/>
          <a:srcRect/>
          <a:stretch>
            <a:fillRect/>
          </a:stretch>
        </p:blipFill>
        <p:spPr bwMode="auto">
          <a:xfrm>
            <a:off x="8197850" y="187325"/>
            <a:ext cx="546100" cy="544513"/>
          </a:xfrm>
          <a:prstGeom prst="rect">
            <a:avLst/>
          </a:prstGeom>
          <a:noFill/>
          <a:ln w="12700">
            <a:noFill/>
            <a:miter lim="800000"/>
            <a:headEnd/>
            <a:tailEnd/>
          </a:ln>
        </p:spPr>
      </p:pic>
      <p:grpSp>
        <p:nvGrpSpPr>
          <p:cNvPr id="74756" name="Group 3"/>
          <p:cNvGrpSpPr>
            <a:grpSpLocks/>
          </p:cNvGrpSpPr>
          <p:nvPr/>
        </p:nvGrpSpPr>
        <p:grpSpPr bwMode="auto">
          <a:xfrm>
            <a:off x="-17463" y="6688138"/>
            <a:ext cx="9178926" cy="196850"/>
            <a:chOff x="0" y="0"/>
            <a:chExt cx="8224" cy="176"/>
          </a:xfrm>
        </p:grpSpPr>
        <p:sp>
          <p:nvSpPr>
            <p:cNvPr id="9220" name="Rectangle 4"/>
            <p:cNvSpPr>
              <a:spLocks/>
            </p:cNvSpPr>
            <p:nvPr/>
          </p:nvSpPr>
          <p:spPr bwMode="auto">
            <a:xfrm>
              <a:off x="0" y="40"/>
              <a:ext cx="8224" cy="136"/>
            </a:xfrm>
            <a:prstGeom prst="rect">
              <a:avLst/>
            </a:prstGeom>
            <a:gradFill rotWithShape="0">
              <a:gsLst>
                <a:gs pos="0">
                  <a:srgbClr val="800000"/>
                </a:gs>
                <a:gs pos="100000">
                  <a:srgbClr val="FFFFFF"/>
                </a:gs>
              </a:gsLst>
              <a:lin ang="0" scaled="1"/>
            </a:gradFill>
            <a:ln w="25400">
              <a:noFill/>
              <a:miter lim="800000"/>
              <a:headEnd type="none" w="med" len="med"/>
              <a:tailEnd type="none" w="med" len="med"/>
            </a:ln>
          </p:spPr>
          <p:txBody>
            <a:bodyPr lIns="0" tIns="0" rIns="0" bIns="0">
              <a:prstTxWarp prst="textNoShape">
                <a:avLst/>
              </a:prstTxWarp>
            </a:bodyPr>
            <a:lstStyle/>
            <a:p>
              <a:pPr>
                <a:defRPr/>
              </a:pPr>
              <a:endParaRPr lang="en-US">
                <a:latin typeface="Gill Sans" pitchFamily="-107" charset="0"/>
                <a:ea typeface="ヒラギノ角ゴ ProN W3" pitchFamily="-107" charset="-128"/>
                <a:cs typeface="ヒラギノ角ゴ ProN W3" pitchFamily="-107" charset="-128"/>
                <a:sym typeface="Gill Sans" pitchFamily="-107" charset="0"/>
              </a:endParaRPr>
            </a:p>
          </p:txBody>
        </p:sp>
        <p:sp>
          <p:nvSpPr>
            <p:cNvPr id="9221" name="Rectangle 5"/>
            <p:cNvSpPr>
              <a:spLocks/>
            </p:cNvSpPr>
            <p:nvPr/>
          </p:nvSpPr>
          <p:spPr bwMode="auto">
            <a:xfrm>
              <a:off x="64" y="0"/>
              <a:ext cx="255" cy="111"/>
            </a:xfrm>
            <a:prstGeom prst="rect">
              <a:avLst/>
            </a:prstGeom>
            <a:noFill/>
            <a:ln w="12700">
              <a:noFill/>
              <a:miter lim="800000"/>
              <a:headEnd type="none" w="med" len="med"/>
              <a:tailEnd type="none" w="med" len="med"/>
            </a:ln>
          </p:spPr>
          <p:txBody>
            <a:bodyPr wrap="none" lIns="0" tIns="0" rIns="0" bIns="0" anchor="b">
              <a:prstTxWarp prst="textNoShape">
                <a:avLst/>
              </a:prstTxWarp>
              <a:spAutoFit/>
            </a:bodyPr>
            <a:lstStyle/>
            <a:p>
              <a:pPr>
                <a:defRPr/>
              </a:pPr>
              <a:r>
                <a:rPr lang="en-US" sz="800" b="1">
                  <a:solidFill>
                    <a:schemeClr val="tx1"/>
                  </a:solidFill>
                  <a:latin typeface="Helvetica Neue" pitchFamily="-107" charset="0"/>
                  <a:ea typeface="Helvetica Neue" pitchFamily="-107" charset="0"/>
                  <a:cs typeface="Helvetica Neue" pitchFamily="-107" charset="0"/>
                  <a:sym typeface="Helvetica Neue" pitchFamily="-107" charset="0"/>
                </a:rPr>
                <a:t>JWST</a:t>
              </a:r>
            </a:p>
          </p:txBody>
        </p:sp>
      </p:grpSp>
    </p:spTree>
  </p:cSld>
  <p:clrMap bg1="dk2" tx1="lt1" bg2="dk1" tx2="lt2" accent1="accent1" accent2="accent2" accent3="accent3" accent4="accent4" accent5="accent5" accent6="accent6" hlink="hlink" folHlink="folHlink"/>
  <p:sldLayoutIdLst>
    <p:sldLayoutId id="2147490829" r:id="rId1"/>
    <p:sldLayoutId id="2147490830" r:id="rId2"/>
    <p:sldLayoutId id="2147490831" r:id="rId3"/>
    <p:sldLayoutId id="2147490832" r:id="rId4"/>
    <p:sldLayoutId id="2147490833" r:id="rId5"/>
    <p:sldLayoutId id="2147490834" r:id="rId6"/>
    <p:sldLayoutId id="2147490835" r:id="rId7"/>
    <p:sldLayoutId id="2147490836" r:id="rId8"/>
    <p:sldLayoutId id="2147490837" r:id="rId9"/>
    <p:sldLayoutId id="2147490838" r:id="rId10"/>
    <p:sldLayoutId id="2147490839" r:id="rId11"/>
  </p:sldLayoutIdLst>
  <p:transition>
    <p:random/>
  </p:transition>
  <p:hf hdr="0" ftr="0" dt="0"/>
  <p:txStyles>
    <p:titleStyle>
      <a:lvl1pPr algn="ctr" rtl="0" eaLnBrk="0" fontAlgn="base" hangingPunct="0">
        <a:spcBef>
          <a:spcPct val="0"/>
        </a:spcBef>
        <a:spcAft>
          <a:spcPct val="0"/>
        </a:spcAft>
        <a:defRPr sz="5900">
          <a:solidFill>
            <a:schemeClr val="tx1"/>
          </a:solidFill>
          <a:latin typeface="+mj-lt"/>
          <a:ea typeface="+mj-ea"/>
          <a:cs typeface="+mj-cs"/>
          <a:sym typeface="Gill Sans" pitchFamily="-105" charset="0"/>
        </a:defRPr>
      </a:lvl1pPr>
      <a:lvl2pPr algn="ctr" rtl="0" eaLnBrk="0" fontAlgn="base" hangingPunct="0">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2pPr>
      <a:lvl3pPr algn="ctr" rtl="0" eaLnBrk="0" fontAlgn="base" hangingPunct="0">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3pPr>
      <a:lvl4pPr algn="ctr" rtl="0" eaLnBrk="0" fontAlgn="base" hangingPunct="0">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4pPr>
      <a:lvl5pPr algn="ctr" rtl="0" eaLnBrk="0" fontAlgn="base" hangingPunct="0">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5pPr>
      <a:lvl6pPr marL="321440" algn="ctr" rtl="0" fontAlgn="base">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6pPr>
      <a:lvl7pPr marL="642882" algn="ctr" rtl="0" fontAlgn="base">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7pPr>
      <a:lvl8pPr marL="964323" algn="ctr" rtl="0" fontAlgn="base">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8pPr>
      <a:lvl9pPr marL="1285763" algn="ctr" rtl="0" fontAlgn="base">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9pPr>
    </p:titleStyle>
    <p:bodyStyle>
      <a:lvl1pPr marL="239713" indent="-239713" algn="ctr" rtl="0" eaLnBrk="0" fontAlgn="base" hangingPunct="0">
        <a:spcBef>
          <a:spcPct val="0"/>
        </a:spcBef>
        <a:spcAft>
          <a:spcPct val="0"/>
        </a:spcAft>
        <a:defRPr sz="2500">
          <a:solidFill>
            <a:schemeClr val="tx1"/>
          </a:solidFill>
          <a:latin typeface="+mn-lt"/>
          <a:ea typeface="+mn-ea"/>
          <a:cs typeface="+mn-cs"/>
          <a:sym typeface="Gill Sans" pitchFamily="-105" charset="0"/>
        </a:defRPr>
      </a:lvl1pPr>
      <a:lvl2pPr marL="520700" indent="-198438" algn="ctr" rtl="0" eaLnBrk="0" fontAlgn="base" hangingPunct="0">
        <a:spcBef>
          <a:spcPct val="0"/>
        </a:spcBef>
        <a:spcAft>
          <a:spcPct val="0"/>
        </a:spcAft>
        <a:defRPr sz="2500">
          <a:solidFill>
            <a:schemeClr val="tx1"/>
          </a:solidFill>
          <a:latin typeface="+mn-lt"/>
          <a:ea typeface="+mn-ea"/>
          <a:cs typeface="+mn-cs"/>
          <a:sym typeface="Gill Sans" pitchFamily="-105" charset="0"/>
        </a:defRPr>
      </a:lvl2pPr>
      <a:lvl3pPr marL="801688" indent="-158750" algn="ctr" rtl="0" eaLnBrk="0" fontAlgn="base" hangingPunct="0">
        <a:spcBef>
          <a:spcPct val="0"/>
        </a:spcBef>
        <a:spcAft>
          <a:spcPct val="0"/>
        </a:spcAft>
        <a:defRPr sz="2500">
          <a:solidFill>
            <a:schemeClr val="tx1"/>
          </a:solidFill>
          <a:latin typeface="+mn-lt"/>
          <a:ea typeface="+mn-ea"/>
          <a:cs typeface="+mn-cs"/>
          <a:sym typeface="Gill Sans" pitchFamily="-105" charset="0"/>
        </a:defRPr>
      </a:lvl3pPr>
      <a:lvl4pPr marL="1123950" indent="-158750" algn="ctr" rtl="0" eaLnBrk="0" fontAlgn="base" hangingPunct="0">
        <a:spcBef>
          <a:spcPct val="0"/>
        </a:spcBef>
        <a:spcAft>
          <a:spcPct val="0"/>
        </a:spcAft>
        <a:defRPr sz="2500">
          <a:solidFill>
            <a:schemeClr val="tx1"/>
          </a:solidFill>
          <a:latin typeface="+mn-lt"/>
          <a:ea typeface="+mn-ea"/>
          <a:cs typeface="+mn-cs"/>
          <a:sym typeface="Gill Sans" pitchFamily="-105" charset="0"/>
        </a:defRPr>
      </a:lvl4pPr>
      <a:lvl5pPr marL="1444625" indent="-158750" algn="ctr" rtl="0" eaLnBrk="0" fontAlgn="base" hangingPunct="0">
        <a:spcBef>
          <a:spcPct val="0"/>
        </a:spcBef>
        <a:spcAft>
          <a:spcPct val="0"/>
        </a:spcAft>
        <a:defRPr sz="2500">
          <a:solidFill>
            <a:schemeClr val="tx1"/>
          </a:solidFill>
          <a:latin typeface="+mn-lt"/>
          <a:ea typeface="+mn-ea"/>
          <a:cs typeface="+mn-cs"/>
          <a:sym typeface="Gill Sans" pitchFamily="-105" charset="0"/>
        </a:defRPr>
      </a:lvl5pPr>
      <a:lvl6pPr marL="321440" algn="ctr" rtl="0" fontAlgn="base">
        <a:spcBef>
          <a:spcPct val="0"/>
        </a:spcBef>
        <a:spcAft>
          <a:spcPct val="0"/>
        </a:spcAft>
        <a:defRPr sz="2500">
          <a:solidFill>
            <a:schemeClr val="tx1"/>
          </a:solidFill>
          <a:latin typeface="+mn-lt"/>
          <a:ea typeface="+mn-ea"/>
          <a:cs typeface="+mn-cs"/>
          <a:sym typeface="Gill Sans" pitchFamily="-106" charset="0"/>
        </a:defRPr>
      </a:lvl6pPr>
      <a:lvl7pPr marL="642882" algn="ctr" rtl="0" fontAlgn="base">
        <a:spcBef>
          <a:spcPct val="0"/>
        </a:spcBef>
        <a:spcAft>
          <a:spcPct val="0"/>
        </a:spcAft>
        <a:defRPr sz="2500">
          <a:solidFill>
            <a:schemeClr val="tx1"/>
          </a:solidFill>
          <a:latin typeface="+mn-lt"/>
          <a:ea typeface="+mn-ea"/>
          <a:cs typeface="+mn-cs"/>
          <a:sym typeface="Gill Sans" pitchFamily="-106" charset="0"/>
        </a:defRPr>
      </a:lvl7pPr>
      <a:lvl8pPr marL="964323" algn="ctr" rtl="0" fontAlgn="base">
        <a:spcBef>
          <a:spcPct val="0"/>
        </a:spcBef>
        <a:spcAft>
          <a:spcPct val="0"/>
        </a:spcAft>
        <a:defRPr sz="2500">
          <a:solidFill>
            <a:schemeClr val="tx1"/>
          </a:solidFill>
          <a:latin typeface="+mn-lt"/>
          <a:ea typeface="+mn-ea"/>
          <a:cs typeface="+mn-cs"/>
          <a:sym typeface="Gill Sans" pitchFamily="-106" charset="0"/>
        </a:defRPr>
      </a:lvl8pPr>
      <a:lvl9pPr marL="1285763" algn="ctr" rtl="0" fontAlgn="base">
        <a:spcBef>
          <a:spcPct val="0"/>
        </a:spcBef>
        <a:spcAft>
          <a:spcPct val="0"/>
        </a:spcAft>
        <a:defRPr sz="2500">
          <a:solidFill>
            <a:schemeClr val="tx1"/>
          </a:solidFill>
          <a:latin typeface="+mn-lt"/>
          <a:ea typeface="+mn-ea"/>
          <a:cs typeface="+mn-cs"/>
          <a:sym typeface="Gill Sans" pitchFamily="-106" charset="0"/>
        </a:defRPr>
      </a:lvl9pPr>
    </p:bodyStyle>
    <p:otherStyle>
      <a:defPPr>
        <a:defRPr lang="en-US"/>
      </a:defPPr>
      <a:lvl1pPr marL="0" algn="l" defTabSz="321440" rtl="0" eaLnBrk="1" latinLnBrk="0" hangingPunct="1">
        <a:defRPr sz="1300" kern="1200">
          <a:solidFill>
            <a:schemeClr val="tx1"/>
          </a:solidFill>
          <a:latin typeface="+mn-lt"/>
          <a:ea typeface="+mn-ea"/>
          <a:cs typeface="+mn-cs"/>
        </a:defRPr>
      </a:lvl1pPr>
      <a:lvl2pPr marL="321440" algn="l" defTabSz="321440" rtl="0" eaLnBrk="1" latinLnBrk="0" hangingPunct="1">
        <a:defRPr sz="1300" kern="1200">
          <a:solidFill>
            <a:schemeClr val="tx1"/>
          </a:solidFill>
          <a:latin typeface="+mn-lt"/>
          <a:ea typeface="+mn-ea"/>
          <a:cs typeface="+mn-cs"/>
        </a:defRPr>
      </a:lvl2pPr>
      <a:lvl3pPr marL="642882" algn="l" defTabSz="321440" rtl="0" eaLnBrk="1" latinLnBrk="0" hangingPunct="1">
        <a:defRPr sz="1300" kern="1200">
          <a:solidFill>
            <a:schemeClr val="tx1"/>
          </a:solidFill>
          <a:latin typeface="+mn-lt"/>
          <a:ea typeface="+mn-ea"/>
          <a:cs typeface="+mn-cs"/>
        </a:defRPr>
      </a:lvl3pPr>
      <a:lvl4pPr marL="964323" algn="l" defTabSz="321440" rtl="0" eaLnBrk="1" latinLnBrk="0" hangingPunct="1">
        <a:defRPr sz="1300" kern="1200">
          <a:solidFill>
            <a:schemeClr val="tx1"/>
          </a:solidFill>
          <a:latin typeface="+mn-lt"/>
          <a:ea typeface="+mn-ea"/>
          <a:cs typeface="+mn-cs"/>
        </a:defRPr>
      </a:lvl4pPr>
      <a:lvl5pPr marL="1285763" algn="l" defTabSz="321440" rtl="0" eaLnBrk="1" latinLnBrk="0" hangingPunct="1">
        <a:defRPr sz="1300" kern="1200">
          <a:solidFill>
            <a:schemeClr val="tx1"/>
          </a:solidFill>
          <a:latin typeface="+mn-lt"/>
          <a:ea typeface="+mn-ea"/>
          <a:cs typeface="+mn-cs"/>
        </a:defRPr>
      </a:lvl5pPr>
      <a:lvl6pPr marL="1607205" algn="l" defTabSz="321440" rtl="0" eaLnBrk="1" latinLnBrk="0" hangingPunct="1">
        <a:defRPr sz="1300" kern="1200">
          <a:solidFill>
            <a:schemeClr val="tx1"/>
          </a:solidFill>
          <a:latin typeface="+mn-lt"/>
          <a:ea typeface="+mn-ea"/>
          <a:cs typeface="+mn-cs"/>
        </a:defRPr>
      </a:lvl6pPr>
      <a:lvl7pPr marL="1928645" algn="l" defTabSz="321440" rtl="0" eaLnBrk="1" latinLnBrk="0" hangingPunct="1">
        <a:defRPr sz="1300" kern="1200">
          <a:solidFill>
            <a:schemeClr val="tx1"/>
          </a:solidFill>
          <a:latin typeface="+mn-lt"/>
          <a:ea typeface="+mn-ea"/>
          <a:cs typeface="+mn-cs"/>
        </a:defRPr>
      </a:lvl7pPr>
      <a:lvl8pPr marL="2250086" algn="l" defTabSz="321440" rtl="0" eaLnBrk="1" latinLnBrk="0" hangingPunct="1">
        <a:defRPr sz="1300" kern="1200">
          <a:solidFill>
            <a:schemeClr val="tx1"/>
          </a:solidFill>
          <a:latin typeface="+mn-lt"/>
          <a:ea typeface="+mn-ea"/>
          <a:cs typeface="+mn-cs"/>
        </a:defRPr>
      </a:lvl8pPr>
      <a:lvl9pPr marL="2571527" algn="l" defTabSz="321440" rtl="0" eaLnBrk="1" latinLnBrk="0" hangingPunct="1">
        <a:defRPr sz="13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87042" name="Picture 1"/>
          <p:cNvPicPr>
            <a:picLocks noChangeAspect="1" noChangeArrowheads="1"/>
          </p:cNvPicPr>
          <p:nvPr/>
        </p:nvPicPr>
        <p:blipFill>
          <a:blip r:embed="rId13"/>
          <a:srcRect/>
          <a:stretch>
            <a:fillRect/>
          </a:stretch>
        </p:blipFill>
        <p:spPr bwMode="auto">
          <a:xfrm>
            <a:off x="8197850" y="187325"/>
            <a:ext cx="546100" cy="544513"/>
          </a:xfrm>
          <a:prstGeom prst="rect">
            <a:avLst/>
          </a:prstGeom>
          <a:noFill/>
          <a:ln w="12700">
            <a:noFill/>
            <a:miter lim="800000"/>
            <a:headEnd/>
            <a:tailEnd/>
          </a:ln>
        </p:spPr>
      </p:pic>
      <p:grpSp>
        <p:nvGrpSpPr>
          <p:cNvPr id="87043" name="Group 2"/>
          <p:cNvGrpSpPr>
            <a:grpSpLocks/>
          </p:cNvGrpSpPr>
          <p:nvPr/>
        </p:nvGrpSpPr>
        <p:grpSpPr bwMode="auto">
          <a:xfrm>
            <a:off x="-17463" y="6688138"/>
            <a:ext cx="9178926" cy="196850"/>
            <a:chOff x="0" y="0"/>
            <a:chExt cx="8224" cy="176"/>
          </a:xfrm>
        </p:grpSpPr>
        <p:sp>
          <p:nvSpPr>
            <p:cNvPr id="10243" name="Rectangle 3"/>
            <p:cNvSpPr>
              <a:spLocks/>
            </p:cNvSpPr>
            <p:nvPr/>
          </p:nvSpPr>
          <p:spPr bwMode="auto">
            <a:xfrm>
              <a:off x="0" y="40"/>
              <a:ext cx="8224" cy="136"/>
            </a:xfrm>
            <a:prstGeom prst="rect">
              <a:avLst/>
            </a:prstGeom>
            <a:gradFill rotWithShape="0">
              <a:gsLst>
                <a:gs pos="0">
                  <a:srgbClr val="800000"/>
                </a:gs>
                <a:gs pos="100000">
                  <a:srgbClr val="FFFFFF"/>
                </a:gs>
              </a:gsLst>
              <a:lin ang="0" scaled="1"/>
            </a:gradFill>
            <a:ln w="25400">
              <a:noFill/>
              <a:miter lim="800000"/>
              <a:headEnd type="none" w="med" len="med"/>
              <a:tailEnd type="none" w="med" len="med"/>
            </a:ln>
          </p:spPr>
          <p:txBody>
            <a:bodyPr lIns="0" tIns="0" rIns="0" bIns="0">
              <a:prstTxWarp prst="textNoShape">
                <a:avLst/>
              </a:prstTxWarp>
            </a:bodyPr>
            <a:lstStyle/>
            <a:p>
              <a:pPr>
                <a:defRPr/>
              </a:pPr>
              <a:endParaRPr lang="en-US">
                <a:latin typeface="Gill Sans" pitchFamily="-107" charset="0"/>
                <a:ea typeface="ヒラギノ角ゴ ProN W3" pitchFamily="-107" charset="-128"/>
                <a:cs typeface="ヒラギノ角ゴ ProN W3" pitchFamily="-107" charset="-128"/>
                <a:sym typeface="Gill Sans" pitchFamily="-107" charset="0"/>
              </a:endParaRPr>
            </a:p>
          </p:txBody>
        </p:sp>
        <p:sp>
          <p:nvSpPr>
            <p:cNvPr id="10244" name="Rectangle 4"/>
            <p:cNvSpPr>
              <a:spLocks/>
            </p:cNvSpPr>
            <p:nvPr/>
          </p:nvSpPr>
          <p:spPr bwMode="auto">
            <a:xfrm>
              <a:off x="64" y="0"/>
              <a:ext cx="255" cy="111"/>
            </a:xfrm>
            <a:prstGeom prst="rect">
              <a:avLst/>
            </a:prstGeom>
            <a:noFill/>
            <a:ln w="12700">
              <a:noFill/>
              <a:miter lim="800000"/>
              <a:headEnd type="none" w="med" len="med"/>
              <a:tailEnd type="none" w="med" len="med"/>
            </a:ln>
          </p:spPr>
          <p:txBody>
            <a:bodyPr wrap="none" lIns="0" tIns="0" rIns="0" bIns="0" anchor="b">
              <a:prstTxWarp prst="textNoShape">
                <a:avLst/>
              </a:prstTxWarp>
              <a:spAutoFit/>
            </a:bodyPr>
            <a:lstStyle/>
            <a:p>
              <a:pPr>
                <a:defRPr/>
              </a:pPr>
              <a:r>
                <a:rPr lang="en-US" sz="800" b="1">
                  <a:solidFill>
                    <a:schemeClr val="tx1"/>
                  </a:solidFill>
                  <a:latin typeface="Helvetica Neue" pitchFamily="-107" charset="0"/>
                  <a:ea typeface="Helvetica Neue" pitchFamily="-107" charset="0"/>
                  <a:cs typeface="Helvetica Neue" pitchFamily="-107" charset="0"/>
                  <a:sym typeface="Helvetica Neue" pitchFamily="-107" charset="0"/>
                </a:rPr>
                <a:t>JWST</a:t>
              </a:r>
            </a:p>
          </p:txBody>
        </p:sp>
      </p:grpSp>
    </p:spTree>
  </p:cSld>
  <p:clrMap bg1="dk2" tx1="lt1" bg2="dk1" tx2="lt2" accent1="accent1" accent2="accent2" accent3="accent3" accent4="accent4" accent5="accent5" accent6="accent6" hlink="hlink" folHlink="folHlink"/>
  <p:sldLayoutIdLst>
    <p:sldLayoutId id="2147490840" r:id="rId1"/>
    <p:sldLayoutId id="2147490841" r:id="rId2"/>
    <p:sldLayoutId id="2147490842" r:id="rId3"/>
    <p:sldLayoutId id="2147490843" r:id="rId4"/>
    <p:sldLayoutId id="2147490844" r:id="rId5"/>
    <p:sldLayoutId id="2147490845" r:id="rId6"/>
    <p:sldLayoutId id="2147490846" r:id="rId7"/>
    <p:sldLayoutId id="2147490847" r:id="rId8"/>
    <p:sldLayoutId id="2147490848" r:id="rId9"/>
    <p:sldLayoutId id="2147490849" r:id="rId10"/>
    <p:sldLayoutId id="2147490850" r:id="rId11"/>
  </p:sldLayoutIdLst>
  <p:transition>
    <p:random/>
  </p:transition>
  <p:hf hdr="0" ftr="0" dt="0"/>
  <p:txStyles>
    <p:titleStyle>
      <a:lvl1pPr algn="ctr" rtl="0" eaLnBrk="0" fontAlgn="base" hangingPunct="0">
        <a:spcBef>
          <a:spcPct val="0"/>
        </a:spcBef>
        <a:spcAft>
          <a:spcPct val="0"/>
        </a:spcAft>
        <a:defRPr sz="5900">
          <a:solidFill>
            <a:schemeClr val="tx1"/>
          </a:solidFill>
          <a:latin typeface="+mj-lt"/>
          <a:ea typeface="+mj-ea"/>
          <a:cs typeface="+mj-cs"/>
          <a:sym typeface="Gill Sans" pitchFamily="-105" charset="0"/>
        </a:defRPr>
      </a:lvl1pPr>
      <a:lvl2pPr algn="ctr" rtl="0" eaLnBrk="0" fontAlgn="base" hangingPunct="0">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2pPr>
      <a:lvl3pPr algn="ctr" rtl="0" eaLnBrk="0" fontAlgn="base" hangingPunct="0">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3pPr>
      <a:lvl4pPr algn="ctr" rtl="0" eaLnBrk="0" fontAlgn="base" hangingPunct="0">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4pPr>
      <a:lvl5pPr algn="ctr" rtl="0" eaLnBrk="0" fontAlgn="base" hangingPunct="0">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5pPr>
      <a:lvl6pPr marL="321440" algn="ctr" rtl="0" fontAlgn="base">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6pPr>
      <a:lvl7pPr marL="642882" algn="ctr" rtl="0" fontAlgn="base">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7pPr>
      <a:lvl8pPr marL="964323" algn="ctr" rtl="0" fontAlgn="base">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8pPr>
      <a:lvl9pPr marL="1285763" algn="ctr" rtl="0" fontAlgn="base">
        <a:spcBef>
          <a:spcPct val="0"/>
        </a:spcBef>
        <a:spcAft>
          <a:spcPct val="0"/>
        </a:spcAft>
        <a:defRPr sz="59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9pPr>
    </p:titleStyle>
    <p:bodyStyle>
      <a:lvl1pPr marL="623888" indent="-400050" algn="l" rtl="0" eaLnBrk="0" fontAlgn="base" hangingPunct="0">
        <a:spcBef>
          <a:spcPts val="1688"/>
        </a:spcBef>
        <a:spcAft>
          <a:spcPct val="0"/>
        </a:spcAft>
        <a:buSzPct val="171000"/>
        <a:buFont typeface="Gill Sans" pitchFamily="-105" charset="0"/>
        <a:buChar char="•"/>
        <a:defRPr sz="3000">
          <a:solidFill>
            <a:schemeClr val="tx1"/>
          </a:solidFill>
          <a:latin typeface="+mn-lt"/>
          <a:ea typeface="+mn-ea"/>
          <a:cs typeface="+mn-cs"/>
          <a:sym typeface="Gill Sans" pitchFamily="-105" charset="0"/>
        </a:defRPr>
      </a:lvl1pPr>
      <a:lvl2pPr marL="935038" indent="-400050" algn="l" rtl="0" eaLnBrk="0" fontAlgn="base" hangingPunct="0">
        <a:spcBef>
          <a:spcPts val="1688"/>
        </a:spcBef>
        <a:spcAft>
          <a:spcPct val="0"/>
        </a:spcAft>
        <a:buSzPct val="171000"/>
        <a:buFont typeface="Gill Sans" pitchFamily="-105" charset="0"/>
        <a:buChar char="•"/>
        <a:defRPr sz="3000">
          <a:solidFill>
            <a:schemeClr val="tx1"/>
          </a:solidFill>
          <a:latin typeface="+mn-lt"/>
          <a:ea typeface="+mn-ea"/>
          <a:cs typeface="+mn-cs"/>
          <a:sym typeface="Gill Sans" pitchFamily="-105" charset="0"/>
        </a:defRPr>
      </a:lvl2pPr>
      <a:lvl3pPr marL="1247775" indent="-400050" algn="l" rtl="0" eaLnBrk="0" fontAlgn="base" hangingPunct="0">
        <a:spcBef>
          <a:spcPts val="1688"/>
        </a:spcBef>
        <a:spcAft>
          <a:spcPct val="0"/>
        </a:spcAft>
        <a:buSzPct val="171000"/>
        <a:buFont typeface="Gill Sans" pitchFamily="-105" charset="0"/>
        <a:buChar char="•"/>
        <a:defRPr sz="3000">
          <a:solidFill>
            <a:schemeClr val="tx1"/>
          </a:solidFill>
          <a:latin typeface="+mn-lt"/>
          <a:ea typeface="+mn-ea"/>
          <a:cs typeface="+mn-cs"/>
          <a:sym typeface="Gill Sans" pitchFamily="-105" charset="0"/>
        </a:defRPr>
      </a:lvl3pPr>
      <a:lvl4pPr marL="1560513" indent="-400050" algn="l" rtl="0" eaLnBrk="0" fontAlgn="base" hangingPunct="0">
        <a:spcBef>
          <a:spcPts val="1688"/>
        </a:spcBef>
        <a:spcAft>
          <a:spcPct val="0"/>
        </a:spcAft>
        <a:buSzPct val="171000"/>
        <a:buFont typeface="Gill Sans" pitchFamily="-105" charset="0"/>
        <a:buChar char="•"/>
        <a:defRPr sz="3000">
          <a:solidFill>
            <a:schemeClr val="tx1"/>
          </a:solidFill>
          <a:latin typeface="+mn-lt"/>
          <a:ea typeface="+mn-ea"/>
          <a:cs typeface="+mn-cs"/>
          <a:sym typeface="Gill Sans" pitchFamily="-105" charset="0"/>
        </a:defRPr>
      </a:lvl4pPr>
      <a:lvl5pPr marL="1873250" indent="-400050" algn="l" rtl="0" eaLnBrk="0" fontAlgn="base" hangingPunct="0">
        <a:spcBef>
          <a:spcPts val="1688"/>
        </a:spcBef>
        <a:spcAft>
          <a:spcPct val="0"/>
        </a:spcAft>
        <a:buSzPct val="171000"/>
        <a:buFont typeface="Gill Sans" pitchFamily="-105" charset="0"/>
        <a:buChar char="•"/>
        <a:defRPr sz="3000">
          <a:solidFill>
            <a:schemeClr val="tx1"/>
          </a:solidFill>
          <a:latin typeface="+mn-lt"/>
          <a:ea typeface="+mn-ea"/>
          <a:cs typeface="+mn-cs"/>
          <a:sym typeface="Gill Sans" pitchFamily="-105" charset="0"/>
        </a:defRPr>
      </a:lvl5pPr>
      <a:lvl6pPr marL="2196513" indent="-401801" algn="l" rtl="0" fontAlgn="base">
        <a:spcBef>
          <a:spcPts val="1687"/>
        </a:spcBef>
        <a:spcAft>
          <a:spcPct val="0"/>
        </a:spcAft>
        <a:buSzPct val="171000"/>
        <a:buFont typeface="Gill Sans" pitchFamily="-106" charset="0"/>
        <a:buChar char="•"/>
        <a:defRPr sz="3000">
          <a:solidFill>
            <a:schemeClr val="tx1"/>
          </a:solidFill>
          <a:latin typeface="+mn-lt"/>
          <a:ea typeface="+mn-ea"/>
          <a:cs typeface="+mn-cs"/>
          <a:sym typeface="Gill Sans" pitchFamily="-106" charset="0"/>
        </a:defRPr>
      </a:lvl6pPr>
      <a:lvl7pPr marL="2517953" indent="-401801" algn="l" rtl="0" fontAlgn="base">
        <a:spcBef>
          <a:spcPts val="1687"/>
        </a:spcBef>
        <a:spcAft>
          <a:spcPct val="0"/>
        </a:spcAft>
        <a:buSzPct val="171000"/>
        <a:buFont typeface="Gill Sans" pitchFamily="-106" charset="0"/>
        <a:buChar char="•"/>
        <a:defRPr sz="3000">
          <a:solidFill>
            <a:schemeClr val="tx1"/>
          </a:solidFill>
          <a:latin typeface="+mn-lt"/>
          <a:ea typeface="+mn-ea"/>
          <a:cs typeface="+mn-cs"/>
          <a:sym typeface="Gill Sans" pitchFamily="-106" charset="0"/>
        </a:defRPr>
      </a:lvl7pPr>
      <a:lvl8pPr marL="2839395" indent="-401801" algn="l" rtl="0" fontAlgn="base">
        <a:spcBef>
          <a:spcPts val="1687"/>
        </a:spcBef>
        <a:spcAft>
          <a:spcPct val="0"/>
        </a:spcAft>
        <a:buSzPct val="171000"/>
        <a:buFont typeface="Gill Sans" pitchFamily="-106" charset="0"/>
        <a:buChar char="•"/>
        <a:defRPr sz="3000">
          <a:solidFill>
            <a:schemeClr val="tx1"/>
          </a:solidFill>
          <a:latin typeface="+mn-lt"/>
          <a:ea typeface="+mn-ea"/>
          <a:cs typeface="+mn-cs"/>
          <a:sym typeface="Gill Sans" pitchFamily="-106" charset="0"/>
        </a:defRPr>
      </a:lvl8pPr>
      <a:lvl9pPr marL="3160835" indent="-401801" algn="l" rtl="0" fontAlgn="base">
        <a:spcBef>
          <a:spcPts val="1687"/>
        </a:spcBef>
        <a:spcAft>
          <a:spcPct val="0"/>
        </a:spcAft>
        <a:buSzPct val="171000"/>
        <a:buFont typeface="Gill Sans" pitchFamily="-106" charset="0"/>
        <a:buChar char="•"/>
        <a:defRPr sz="3000">
          <a:solidFill>
            <a:schemeClr val="tx1"/>
          </a:solidFill>
          <a:latin typeface="+mn-lt"/>
          <a:ea typeface="+mn-ea"/>
          <a:cs typeface="+mn-cs"/>
          <a:sym typeface="Gill Sans" pitchFamily="-106" charset="0"/>
        </a:defRPr>
      </a:lvl9pPr>
    </p:bodyStyle>
    <p:otherStyle>
      <a:defPPr>
        <a:defRPr lang="en-US"/>
      </a:defPPr>
      <a:lvl1pPr marL="0" algn="l" defTabSz="321440" rtl="0" eaLnBrk="1" latinLnBrk="0" hangingPunct="1">
        <a:defRPr sz="1300" kern="1200">
          <a:solidFill>
            <a:schemeClr val="tx1"/>
          </a:solidFill>
          <a:latin typeface="+mn-lt"/>
          <a:ea typeface="+mn-ea"/>
          <a:cs typeface="+mn-cs"/>
        </a:defRPr>
      </a:lvl1pPr>
      <a:lvl2pPr marL="321440" algn="l" defTabSz="321440" rtl="0" eaLnBrk="1" latinLnBrk="0" hangingPunct="1">
        <a:defRPr sz="1300" kern="1200">
          <a:solidFill>
            <a:schemeClr val="tx1"/>
          </a:solidFill>
          <a:latin typeface="+mn-lt"/>
          <a:ea typeface="+mn-ea"/>
          <a:cs typeface="+mn-cs"/>
        </a:defRPr>
      </a:lvl2pPr>
      <a:lvl3pPr marL="642882" algn="l" defTabSz="321440" rtl="0" eaLnBrk="1" latinLnBrk="0" hangingPunct="1">
        <a:defRPr sz="1300" kern="1200">
          <a:solidFill>
            <a:schemeClr val="tx1"/>
          </a:solidFill>
          <a:latin typeface="+mn-lt"/>
          <a:ea typeface="+mn-ea"/>
          <a:cs typeface="+mn-cs"/>
        </a:defRPr>
      </a:lvl3pPr>
      <a:lvl4pPr marL="964323" algn="l" defTabSz="321440" rtl="0" eaLnBrk="1" latinLnBrk="0" hangingPunct="1">
        <a:defRPr sz="1300" kern="1200">
          <a:solidFill>
            <a:schemeClr val="tx1"/>
          </a:solidFill>
          <a:latin typeface="+mn-lt"/>
          <a:ea typeface="+mn-ea"/>
          <a:cs typeface="+mn-cs"/>
        </a:defRPr>
      </a:lvl4pPr>
      <a:lvl5pPr marL="1285763" algn="l" defTabSz="321440" rtl="0" eaLnBrk="1" latinLnBrk="0" hangingPunct="1">
        <a:defRPr sz="1300" kern="1200">
          <a:solidFill>
            <a:schemeClr val="tx1"/>
          </a:solidFill>
          <a:latin typeface="+mn-lt"/>
          <a:ea typeface="+mn-ea"/>
          <a:cs typeface="+mn-cs"/>
        </a:defRPr>
      </a:lvl5pPr>
      <a:lvl6pPr marL="1607205" algn="l" defTabSz="321440" rtl="0" eaLnBrk="1" latinLnBrk="0" hangingPunct="1">
        <a:defRPr sz="1300" kern="1200">
          <a:solidFill>
            <a:schemeClr val="tx1"/>
          </a:solidFill>
          <a:latin typeface="+mn-lt"/>
          <a:ea typeface="+mn-ea"/>
          <a:cs typeface="+mn-cs"/>
        </a:defRPr>
      </a:lvl6pPr>
      <a:lvl7pPr marL="1928645" algn="l" defTabSz="321440" rtl="0" eaLnBrk="1" latinLnBrk="0" hangingPunct="1">
        <a:defRPr sz="1300" kern="1200">
          <a:solidFill>
            <a:schemeClr val="tx1"/>
          </a:solidFill>
          <a:latin typeface="+mn-lt"/>
          <a:ea typeface="+mn-ea"/>
          <a:cs typeface="+mn-cs"/>
        </a:defRPr>
      </a:lvl7pPr>
      <a:lvl8pPr marL="2250086" algn="l" defTabSz="321440" rtl="0" eaLnBrk="1" latinLnBrk="0" hangingPunct="1">
        <a:defRPr sz="1300" kern="1200">
          <a:solidFill>
            <a:schemeClr val="tx1"/>
          </a:solidFill>
          <a:latin typeface="+mn-lt"/>
          <a:ea typeface="+mn-ea"/>
          <a:cs typeface="+mn-cs"/>
        </a:defRPr>
      </a:lvl8pPr>
      <a:lvl9pPr marL="2571527" algn="l" defTabSz="321440" rtl="0" eaLnBrk="1" latinLnBrk="0" hangingPunct="1">
        <a:defRPr sz="1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99330" name="Rectangle 1"/>
          <p:cNvSpPr>
            <a:spLocks noGrp="1" noChangeArrowheads="1"/>
          </p:cNvSpPr>
          <p:nvPr>
            <p:ph type="title"/>
          </p:nvPr>
        </p:nvSpPr>
        <p:spPr bwMode="auto">
          <a:xfrm>
            <a:off x="893763" y="179388"/>
            <a:ext cx="7358062" cy="803275"/>
          </a:xfrm>
          <a:prstGeom prst="rect">
            <a:avLst/>
          </a:prstGeom>
          <a:noFill/>
          <a:ln w="12700">
            <a:noFill/>
            <a:miter lim="800000"/>
            <a:headEnd/>
            <a:tailEnd/>
          </a:ln>
        </p:spPr>
        <p:txBody>
          <a:bodyPr vert="horz" wrap="square" lIns="35715" tIns="35715" rIns="35715" bIns="35715" numCol="1" anchor="ctr" anchorCtr="0" compatLnSpc="1">
            <a:prstTxWarp prst="textNoShape">
              <a:avLst/>
            </a:prstTxWarp>
          </a:bodyPr>
          <a:lstStyle/>
          <a:p>
            <a:pPr lvl="0"/>
            <a:r>
              <a:rPr lang="en-US">
                <a:sym typeface="Gill Sans" pitchFamily="-105" charset="0"/>
              </a:rPr>
              <a:t>Click to edit Master title style</a:t>
            </a:r>
          </a:p>
        </p:txBody>
      </p:sp>
      <p:sp>
        <p:nvSpPr>
          <p:cNvPr id="99331" name="Rectangle 2"/>
          <p:cNvSpPr>
            <a:spLocks noGrp="1" noChangeArrowheads="1"/>
          </p:cNvSpPr>
          <p:nvPr>
            <p:ph type="body" idx="1"/>
          </p:nvPr>
        </p:nvSpPr>
        <p:spPr bwMode="auto">
          <a:xfrm>
            <a:off x="893763" y="1946275"/>
            <a:ext cx="3544887" cy="4017963"/>
          </a:xfrm>
          <a:prstGeom prst="rect">
            <a:avLst/>
          </a:prstGeom>
          <a:noFill/>
          <a:ln w="12700">
            <a:noFill/>
            <a:miter lim="800000"/>
            <a:headEnd/>
            <a:tailEnd/>
          </a:ln>
        </p:spPr>
        <p:txBody>
          <a:bodyPr vert="horz" wrap="square" lIns="35715" tIns="35715" rIns="35715" bIns="35715" numCol="1" anchor="ctr" anchorCtr="0" compatLnSpc="1">
            <a:prstTxWarp prst="textNoShape">
              <a:avLst/>
            </a:prstTxWarp>
          </a:bodyPr>
          <a:lstStyle/>
          <a:p>
            <a:pPr lvl="0"/>
            <a:r>
              <a:rPr lang="en-US">
                <a:sym typeface="Gill Sans" pitchFamily="-105" charset="0"/>
              </a:rPr>
              <a:t>Click to edit Master text styles</a:t>
            </a:r>
          </a:p>
          <a:p>
            <a:pPr lvl="1"/>
            <a:r>
              <a:rPr lang="en-US">
                <a:sym typeface="Gill Sans" pitchFamily="-105" charset="0"/>
              </a:rPr>
              <a:t>Second level</a:t>
            </a:r>
          </a:p>
          <a:p>
            <a:pPr lvl="2"/>
            <a:r>
              <a:rPr lang="en-US">
                <a:sym typeface="Gill Sans" pitchFamily="-105" charset="0"/>
              </a:rPr>
              <a:t>Third level</a:t>
            </a:r>
          </a:p>
          <a:p>
            <a:pPr lvl="3"/>
            <a:r>
              <a:rPr lang="en-US">
                <a:sym typeface="Gill Sans" pitchFamily="-105" charset="0"/>
              </a:rPr>
              <a:t>Fourth level</a:t>
            </a:r>
          </a:p>
          <a:p>
            <a:pPr lvl="4"/>
            <a:r>
              <a:rPr lang="en-US">
                <a:sym typeface="Gill Sans" pitchFamily="-105" charset="0"/>
              </a:rPr>
              <a:t>Fifth level</a:t>
            </a:r>
          </a:p>
        </p:txBody>
      </p:sp>
      <p:pic>
        <p:nvPicPr>
          <p:cNvPr id="99332" name="Picture 3"/>
          <p:cNvPicPr>
            <a:picLocks noChangeAspect="1" noChangeArrowheads="1"/>
          </p:cNvPicPr>
          <p:nvPr/>
        </p:nvPicPr>
        <p:blipFill>
          <a:blip r:embed="rId13"/>
          <a:srcRect/>
          <a:stretch>
            <a:fillRect/>
          </a:stretch>
        </p:blipFill>
        <p:spPr bwMode="auto">
          <a:xfrm>
            <a:off x="8197850" y="187325"/>
            <a:ext cx="546100" cy="544513"/>
          </a:xfrm>
          <a:prstGeom prst="rect">
            <a:avLst/>
          </a:prstGeom>
          <a:noFill/>
          <a:ln w="12700">
            <a:noFill/>
            <a:miter lim="800000"/>
            <a:headEnd/>
            <a:tailEnd/>
          </a:ln>
        </p:spPr>
      </p:pic>
    </p:spTree>
  </p:cSld>
  <p:clrMap bg1="dk2" tx1="lt1" bg2="dk1" tx2="lt2" accent1="accent1" accent2="accent2" accent3="accent3" accent4="accent4" accent5="accent5" accent6="accent6" hlink="hlink" folHlink="folHlink"/>
  <p:sldLayoutIdLst>
    <p:sldLayoutId id="2147490851" r:id="rId1"/>
    <p:sldLayoutId id="2147490852" r:id="rId2"/>
    <p:sldLayoutId id="2147490853" r:id="rId3"/>
    <p:sldLayoutId id="2147490854" r:id="rId4"/>
    <p:sldLayoutId id="2147490855" r:id="rId5"/>
    <p:sldLayoutId id="2147490856" r:id="rId6"/>
    <p:sldLayoutId id="2147490857" r:id="rId7"/>
    <p:sldLayoutId id="2147490858" r:id="rId8"/>
    <p:sldLayoutId id="2147490859" r:id="rId9"/>
    <p:sldLayoutId id="2147490860" r:id="rId10"/>
    <p:sldLayoutId id="2147490861" r:id="rId11"/>
  </p:sldLayoutIdLst>
  <p:transition>
    <p:random/>
  </p:transition>
  <p:hf hdr="0" ftr="0" dt="0"/>
  <p:txStyles>
    <p:titleStyle>
      <a:lvl1pPr algn="ctr" rtl="0" eaLnBrk="0" fontAlgn="base" hangingPunct="0">
        <a:spcBef>
          <a:spcPct val="0"/>
        </a:spcBef>
        <a:spcAft>
          <a:spcPct val="0"/>
        </a:spcAft>
        <a:defRPr sz="4500">
          <a:solidFill>
            <a:schemeClr val="tx1"/>
          </a:solidFill>
          <a:latin typeface="+mj-lt"/>
          <a:ea typeface="+mj-ea"/>
          <a:cs typeface="+mj-cs"/>
          <a:sym typeface="Gill Sans" pitchFamily="-105" charset="0"/>
        </a:defRPr>
      </a:lvl1pPr>
      <a:lvl2pPr algn="ctr" rtl="0" eaLnBrk="0" fontAlgn="base" hangingPunct="0">
        <a:spcBef>
          <a:spcPct val="0"/>
        </a:spcBef>
        <a:spcAft>
          <a:spcPct val="0"/>
        </a:spcAft>
        <a:defRPr sz="45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2pPr>
      <a:lvl3pPr algn="ctr" rtl="0" eaLnBrk="0" fontAlgn="base" hangingPunct="0">
        <a:spcBef>
          <a:spcPct val="0"/>
        </a:spcBef>
        <a:spcAft>
          <a:spcPct val="0"/>
        </a:spcAft>
        <a:defRPr sz="45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3pPr>
      <a:lvl4pPr algn="ctr" rtl="0" eaLnBrk="0" fontAlgn="base" hangingPunct="0">
        <a:spcBef>
          <a:spcPct val="0"/>
        </a:spcBef>
        <a:spcAft>
          <a:spcPct val="0"/>
        </a:spcAft>
        <a:defRPr sz="45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4pPr>
      <a:lvl5pPr algn="ctr" rtl="0" eaLnBrk="0" fontAlgn="base" hangingPunct="0">
        <a:spcBef>
          <a:spcPct val="0"/>
        </a:spcBef>
        <a:spcAft>
          <a:spcPct val="0"/>
        </a:spcAft>
        <a:defRPr sz="4500">
          <a:solidFill>
            <a:schemeClr val="tx1"/>
          </a:solidFill>
          <a:latin typeface="Gill Sans" pitchFamily="-106" charset="0"/>
          <a:ea typeface="ヒラギノ角ゴ ProN W3" pitchFamily="-106" charset="-128"/>
          <a:cs typeface="ヒラギノ角ゴ ProN W3" pitchFamily="-106" charset="-128"/>
          <a:sym typeface="Gill Sans" pitchFamily="-105" charset="0"/>
        </a:defRPr>
      </a:lvl5pPr>
      <a:lvl6pPr marL="321440" algn="ctr" rtl="0" fontAlgn="base">
        <a:spcBef>
          <a:spcPct val="0"/>
        </a:spcBef>
        <a:spcAft>
          <a:spcPct val="0"/>
        </a:spcAft>
        <a:defRPr sz="45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6pPr>
      <a:lvl7pPr marL="642882" algn="ctr" rtl="0" fontAlgn="base">
        <a:spcBef>
          <a:spcPct val="0"/>
        </a:spcBef>
        <a:spcAft>
          <a:spcPct val="0"/>
        </a:spcAft>
        <a:defRPr sz="45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7pPr>
      <a:lvl8pPr marL="964323" algn="ctr" rtl="0" fontAlgn="base">
        <a:spcBef>
          <a:spcPct val="0"/>
        </a:spcBef>
        <a:spcAft>
          <a:spcPct val="0"/>
        </a:spcAft>
        <a:defRPr sz="45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8pPr>
      <a:lvl9pPr marL="1285763" algn="ctr" rtl="0" fontAlgn="base">
        <a:spcBef>
          <a:spcPct val="0"/>
        </a:spcBef>
        <a:spcAft>
          <a:spcPct val="0"/>
        </a:spcAft>
        <a:defRPr sz="4500">
          <a:solidFill>
            <a:schemeClr val="tx1"/>
          </a:solidFill>
          <a:latin typeface="Gill Sans" pitchFamily="-106" charset="0"/>
          <a:ea typeface="ヒラギノ角ゴ ProN W3" pitchFamily="-106" charset="-128"/>
          <a:cs typeface="ヒラギノ角ゴ ProN W3" pitchFamily="-106" charset="-128"/>
          <a:sym typeface="Gill Sans" pitchFamily="-106" charset="0"/>
        </a:defRPr>
      </a:lvl9pPr>
    </p:titleStyle>
    <p:bodyStyle>
      <a:lvl1pPr marL="533400" indent="-344488" algn="l" rtl="0" eaLnBrk="0" fontAlgn="base" hangingPunct="0">
        <a:spcBef>
          <a:spcPts val="2675"/>
        </a:spcBef>
        <a:spcAft>
          <a:spcPct val="0"/>
        </a:spcAft>
        <a:buSzPct val="171000"/>
        <a:buFont typeface="Gill Sans" pitchFamily="-105" charset="0"/>
        <a:buChar char="•"/>
        <a:defRPr sz="2200">
          <a:solidFill>
            <a:schemeClr val="tx1"/>
          </a:solidFill>
          <a:latin typeface="+mn-lt"/>
          <a:ea typeface="+mn-ea"/>
          <a:cs typeface="+mn-cs"/>
          <a:sym typeface="Gill Sans" pitchFamily="-105" charset="0"/>
        </a:defRPr>
      </a:lvl1pPr>
      <a:lvl2pPr marL="844550" indent="-344488" algn="l" rtl="0" eaLnBrk="0" fontAlgn="base" hangingPunct="0">
        <a:spcBef>
          <a:spcPts val="2675"/>
        </a:spcBef>
        <a:spcAft>
          <a:spcPct val="0"/>
        </a:spcAft>
        <a:buSzPct val="171000"/>
        <a:buFont typeface="Gill Sans" pitchFamily="-105" charset="0"/>
        <a:buChar char="•"/>
        <a:defRPr sz="2200">
          <a:solidFill>
            <a:schemeClr val="tx1"/>
          </a:solidFill>
          <a:latin typeface="+mn-lt"/>
          <a:ea typeface="+mn-ea"/>
          <a:cs typeface="+mn-cs"/>
          <a:sym typeface="Gill Sans" pitchFamily="-105" charset="0"/>
        </a:defRPr>
      </a:lvl2pPr>
      <a:lvl3pPr marL="1157288" indent="-344488" algn="l" rtl="0" eaLnBrk="0" fontAlgn="base" hangingPunct="0">
        <a:spcBef>
          <a:spcPts val="2675"/>
        </a:spcBef>
        <a:spcAft>
          <a:spcPct val="0"/>
        </a:spcAft>
        <a:buSzPct val="171000"/>
        <a:buFont typeface="Gill Sans" pitchFamily="-105" charset="0"/>
        <a:buChar char="•"/>
        <a:defRPr sz="2200">
          <a:solidFill>
            <a:schemeClr val="tx1"/>
          </a:solidFill>
          <a:latin typeface="+mn-lt"/>
          <a:ea typeface="+mn-ea"/>
          <a:cs typeface="+mn-cs"/>
          <a:sym typeface="Gill Sans" pitchFamily="-105" charset="0"/>
        </a:defRPr>
      </a:lvl3pPr>
      <a:lvl4pPr marL="1470025" indent="-344488" algn="l" rtl="0" eaLnBrk="0" fontAlgn="base" hangingPunct="0">
        <a:spcBef>
          <a:spcPts val="2675"/>
        </a:spcBef>
        <a:spcAft>
          <a:spcPct val="0"/>
        </a:spcAft>
        <a:buSzPct val="171000"/>
        <a:buFont typeface="Gill Sans" pitchFamily="-105" charset="0"/>
        <a:buChar char="•"/>
        <a:defRPr sz="2200">
          <a:solidFill>
            <a:schemeClr val="tx1"/>
          </a:solidFill>
          <a:latin typeface="+mn-lt"/>
          <a:ea typeface="+mn-ea"/>
          <a:cs typeface="+mn-cs"/>
          <a:sym typeface="Gill Sans" pitchFamily="-105" charset="0"/>
        </a:defRPr>
      </a:lvl4pPr>
      <a:lvl5pPr marL="1782763" indent="-344488" algn="l" rtl="0" eaLnBrk="0" fontAlgn="base" hangingPunct="0">
        <a:spcBef>
          <a:spcPts val="2675"/>
        </a:spcBef>
        <a:spcAft>
          <a:spcPct val="0"/>
        </a:spcAft>
        <a:buSzPct val="171000"/>
        <a:buFont typeface="Gill Sans" pitchFamily="-105" charset="0"/>
        <a:buChar char="•"/>
        <a:defRPr sz="2200">
          <a:solidFill>
            <a:schemeClr val="tx1"/>
          </a:solidFill>
          <a:latin typeface="+mn-lt"/>
          <a:ea typeface="+mn-ea"/>
          <a:cs typeface="+mn-cs"/>
          <a:sym typeface="Gill Sans" pitchFamily="-105" charset="0"/>
        </a:defRPr>
      </a:lvl5pPr>
      <a:lvl6pPr marL="2106108" indent="-347112" algn="l" rtl="0" fontAlgn="base">
        <a:spcBef>
          <a:spcPts val="2672"/>
        </a:spcBef>
        <a:spcAft>
          <a:spcPct val="0"/>
        </a:spcAft>
        <a:buSzPct val="171000"/>
        <a:buFont typeface="Gill Sans" pitchFamily="-106" charset="0"/>
        <a:buChar char="•"/>
        <a:defRPr sz="2200">
          <a:solidFill>
            <a:schemeClr val="tx1"/>
          </a:solidFill>
          <a:latin typeface="+mn-lt"/>
          <a:ea typeface="+mn-ea"/>
          <a:cs typeface="+mn-cs"/>
          <a:sym typeface="Gill Sans" pitchFamily="-106" charset="0"/>
        </a:defRPr>
      </a:lvl6pPr>
      <a:lvl7pPr marL="2427549" indent="-347112" algn="l" rtl="0" fontAlgn="base">
        <a:spcBef>
          <a:spcPts val="2672"/>
        </a:spcBef>
        <a:spcAft>
          <a:spcPct val="0"/>
        </a:spcAft>
        <a:buSzPct val="171000"/>
        <a:buFont typeface="Gill Sans" pitchFamily="-106" charset="0"/>
        <a:buChar char="•"/>
        <a:defRPr sz="2200">
          <a:solidFill>
            <a:schemeClr val="tx1"/>
          </a:solidFill>
          <a:latin typeface="+mn-lt"/>
          <a:ea typeface="+mn-ea"/>
          <a:cs typeface="+mn-cs"/>
          <a:sym typeface="Gill Sans" pitchFamily="-106" charset="0"/>
        </a:defRPr>
      </a:lvl7pPr>
      <a:lvl8pPr marL="2748990" indent="-347112" algn="l" rtl="0" fontAlgn="base">
        <a:spcBef>
          <a:spcPts val="2672"/>
        </a:spcBef>
        <a:spcAft>
          <a:spcPct val="0"/>
        </a:spcAft>
        <a:buSzPct val="171000"/>
        <a:buFont typeface="Gill Sans" pitchFamily="-106" charset="0"/>
        <a:buChar char="•"/>
        <a:defRPr sz="2200">
          <a:solidFill>
            <a:schemeClr val="tx1"/>
          </a:solidFill>
          <a:latin typeface="+mn-lt"/>
          <a:ea typeface="+mn-ea"/>
          <a:cs typeface="+mn-cs"/>
          <a:sym typeface="Gill Sans" pitchFamily="-106" charset="0"/>
        </a:defRPr>
      </a:lvl8pPr>
      <a:lvl9pPr marL="3070430" indent="-347112" algn="l" rtl="0" fontAlgn="base">
        <a:spcBef>
          <a:spcPts val="2672"/>
        </a:spcBef>
        <a:spcAft>
          <a:spcPct val="0"/>
        </a:spcAft>
        <a:buSzPct val="171000"/>
        <a:buFont typeface="Gill Sans" pitchFamily="-106" charset="0"/>
        <a:buChar char="•"/>
        <a:defRPr sz="2200">
          <a:solidFill>
            <a:schemeClr val="tx1"/>
          </a:solidFill>
          <a:latin typeface="+mn-lt"/>
          <a:ea typeface="+mn-ea"/>
          <a:cs typeface="+mn-cs"/>
          <a:sym typeface="Gill Sans" pitchFamily="-106" charset="0"/>
        </a:defRPr>
      </a:lvl9pPr>
    </p:bodyStyle>
    <p:otherStyle>
      <a:defPPr>
        <a:defRPr lang="en-US"/>
      </a:defPPr>
      <a:lvl1pPr marL="0" algn="l" defTabSz="321440" rtl="0" eaLnBrk="1" latinLnBrk="0" hangingPunct="1">
        <a:defRPr sz="1300" kern="1200">
          <a:solidFill>
            <a:schemeClr val="tx1"/>
          </a:solidFill>
          <a:latin typeface="+mn-lt"/>
          <a:ea typeface="+mn-ea"/>
          <a:cs typeface="+mn-cs"/>
        </a:defRPr>
      </a:lvl1pPr>
      <a:lvl2pPr marL="321440" algn="l" defTabSz="321440" rtl="0" eaLnBrk="1" latinLnBrk="0" hangingPunct="1">
        <a:defRPr sz="1300" kern="1200">
          <a:solidFill>
            <a:schemeClr val="tx1"/>
          </a:solidFill>
          <a:latin typeface="+mn-lt"/>
          <a:ea typeface="+mn-ea"/>
          <a:cs typeface="+mn-cs"/>
        </a:defRPr>
      </a:lvl2pPr>
      <a:lvl3pPr marL="642882" algn="l" defTabSz="321440" rtl="0" eaLnBrk="1" latinLnBrk="0" hangingPunct="1">
        <a:defRPr sz="1300" kern="1200">
          <a:solidFill>
            <a:schemeClr val="tx1"/>
          </a:solidFill>
          <a:latin typeface="+mn-lt"/>
          <a:ea typeface="+mn-ea"/>
          <a:cs typeface="+mn-cs"/>
        </a:defRPr>
      </a:lvl3pPr>
      <a:lvl4pPr marL="964323" algn="l" defTabSz="321440" rtl="0" eaLnBrk="1" latinLnBrk="0" hangingPunct="1">
        <a:defRPr sz="1300" kern="1200">
          <a:solidFill>
            <a:schemeClr val="tx1"/>
          </a:solidFill>
          <a:latin typeface="+mn-lt"/>
          <a:ea typeface="+mn-ea"/>
          <a:cs typeface="+mn-cs"/>
        </a:defRPr>
      </a:lvl4pPr>
      <a:lvl5pPr marL="1285763" algn="l" defTabSz="321440" rtl="0" eaLnBrk="1" latinLnBrk="0" hangingPunct="1">
        <a:defRPr sz="1300" kern="1200">
          <a:solidFill>
            <a:schemeClr val="tx1"/>
          </a:solidFill>
          <a:latin typeface="+mn-lt"/>
          <a:ea typeface="+mn-ea"/>
          <a:cs typeface="+mn-cs"/>
        </a:defRPr>
      </a:lvl5pPr>
      <a:lvl6pPr marL="1607205" algn="l" defTabSz="321440" rtl="0" eaLnBrk="1" latinLnBrk="0" hangingPunct="1">
        <a:defRPr sz="1300" kern="1200">
          <a:solidFill>
            <a:schemeClr val="tx1"/>
          </a:solidFill>
          <a:latin typeface="+mn-lt"/>
          <a:ea typeface="+mn-ea"/>
          <a:cs typeface="+mn-cs"/>
        </a:defRPr>
      </a:lvl6pPr>
      <a:lvl7pPr marL="1928645" algn="l" defTabSz="321440" rtl="0" eaLnBrk="1" latinLnBrk="0" hangingPunct="1">
        <a:defRPr sz="1300" kern="1200">
          <a:solidFill>
            <a:schemeClr val="tx1"/>
          </a:solidFill>
          <a:latin typeface="+mn-lt"/>
          <a:ea typeface="+mn-ea"/>
          <a:cs typeface="+mn-cs"/>
        </a:defRPr>
      </a:lvl7pPr>
      <a:lvl8pPr marL="2250086" algn="l" defTabSz="321440" rtl="0" eaLnBrk="1" latinLnBrk="0" hangingPunct="1">
        <a:defRPr sz="1300" kern="1200">
          <a:solidFill>
            <a:schemeClr val="tx1"/>
          </a:solidFill>
          <a:latin typeface="+mn-lt"/>
          <a:ea typeface="+mn-ea"/>
          <a:cs typeface="+mn-cs"/>
        </a:defRPr>
      </a:lvl8pPr>
      <a:lvl9pPr marL="2571527" algn="l" defTabSz="321440"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7.png"/><Relationship Id="rId6" Type="http://schemas.openxmlformats.org/officeDocument/2006/relationships/image" Target="../media/image3.png"/><Relationship Id="rId7" Type="http://schemas.openxmlformats.org/officeDocument/2006/relationships/image" Target="../media/image10.png"/><Relationship Id="rId8" Type="http://schemas.openxmlformats.org/officeDocument/2006/relationships/image" Target="../media/image11.png"/><Relationship Id="rId1" Type="http://schemas.openxmlformats.org/officeDocument/2006/relationships/slideLayout" Target="../slideLayouts/slideLayout37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1.jpeg"/><Relationship Id="rId1" Type="http://schemas.openxmlformats.org/officeDocument/2006/relationships/slideLayout" Target="../slideLayouts/slideLayout43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4.png"/><Relationship Id="rId6" Type="http://schemas.openxmlformats.org/officeDocument/2006/relationships/image" Target="../media/image1.jpeg"/><Relationship Id="rId1" Type="http://schemas.openxmlformats.org/officeDocument/2006/relationships/slideLayout" Target="../slideLayouts/slideLayout43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jpeg"/><Relationship Id="rId6" Type="http://schemas.openxmlformats.org/officeDocument/2006/relationships/image" Target="../media/image52.jpeg"/><Relationship Id="rId7" Type="http://schemas.openxmlformats.org/officeDocument/2006/relationships/image" Target="../media/image53.jpeg"/><Relationship Id="rId1" Type="http://schemas.openxmlformats.org/officeDocument/2006/relationships/slideLayout" Target="../slideLayouts/slideLayout43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33.xml"/><Relationship Id="rId2" Type="http://schemas.openxmlformats.org/officeDocument/2006/relationships/notesSlide" Target="../notesSlides/notesSlide13.xml"/><Relationship Id="rId3"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3.png"/><Relationship Id="rId1" Type="http://schemas.openxmlformats.org/officeDocument/2006/relationships/slideLayout" Target="../slideLayouts/slideLayout37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7.png"/><Relationship Id="rId5" Type="http://schemas.openxmlformats.org/officeDocument/2006/relationships/image" Target="../media/image3.png"/><Relationship Id="rId1" Type="http://schemas.openxmlformats.org/officeDocument/2006/relationships/slideLayout" Target="../slideLayouts/slideLayout38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87.xml"/><Relationship Id="rId2" Type="http://schemas.openxmlformats.org/officeDocument/2006/relationships/notesSlide" Target="../notesSlides/notesSlide16.xml"/><Relationship Id="rId3"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8.png"/><Relationship Id="rId1" Type="http://schemas.openxmlformats.org/officeDocument/2006/relationships/slideLayout" Target="../slideLayouts/slideLayout38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3.png"/><Relationship Id="rId1" Type="http://schemas.openxmlformats.org/officeDocument/2006/relationships/slideLayout" Target="../slideLayouts/slideLayout38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3.png"/><Relationship Id="rId1" Type="http://schemas.openxmlformats.org/officeDocument/2006/relationships/slideLayout" Target="../slideLayouts/slideLayout37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87.xml"/><Relationship Id="rId2" Type="http://schemas.openxmlformats.org/officeDocument/2006/relationships/notesSlide" Target="../notesSlides/notesSlide2.xml"/><Relationship Id="rId3"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3.png"/><Relationship Id="rId1" Type="http://schemas.openxmlformats.org/officeDocument/2006/relationships/slideLayout" Target="../slideLayouts/slideLayout37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3.png"/><Relationship Id="rId5" Type="http://schemas.openxmlformats.org/officeDocument/2006/relationships/image" Target="../media/image64.png"/><Relationship Id="rId1" Type="http://schemas.openxmlformats.org/officeDocument/2006/relationships/slideLayout" Target="../slideLayouts/slideLayout400.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3.png"/><Relationship Id="rId1" Type="http://schemas.openxmlformats.org/officeDocument/2006/relationships/slideLayout" Target="../slideLayouts/slideLayout38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3.png"/><Relationship Id="rId1" Type="http://schemas.openxmlformats.org/officeDocument/2006/relationships/slideLayout" Target="../slideLayouts/slideLayout37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3.png"/><Relationship Id="rId1" Type="http://schemas.openxmlformats.org/officeDocument/2006/relationships/slideLayout" Target="../slideLayouts/slideLayout38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87.xml"/><Relationship Id="rId2" Type="http://schemas.openxmlformats.org/officeDocument/2006/relationships/notesSlide" Target="../notesSlides/notesSlide25.xml"/><Relationship Id="rId3"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3.png"/><Relationship Id="rId1" Type="http://schemas.openxmlformats.org/officeDocument/2006/relationships/slideLayout" Target="../slideLayouts/slideLayout38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87.xml"/><Relationship Id="rId2" Type="http://schemas.openxmlformats.org/officeDocument/2006/relationships/notesSlide" Target="../notesSlides/notesSlide27.xml"/><Relationship Id="rId3"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87.xml"/><Relationship Id="rId2" Type="http://schemas.openxmlformats.org/officeDocument/2006/relationships/notesSlide" Target="../notesSlides/notesSlide28.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3.png"/><Relationship Id="rId5" Type="http://schemas.openxmlformats.org/officeDocument/2006/relationships/image" Target="../media/image14.jpeg"/><Relationship Id="rId6" Type="http://schemas.openxmlformats.org/officeDocument/2006/relationships/image" Target="../media/image15.jpeg"/><Relationship Id="rId7" Type="http://schemas.openxmlformats.org/officeDocument/2006/relationships/image" Target="../media/image16.jpeg"/><Relationship Id="rId8" Type="http://schemas.openxmlformats.org/officeDocument/2006/relationships/image" Target="../media/image17.jpeg"/><Relationship Id="rId9" Type="http://schemas.openxmlformats.org/officeDocument/2006/relationships/image" Target="../media/image18.jpeg"/><Relationship Id="rId10"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png"/><Relationship Id="rId5" Type="http://schemas.openxmlformats.org/officeDocument/2006/relationships/image" Target="../media/image22.jpeg"/><Relationship Id="rId6" Type="http://schemas.openxmlformats.org/officeDocument/2006/relationships/image" Target="../media/image23.jpeg"/><Relationship Id="rId7" Type="http://schemas.openxmlformats.org/officeDocument/2006/relationships/image" Target="../media/image3.png"/><Relationship Id="rId1" Type="http://schemas.openxmlformats.org/officeDocument/2006/relationships/slideLayout" Target="../slideLayouts/slideLayout400.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5" Type="http://schemas.openxmlformats.org/officeDocument/2006/relationships/image" Target="../media/image26.jpeg"/><Relationship Id="rId6" Type="http://schemas.openxmlformats.org/officeDocument/2006/relationships/image" Target="../media/image27.png"/><Relationship Id="rId7" Type="http://schemas.openxmlformats.org/officeDocument/2006/relationships/image" Target="../media/image28.png"/><Relationship Id="rId1" Type="http://schemas.openxmlformats.org/officeDocument/2006/relationships/slideLayout" Target="../slideLayouts/slideLayout41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9.png"/><Relationship Id="rId5" Type="http://schemas.openxmlformats.org/officeDocument/2006/relationships/image" Target="../media/image30.jpeg"/><Relationship Id="rId6" Type="http://schemas.openxmlformats.org/officeDocument/2006/relationships/image" Target="../media/image31.png"/><Relationship Id="rId7" Type="http://schemas.openxmlformats.org/officeDocument/2006/relationships/image" Target="../media/image10.png"/><Relationship Id="rId8"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1.png"/><Relationship Id="rId7" Type="http://schemas.openxmlformats.org/officeDocument/2006/relationships/image" Target="../media/image35.png"/><Relationship Id="rId8" Type="http://schemas.openxmlformats.org/officeDocument/2006/relationships/image" Target="../media/image36.png"/><Relationship Id="rId1" Type="http://schemas.openxmlformats.org/officeDocument/2006/relationships/slideLayout" Target="../slideLayouts/slideLayout42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1" Type="http://schemas.openxmlformats.org/officeDocument/2006/relationships/slideLayout" Target="../slideLayouts/slideLayout43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1.jpeg"/><Relationship Id="rId6" Type="http://schemas.openxmlformats.org/officeDocument/2006/relationships/image" Target="../media/image43.png"/><Relationship Id="rId7" Type="http://schemas.openxmlformats.org/officeDocument/2006/relationships/image" Target="../media/image44.png"/><Relationship Id="rId1" Type="http://schemas.openxmlformats.org/officeDocument/2006/relationships/slideLayout" Target="../slideLayouts/slideLayout43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descr="background.png"/>
          <p:cNvPicPr>
            <a:picLocks noChangeAspect="1"/>
          </p:cNvPicPr>
          <p:nvPr/>
        </p:nvPicPr>
        <p:blipFill>
          <a:blip r:embed="rId3"/>
          <a:stretch>
            <a:fillRect/>
          </a:stretch>
        </p:blipFill>
        <p:spPr>
          <a:xfrm>
            <a:off x="-152400" y="-1143000"/>
            <a:ext cx="9448800" cy="8412640"/>
          </a:xfrm>
          <a:prstGeom prst="rect">
            <a:avLst/>
          </a:prstGeom>
        </p:spPr>
      </p:pic>
      <p:pic>
        <p:nvPicPr>
          <p:cNvPr id="16386" name="Picture 2"/>
          <p:cNvPicPr>
            <a:picLocks noChangeAspect="1" noChangeArrowheads="1"/>
          </p:cNvPicPr>
          <p:nvPr/>
        </p:nvPicPr>
        <p:blipFill>
          <a:blip r:embed="rId4">
            <a:alphaModFix amt="91000"/>
          </a:blip>
          <a:srcRect r="16"/>
          <a:stretch>
            <a:fillRect/>
          </a:stretch>
        </p:blipFill>
        <p:spPr bwMode="auto">
          <a:xfrm>
            <a:off x="2135312" y="2098477"/>
            <a:ext cx="5251772" cy="3857625"/>
          </a:xfrm>
          <a:prstGeom prst="rect">
            <a:avLst/>
          </a:prstGeom>
          <a:noFill/>
          <a:ln w="12700" cap="flat">
            <a:noFill/>
            <a:miter lim="800000"/>
            <a:headEnd/>
            <a:tailEnd/>
          </a:ln>
        </p:spPr>
      </p:pic>
      <p:sp>
        <p:nvSpPr>
          <p:cNvPr id="16387" name="Rectangle 3"/>
          <p:cNvSpPr>
            <a:spLocks noGrp="1" noChangeArrowheads="1"/>
          </p:cNvSpPr>
          <p:nvPr>
            <p:ph type="body" idx="1"/>
          </p:nvPr>
        </p:nvSpPr>
        <p:spPr>
          <a:xfrm>
            <a:off x="152400" y="4572000"/>
            <a:ext cx="8534400" cy="1981200"/>
          </a:xfrm>
          <a:ln/>
        </p:spPr>
        <p:txBody>
          <a:bodyPr/>
          <a:lstStyle/>
          <a:p>
            <a:pPr algn="l"/>
            <a:r>
              <a:rPr lang="en-US" sz="1600" b="1" dirty="0" smtClean="0">
                <a:latin typeface="Helvetica" charset="0"/>
                <a:ea typeface="Helvetica" charset="0"/>
                <a:cs typeface="Helvetica" charset="0"/>
                <a:sym typeface="Helvetica" charset="0"/>
              </a:rPr>
              <a:t>Bernard J. </a:t>
            </a:r>
            <a:r>
              <a:rPr lang="en-US" sz="1600" b="1" dirty="0" err="1" smtClean="0">
                <a:latin typeface="Helvetica" charset="0"/>
                <a:ea typeface="Helvetica" charset="0"/>
                <a:cs typeface="Helvetica" charset="0"/>
                <a:sym typeface="Helvetica" charset="0"/>
              </a:rPr>
              <a:t>Rauscher</a:t>
            </a:r>
            <a:r>
              <a:rPr lang="en-US" sz="1600" b="1" baseline="30000" dirty="0" err="1" smtClean="0">
                <a:latin typeface="Helvetica" charset="0"/>
                <a:ea typeface="Helvetica" charset="0"/>
                <a:cs typeface="Helvetica" charset="0"/>
                <a:sym typeface="Helvetica" charset="0"/>
              </a:rPr>
              <a:t>a</a:t>
            </a:r>
            <a:r>
              <a:rPr lang="en-US" sz="1600" b="1" dirty="0" smtClean="0">
                <a:latin typeface="Helvetica" charset="0"/>
                <a:ea typeface="Helvetica" charset="0"/>
                <a:cs typeface="Helvetica" charset="0"/>
                <a:sym typeface="Helvetica" charset="0"/>
              </a:rPr>
              <a:t>, Richard G. </a:t>
            </a:r>
            <a:r>
              <a:rPr lang="en-US" sz="1600" b="1" dirty="0" err="1" smtClean="0">
                <a:latin typeface="Helvetica" charset="0"/>
                <a:ea typeface="Helvetica" charset="0"/>
                <a:cs typeface="Helvetica" charset="0"/>
                <a:sym typeface="Helvetica" charset="0"/>
              </a:rPr>
              <a:t>Arendt</a:t>
            </a:r>
            <a:r>
              <a:rPr lang="en-US" sz="1600" b="1" baseline="30000" dirty="0" err="1" smtClean="0">
                <a:latin typeface="Helvetica" charset="0"/>
                <a:ea typeface="Helvetica" charset="0"/>
                <a:cs typeface="Helvetica" charset="0"/>
                <a:sym typeface="Helvetica" charset="0"/>
              </a:rPr>
              <a:t>b</a:t>
            </a:r>
            <a:r>
              <a:rPr lang="en-US" sz="1600" b="1" dirty="0" smtClean="0">
                <a:latin typeface="Helvetica" charset="0"/>
                <a:ea typeface="Helvetica" charset="0"/>
                <a:cs typeface="Helvetica" charset="0"/>
                <a:sym typeface="Helvetica" charset="0"/>
              </a:rPr>
              <a:t>, D.J. </a:t>
            </a:r>
            <a:r>
              <a:rPr lang="en-US" sz="1600" b="1" dirty="0" err="1" smtClean="0">
                <a:latin typeface="Helvetica" charset="0"/>
                <a:ea typeface="Helvetica" charset="0"/>
                <a:cs typeface="Helvetica" charset="0"/>
                <a:sym typeface="Helvetica" charset="0"/>
              </a:rPr>
              <a:t>Fixsen</a:t>
            </a:r>
            <a:r>
              <a:rPr lang="en-US" sz="1600" b="1" baseline="30000" dirty="0" err="1" smtClean="0">
                <a:latin typeface="Helvetica" charset="0"/>
                <a:ea typeface="Helvetica" charset="0"/>
                <a:cs typeface="Helvetica" charset="0"/>
                <a:sym typeface="Helvetica" charset="0"/>
              </a:rPr>
              <a:t>c</a:t>
            </a:r>
            <a:r>
              <a:rPr lang="en-US" sz="1600" b="1" dirty="0" smtClean="0">
                <a:latin typeface="Helvetica" charset="0"/>
                <a:ea typeface="Helvetica" charset="0"/>
                <a:cs typeface="Helvetica" charset="0"/>
                <a:sym typeface="Helvetica" charset="0"/>
              </a:rPr>
              <a:t>, Matthew </a:t>
            </a:r>
            <a:r>
              <a:rPr lang="en-US" sz="1600" b="1" dirty="0" err="1" smtClean="0">
                <a:latin typeface="Helvetica" charset="0"/>
                <a:ea typeface="Helvetica" charset="0"/>
                <a:cs typeface="Helvetica" charset="0"/>
                <a:sym typeface="Helvetica" charset="0"/>
              </a:rPr>
              <a:t>Lander</a:t>
            </a:r>
            <a:r>
              <a:rPr lang="en-US" sz="1600" b="1" baseline="30000" dirty="0" err="1" smtClean="0">
                <a:latin typeface="Helvetica" charset="0"/>
                <a:ea typeface="Helvetica" charset="0"/>
                <a:cs typeface="Helvetica" charset="0"/>
                <a:sym typeface="Helvetica" charset="0"/>
              </a:rPr>
              <a:t>f</a:t>
            </a:r>
            <a:r>
              <a:rPr lang="en-US" sz="1600" b="1" dirty="0" smtClean="0">
                <a:latin typeface="Helvetica" charset="0"/>
                <a:ea typeface="Helvetica" charset="0"/>
                <a:cs typeface="Helvetica" charset="0"/>
                <a:sym typeface="Helvetica" charset="0"/>
              </a:rPr>
              <a:t>, Don </a:t>
            </a:r>
            <a:r>
              <a:rPr lang="en-US" sz="1600" b="1" dirty="0" err="1" smtClean="0">
                <a:latin typeface="Helvetica" charset="0"/>
                <a:ea typeface="Helvetica" charset="0"/>
                <a:cs typeface="Helvetica" charset="0"/>
                <a:sym typeface="Helvetica" charset="0"/>
              </a:rPr>
              <a:t>Lindler</a:t>
            </a:r>
            <a:r>
              <a:rPr lang="en-US" sz="1600" b="1" baseline="30000" dirty="0" err="1" smtClean="0">
                <a:latin typeface="Helvetica" charset="0"/>
                <a:ea typeface="Helvetica" charset="0"/>
                <a:cs typeface="Helvetica" charset="0"/>
                <a:sym typeface="Helvetica" charset="0"/>
              </a:rPr>
              <a:t>d</a:t>
            </a:r>
            <a:r>
              <a:rPr lang="en-US" sz="1600" b="1" dirty="0" smtClean="0">
                <a:latin typeface="Helvetica" charset="0"/>
                <a:ea typeface="Helvetica" charset="0"/>
                <a:cs typeface="Helvetica" charset="0"/>
                <a:sym typeface="Helvetica" charset="0"/>
              </a:rPr>
              <a:t>, Markus </a:t>
            </a:r>
            <a:r>
              <a:rPr lang="en-US" sz="1600" b="1" dirty="0" err="1" smtClean="0">
                <a:latin typeface="Helvetica" charset="0"/>
                <a:ea typeface="Helvetica" charset="0"/>
                <a:cs typeface="Helvetica" charset="0"/>
                <a:sym typeface="Helvetica" charset="0"/>
              </a:rPr>
              <a:t>Loose</a:t>
            </a:r>
            <a:r>
              <a:rPr lang="en-US" sz="1600" b="1" baseline="30000" dirty="0" err="1" smtClean="0">
                <a:latin typeface="Helvetica" charset="0"/>
                <a:ea typeface="Helvetica" charset="0"/>
                <a:cs typeface="Helvetica" charset="0"/>
                <a:sym typeface="Helvetica" charset="0"/>
              </a:rPr>
              <a:t>e</a:t>
            </a:r>
            <a:r>
              <a:rPr lang="en-US" sz="1600" b="1" dirty="0" smtClean="0">
                <a:latin typeface="Helvetica" charset="0"/>
                <a:ea typeface="Helvetica" charset="0"/>
                <a:cs typeface="Helvetica" charset="0"/>
                <a:sym typeface="Helvetica" charset="0"/>
              </a:rPr>
              <a:t>, S.H. </a:t>
            </a:r>
            <a:r>
              <a:rPr lang="en-US" sz="1600" b="1" dirty="0" err="1" smtClean="0">
                <a:latin typeface="Helvetica" charset="0"/>
                <a:ea typeface="Helvetica" charset="0"/>
                <a:cs typeface="Helvetica" charset="0"/>
                <a:sym typeface="Helvetica" charset="0"/>
              </a:rPr>
              <a:t>Moseley</a:t>
            </a:r>
            <a:r>
              <a:rPr lang="en-US" sz="1600" b="1" baseline="30000" dirty="0" err="1" smtClean="0">
                <a:latin typeface="Helvetica" charset="0"/>
                <a:ea typeface="Helvetica" charset="0"/>
                <a:cs typeface="Helvetica" charset="0"/>
                <a:sym typeface="Helvetica" charset="0"/>
              </a:rPr>
              <a:t>a</a:t>
            </a:r>
            <a:r>
              <a:rPr lang="en-US" sz="1600" b="1" dirty="0" smtClean="0">
                <a:latin typeface="Helvetica" charset="0"/>
                <a:ea typeface="Helvetica" charset="0"/>
                <a:cs typeface="Helvetica" charset="0"/>
                <a:sym typeface="Helvetica" charset="0"/>
              </a:rPr>
              <a:t>, Donna V. </a:t>
            </a:r>
            <a:r>
              <a:rPr lang="en-US" sz="1600" b="1" dirty="0" err="1" smtClean="0">
                <a:latin typeface="Helvetica" charset="0"/>
                <a:ea typeface="Helvetica" charset="0"/>
                <a:cs typeface="Helvetica" charset="0"/>
                <a:sym typeface="Helvetica" charset="0"/>
              </a:rPr>
              <a:t>Wilson</a:t>
            </a:r>
            <a:r>
              <a:rPr lang="en-US" sz="1600" b="1" baseline="30000" dirty="0" err="1" smtClean="0">
                <a:latin typeface="Helvetica" charset="0"/>
                <a:ea typeface="Helvetica" charset="0"/>
                <a:cs typeface="Helvetica" charset="0"/>
                <a:sym typeface="Helvetica" charset="0"/>
              </a:rPr>
              <a:t>f</a:t>
            </a:r>
            <a:r>
              <a:rPr lang="en-US" sz="1600" b="1" dirty="0" smtClean="0">
                <a:latin typeface="Helvetica" charset="0"/>
                <a:ea typeface="Helvetica" charset="0"/>
                <a:cs typeface="Helvetica" charset="0"/>
                <a:sym typeface="Helvetica" charset="0"/>
              </a:rPr>
              <a:t>, and Christos </a:t>
            </a:r>
            <a:r>
              <a:rPr lang="en-US" sz="1600" b="1" dirty="0" err="1" smtClean="0">
                <a:latin typeface="Helvetica" charset="0"/>
                <a:ea typeface="Helvetica" charset="0"/>
                <a:cs typeface="Helvetica" charset="0"/>
                <a:sym typeface="Helvetica" charset="0"/>
              </a:rPr>
              <a:t>Xenophontos</a:t>
            </a:r>
            <a:r>
              <a:rPr lang="en-US" sz="1600" b="1" baseline="30000" dirty="0" err="1" smtClean="0">
                <a:latin typeface="Helvetica" charset="0"/>
                <a:ea typeface="Helvetica" charset="0"/>
                <a:cs typeface="Helvetica" charset="0"/>
                <a:sym typeface="Helvetica" charset="0"/>
              </a:rPr>
              <a:t>f</a:t>
            </a:r>
            <a:endParaRPr lang="en-US" sz="1600" b="1" baseline="30000" dirty="0" smtClean="0">
              <a:latin typeface="Helvetica" charset="0"/>
              <a:ea typeface="ヒラギノ角ゴ ProN W6" charset="-128"/>
              <a:cs typeface="ヒラギノ角ゴ ProN W6" charset="-128"/>
              <a:sym typeface="Helvetica" charset="0"/>
            </a:endParaRPr>
          </a:p>
          <a:p>
            <a:pPr algn="l"/>
            <a:r>
              <a:rPr lang="en-US" sz="1600" b="1" baseline="30000" dirty="0" err="1" smtClean="0">
                <a:latin typeface="Helvetica" charset="0"/>
                <a:ea typeface="ヒラギノ角ゴ ProN W6" charset="-128"/>
                <a:cs typeface="ヒラギノ角ゴ ProN W6" charset="-128"/>
                <a:sym typeface="Helvetica" charset="0"/>
              </a:rPr>
              <a:t>a</a:t>
            </a:r>
            <a:r>
              <a:rPr lang="en-US" sz="1600" b="1" dirty="0" err="1" smtClean="0">
                <a:latin typeface="Helvetica" charset="0"/>
                <a:ea typeface="ヒラギノ角ゴ ProN W6" charset="-128"/>
                <a:cs typeface="ヒラギノ角ゴ ProN W6" charset="-128"/>
                <a:sym typeface="Helvetica" charset="0"/>
              </a:rPr>
              <a:t>Code</a:t>
            </a:r>
            <a:r>
              <a:rPr lang="en-US" sz="1600" b="1" dirty="0" smtClean="0">
                <a:latin typeface="Helvetica" charset="0"/>
                <a:ea typeface="ヒラギノ角ゴ ProN W6" charset="-128"/>
                <a:cs typeface="ヒラギノ角ゴ ProN W6" charset="-128"/>
                <a:sym typeface="Helvetica" charset="0"/>
              </a:rPr>
              <a:t> 665, NASA Goddard Space Flight Center, Greenbelt, MD</a:t>
            </a:r>
            <a:br>
              <a:rPr lang="en-US" sz="1600" b="1" dirty="0" smtClean="0">
                <a:latin typeface="Helvetica" charset="0"/>
                <a:ea typeface="ヒラギノ角ゴ ProN W6" charset="-128"/>
                <a:cs typeface="ヒラギノ角ゴ ProN W6" charset="-128"/>
                <a:sym typeface="Helvetica" charset="0"/>
              </a:rPr>
            </a:br>
            <a:r>
              <a:rPr lang="en-US" sz="1600" b="1" baseline="30000" dirty="0" err="1" smtClean="0">
                <a:latin typeface="Helvetica" charset="0"/>
                <a:ea typeface="ヒラギノ角ゴ ProN W6" charset="-128"/>
                <a:cs typeface="ヒラギノ角ゴ ProN W6" charset="-128"/>
                <a:sym typeface="Helvetica" charset="0"/>
              </a:rPr>
              <a:t>b</a:t>
            </a:r>
            <a:r>
              <a:rPr lang="en-US" sz="1600" b="1" dirty="0" err="1" smtClean="0">
                <a:latin typeface="Helvetica" charset="0"/>
                <a:ea typeface="ヒラギノ角ゴ ProN W6" charset="-128"/>
                <a:cs typeface="ヒラギノ角ゴ ProN W6" charset="-128"/>
                <a:sym typeface="Helvetica" charset="0"/>
              </a:rPr>
              <a:t>CRESST/UMBC/GSFC,Greenbelt</a:t>
            </a:r>
            <a:r>
              <a:rPr lang="en-US" sz="1600" b="1" dirty="0" smtClean="0">
                <a:latin typeface="Helvetica" charset="0"/>
                <a:ea typeface="ヒラギノ角ゴ ProN W6" charset="-128"/>
                <a:cs typeface="ヒラギノ角ゴ ProN W6" charset="-128"/>
                <a:sym typeface="Helvetica" charset="0"/>
              </a:rPr>
              <a:t>, MD</a:t>
            </a:r>
            <a:br>
              <a:rPr lang="en-US" sz="1600" b="1" dirty="0" smtClean="0">
                <a:latin typeface="Helvetica" charset="0"/>
                <a:ea typeface="ヒラギノ角ゴ ProN W6" charset="-128"/>
                <a:cs typeface="ヒラギノ角ゴ ProN W6" charset="-128"/>
                <a:sym typeface="Helvetica" charset="0"/>
              </a:rPr>
            </a:br>
            <a:r>
              <a:rPr lang="en-US" sz="1600" b="1" baseline="30000" dirty="0" err="1" smtClean="0">
                <a:latin typeface="Helvetica" charset="0"/>
                <a:ea typeface="ヒラギノ角ゴ ProN W6" charset="-128"/>
                <a:cs typeface="ヒラギノ角ゴ ProN W6" charset="-128"/>
                <a:sym typeface="Helvetica" charset="0"/>
              </a:rPr>
              <a:t>c</a:t>
            </a:r>
            <a:r>
              <a:rPr lang="en-US" sz="1600" b="1" dirty="0" err="1" smtClean="0">
                <a:latin typeface="Helvetica" charset="0"/>
                <a:ea typeface="ヒラギノ角ゴ ProN W6" charset="-128"/>
                <a:cs typeface="ヒラギノ角ゴ ProN W6" charset="-128"/>
                <a:sym typeface="Helvetica" charset="0"/>
              </a:rPr>
              <a:t>CRESST/UMd/GSFC</a:t>
            </a:r>
            <a:r>
              <a:rPr lang="en-US" sz="1600" b="1" dirty="0" smtClean="0">
                <a:latin typeface="Helvetica" charset="0"/>
                <a:ea typeface="ヒラギノ角ゴ ProN W6" charset="-128"/>
                <a:cs typeface="ヒラギノ角ゴ ProN W6" charset="-128"/>
                <a:sym typeface="Helvetica" charset="0"/>
              </a:rPr>
              <a:t>, Greenbelt, MD</a:t>
            </a:r>
            <a:br>
              <a:rPr lang="en-US" sz="1600" b="1" dirty="0" smtClean="0">
                <a:latin typeface="Helvetica" charset="0"/>
                <a:ea typeface="ヒラギノ角ゴ ProN W6" charset="-128"/>
                <a:cs typeface="ヒラギノ角ゴ ProN W6" charset="-128"/>
                <a:sym typeface="Helvetica" charset="0"/>
              </a:rPr>
            </a:br>
            <a:r>
              <a:rPr lang="en-US" sz="1600" b="1" baseline="30000" dirty="0" err="1" smtClean="0">
                <a:latin typeface="Helvetica" charset="0"/>
                <a:ea typeface="ヒラギノ角ゴ ProN W6" charset="-128"/>
                <a:cs typeface="ヒラギノ角ゴ ProN W6" charset="-128"/>
                <a:sym typeface="Helvetica" charset="0"/>
              </a:rPr>
              <a:t>d</a:t>
            </a:r>
            <a:r>
              <a:rPr lang="en-US" sz="1600" b="1" dirty="0" err="1" smtClean="0">
                <a:latin typeface="Helvetica" charset="0"/>
                <a:ea typeface="ヒラギノ角ゴ ProN W6" charset="-128"/>
                <a:cs typeface="ヒラギノ角ゴ ProN W6" charset="-128"/>
                <a:sym typeface="Helvetica" charset="0"/>
              </a:rPr>
              <a:t>Sigma</a:t>
            </a:r>
            <a:r>
              <a:rPr lang="en-US" sz="1600" b="1" dirty="0" smtClean="0">
                <a:latin typeface="Helvetica" charset="0"/>
                <a:ea typeface="ヒラギノ角ゴ ProN W6" charset="-128"/>
                <a:cs typeface="ヒラギノ角ゴ ProN W6" charset="-128"/>
                <a:sym typeface="Helvetica" charset="0"/>
              </a:rPr>
              <a:t> Space Corporation/GSFC, Greenbelt, MD</a:t>
            </a:r>
            <a:br>
              <a:rPr lang="en-US" sz="1600" b="1" dirty="0" smtClean="0">
                <a:latin typeface="Helvetica" charset="0"/>
                <a:ea typeface="ヒラギノ角ゴ ProN W6" charset="-128"/>
                <a:cs typeface="ヒラギノ角ゴ ProN W6" charset="-128"/>
                <a:sym typeface="Helvetica" charset="0"/>
              </a:rPr>
            </a:br>
            <a:r>
              <a:rPr lang="en-US" sz="1600" b="1" baseline="30000" dirty="0" err="1" smtClean="0">
                <a:latin typeface="Helvetica" charset="0"/>
                <a:ea typeface="ヒラギノ角ゴ ProN W6" charset="-128"/>
                <a:cs typeface="ヒラギノ角ゴ ProN W6" charset="-128"/>
                <a:sym typeface="Helvetica" charset="0"/>
              </a:rPr>
              <a:t>e</a:t>
            </a:r>
            <a:r>
              <a:rPr lang="en-US" sz="1600" b="1" dirty="0" err="1" smtClean="0">
                <a:latin typeface="Helvetica" charset="0"/>
                <a:ea typeface="ヒラギノ角ゴ ProN W6" charset="-128"/>
                <a:cs typeface="ヒラギノ角ゴ ProN W6" charset="-128"/>
                <a:sym typeface="Helvetica" charset="0"/>
              </a:rPr>
              <a:t>Markury</a:t>
            </a:r>
            <a:r>
              <a:rPr lang="en-US" sz="1600" b="1" dirty="0" smtClean="0">
                <a:latin typeface="Helvetica" charset="0"/>
                <a:ea typeface="ヒラギノ角ゴ ProN W6" charset="-128"/>
                <a:cs typeface="ヒラギノ角ゴ ProN W6" charset="-128"/>
                <a:sym typeface="Helvetica" charset="0"/>
              </a:rPr>
              <a:t> Scientific, Inc., 518 Oakhampton Street, Thousand Oaks, CA</a:t>
            </a:r>
            <a:br>
              <a:rPr lang="en-US" sz="1600" b="1" dirty="0" smtClean="0">
                <a:latin typeface="Helvetica" charset="0"/>
                <a:ea typeface="ヒラギノ角ゴ ProN W6" charset="-128"/>
                <a:cs typeface="ヒラギノ角ゴ ProN W6" charset="-128"/>
                <a:sym typeface="Helvetica" charset="0"/>
              </a:rPr>
            </a:br>
            <a:r>
              <a:rPr lang="en-US" sz="1600" b="1" baseline="30000" dirty="0" err="1" smtClean="0">
                <a:latin typeface="Helvetica" charset="0"/>
                <a:ea typeface="ヒラギノ角ゴ ProN W6" charset="-128"/>
                <a:cs typeface="ヒラギノ角ゴ ProN W6" charset="-128"/>
                <a:sym typeface="Helvetica" charset="0"/>
              </a:rPr>
              <a:t>f</a:t>
            </a:r>
            <a:r>
              <a:rPr lang="en-US" sz="1600" b="1" dirty="0" err="1" smtClean="0">
                <a:latin typeface="Helvetica" charset="0"/>
                <a:ea typeface="ヒラギノ角ゴ ProN W6" charset="-128"/>
                <a:cs typeface="ヒラギノ角ゴ ProN W6" charset="-128"/>
                <a:sym typeface="Helvetica" charset="0"/>
              </a:rPr>
              <a:t>Code</a:t>
            </a:r>
            <a:r>
              <a:rPr lang="en-US" sz="1600" b="1" dirty="0" smtClean="0">
                <a:latin typeface="Helvetica" charset="0"/>
                <a:ea typeface="ヒラギノ角ゴ ProN W6" charset="-128"/>
                <a:cs typeface="ヒラギノ角ゴ ProN W6" charset="-128"/>
                <a:sym typeface="Helvetica" charset="0"/>
              </a:rPr>
              <a:t> 582, Goddard Space Flight Center, Greenbelt, MD</a:t>
            </a:r>
            <a:endParaRPr lang="en-US" sz="1600" b="1" dirty="0">
              <a:latin typeface="Helvetica" charset="0"/>
              <a:ea typeface="ヒラギノ角ゴ ProN W6" charset="-128"/>
              <a:cs typeface="ヒラギノ角ゴ ProN W6" charset="-128"/>
              <a:sym typeface="Helvetica" charset="0"/>
            </a:endParaRPr>
          </a:p>
        </p:txBody>
      </p:sp>
      <p:pic>
        <p:nvPicPr>
          <p:cNvPr id="16388" name="Picture 4"/>
          <p:cNvPicPr>
            <a:picLocks noChangeAspect="1" noChangeArrowheads="1"/>
          </p:cNvPicPr>
          <p:nvPr/>
        </p:nvPicPr>
        <p:blipFill>
          <a:blip r:embed="rId5"/>
          <a:srcRect/>
          <a:stretch>
            <a:fillRect/>
          </a:stretch>
        </p:blipFill>
        <p:spPr bwMode="auto">
          <a:xfrm>
            <a:off x="8314656" y="76200"/>
            <a:ext cx="785813" cy="785813"/>
          </a:xfrm>
          <a:prstGeom prst="rect">
            <a:avLst/>
          </a:prstGeom>
          <a:noFill/>
          <a:ln w="12700" cap="flat">
            <a:noFill/>
            <a:miter lim="800000"/>
            <a:headEnd/>
            <a:tailEnd/>
          </a:ln>
        </p:spPr>
      </p:pic>
      <p:pic>
        <p:nvPicPr>
          <p:cNvPr id="7" name="Picture 5"/>
          <p:cNvPicPr>
            <a:picLocks noChangeAspect="1" noChangeArrowheads="1"/>
          </p:cNvPicPr>
          <p:nvPr/>
        </p:nvPicPr>
        <p:blipFill>
          <a:blip r:embed="rId6"/>
          <a:srcRect/>
          <a:stretch>
            <a:fillRect/>
          </a:stretch>
        </p:blipFill>
        <p:spPr bwMode="auto">
          <a:xfrm>
            <a:off x="116086" y="148232"/>
            <a:ext cx="660797" cy="544711"/>
          </a:xfrm>
          <a:prstGeom prst="rect">
            <a:avLst/>
          </a:prstGeom>
          <a:noFill/>
          <a:ln w="12700" cap="flat">
            <a:noFill/>
            <a:miter lim="800000"/>
            <a:headEnd/>
            <a:tailEnd/>
          </a:ln>
        </p:spPr>
      </p:pic>
      <p:pic>
        <p:nvPicPr>
          <p:cNvPr id="8" name="Picture 7" descr="esa.gif                                                        00002163Macintosh HD                   B259E0FF:"/>
          <p:cNvPicPr>
            <a:picLocks noChangeAspect="1" noChangeArrowheads="1"/>
          </p:cNvPicPr>
          <p:nvPr/>
        </p:nvPicPr>
        <p:blipFill>
          <a:blip r:embed="rId7"/>
          <a:srcRect/>
          <a:stretch>
            <a:fillRect/>
          </a:stretch>
        </p:blipFill>
        <p:spPr bwMode="auto">
          <a:xfrm>
            <a:off x="1066800" y="228600"/>
            <a:ext cx="1219200" cy="439844"/>
          </a:xfrm>
          <a:prstGeom prst="rect">
            <a:avLst/>
          </a:prstGeom>
          <a:noFill/>
        </p:spPr>
      </p:pic>
      <p:pic>
        <p:nvPicPr>
          <p:cNvPr id="9" name="Picture 5" descr="D:\mark\ngst\logos\csa_logo_alt.gif"/>
          <p:cNvPicPr>
            <a:picLocks noChangeAspect="1" noChangeArrowheads="1"/>
          </p:cNvPicPr>
          <p:nvPr/>
        </p:nvPicPr>
        <p:blipFill>
          <a:blip r:embed="rId8"/>
          <a:srcRect/>
          <a:stretch>
            <a:fillRect/>
          </a:stretch>
        </p:blipFill>
        <p:spPr bwMode="auto">
          <a:xfrm>
            <a:off x="2362200" y="76200"/>
            <a:ext cx="685800" cy="685800"/>
          </a:xfrm>
          <a:prstGeom prst="rect">
            <a:avLst/>
          </a:prstGeom>
          <a:noFill/>
        </p:spPr>
      </p:pic>
      <p:sp>
        <p:nvSpPr>
          <p:cNvPr id="12" name="Title 11"/>
          <p:cNvSpPr>
            <a:spLocks noGrp="1"/>
          </p:cNvSpPr>
          <p:nvPr>
            <p:ph type="title"/>
          </p:nvPr>
        </p:nvSpPr>
        <p:spPr>
          <a:xfrm>
            <a:off x="0" y="838200"/>
            <a:ext cx="9143999" cy="981670"/>
          </a:xfrm>
        </p:spPr>
        <p:txBody>
          <a:bodyPr/>
          <a:lstStyle/>
          <a:p>
            <a:r>
              <a:rPr lang="en-US" sz="2400" dirty="0" smtClean="0"/>
              <a:t>Reducing the Read Noise of JWST NIRSpec Detectors with Improved Reference Sampling and Subtraction (IRS</a:t>
            </a:r>
            <a:r>
              <a:rPr lang="en-US" sz="2400" baseline="30000" dirty="0" smtClean="0"/>
              <a:t>2</a:t>
            </a:r>
            <a:r>
              <a:rPr lang="en-US" sz="2400" dirty="0" smtClean="0"/>
              <a:t>)</a:t>
            </a:r>
            <a:endParaRPr lang="en-US" sz="2400" dirty="0"/>
          </a:p>
        </p:txBody>
      </p:sp>
    </p:spTree>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err="1" smtClean="0"/>
              <a:t>NIRSpec’s</a:t>
            </a:r>
            <a:r>
              <a:rPr lang="en-US" sz="2800" dirty="0" smtClean="0"/>
              <a:t> H2RGs are near-IR hybrids</a:t>
            </a:r>
            <a:endParaRPr lang="en-US" sz="2800" dirty="0"/>
          </a:p>
        </p:txBody>
      </p:sp>
      <p:pic>
        <p:nvPicPr>
          <p:cNvPr id="15" name="Picture 14" descr="p1.png"/>
          <p:cNvPicPr>
            <a:picLocks noChangeAspect="1"/>
          </p:cNvPicPr>
          <p:nvPr/>
        </p:nvPicPr>
        <p:blipFill>
          <a:blip r:embed="rId3"/>
          <a:stretch>
            <a:fillRect/>
          </a:stretch>
        </p:blipFill>
        <p:spPr>
          <a:xfrm rot="562241">
            <a:off x="571427" y="1194974"/>
            <a:ext cx="3474027" cy="4495800"/>
          </a:xfrm>
          <a:prstGeom prst="rect">
            <a:avLst/>
          </a:prstGeom>
        </p:spPr>
      </p:pic>
      <p:pic>
        <p:nvPicPr>
          <p:cNvPr id="534530" name="Picture 2"/>
          <p:cNvPicPr>
            <a:picLocks noChangeAspect="1" noChangeArrowheads="1"/>
          </p:cNvPicPr>
          <p:nvPr/>
        </p:nvPicPr>
        <p:blipFill>
          <a:blip r:embed="rId4"/>
          <a:srcRect/>
          <a:stretch>
            <a:fillRect/>
          </a:stretch>
        </p:blipFill>
        <p:spPr bwMode="auto">
          <a:xfrm>
            <a:off x="5334000" y="914400"/>
            <a:ext cx="3048000" cy="3113649"/>
          </a:xfrm>
          <a:prstGeom prst="rect">
            <a:avLst/>
          </a:prstGeom>
          <a:noFill/>
          <a:ln w="9525">
            <a:noFill/>
            <a:miter lim="800000"/>
            <a:headEnd/>
            <a:tailEnd/>
          </a:ln>
          <a:effectLst/>
        </p:spPr>
      </p:pic>
      <p:cxnSp>
        <p:nvCxnSpPr>
          <p:cNvPr id="18" name="Straight Connector 17"/>
          <p:cNvCxnSpPr/>
          <p:nvPr/>
        </p:nvCxnSpPr>
        <p:spPr bwMode="auto">
          <a:xfrm rot="5400000" flipH="1" flipV="1">
            <a:off x="3886200" y="1219200"/>
            <a:ext cx="1447800" cy="1295400"/>
          </a:xfrm>
          <a:prstGeom prst="line">
            <a:avLst/>
          </a:prstGeom>
          <a:blipFill dpi="0" rotWithShape="0">
            <a:blip r:embed="rId5"/>
            <a:srcRect/>
            <a:tile tx="0" ty="0" sx="100000" sy="100000" flip="none" algn="tl"/>
          </a:blipFill>
          <a:ln w="25400" cap="flat" cmpd="sng" algn="ctr">
            <a:solidFill>
              <a:srgbClr val="CBD2E1"/>
            </a:solidFill>
            <a:prstDash val="solid"/>
            <a:round/>
            <a:headEnd type="none" w="med" len="med"/>
            <a:tailEnd type="none" w="med" len="med"/>
          </a:ln>
          <a:effectLst/>
        </p:spPr>
      </p:cxnSp>
      <p:cxnSp>
        <p:nvCxnSpPr>
          <p:cNvPr id="19" name="Straight Connector 18"/>
          <p:cNvCxnSpPr/>
          <p:nvPr/>
        </p:nvCxnSpPr>
        <p:spPr bwMode="auto">
          <a:xfrm>
            <a:off x="3810000" y="3124200"/>
            <a:ext cx="1371600" cy="457200"/>
          </a:xfrm>
          <a:prstGeom prst="line">
            <a:avLst/>
          </a:prstGeom>
          <a:blipFill dpi="0" rotWithShape="0">
            <a:blip r:embed="rId5"/>
            <a:srcRect/>
            <a:tile tx="0" ty="0" sx="100000" sy="100000" flip="none" algn="tl"/>
          </a:blipFill>
          <a:ln w="25400" cap="flat" cmpd="sng" algn="ctr">
            <a:solidFill>
              <a:srgbClr val="CBD2E1"/>
            </a:solidFill>
            <a:prstDash val="solid"/>
            <a:round/>
            <a:headEnd type="none" w="med" len="med"/>
            <a:tailEnd type="none" w="med" len="med"/>
          </a:ln>
          <a:effectLst/>
        </p:spPr>
      </p:cxnSp>
      <p:sp>
        <p:nvSpPr>
          <p:cNvPr id="24" name="Rectangle 7"/>
          <p:cNvSpPr>
            <a:spLocks/>
          </p:cNvSpPr>
          <p:nvPr/>
        </p:nvSpPr>
        <p:spPr bwMode="auto">
          <a:xfrm>
            <a:off x="4419600" y="4191000"/>
            <a:ext cx="4572000" cy="2362200"/>
          </a:xfrm>
          <a:prstGeom prst="rect">
            <a:avLst/>
          </a:prstGeom>
          <a:noFill/>
          <a:ln w="12700">
            <a:noFill/>
            <a:miter lim="800000"/>
            <a:headEnd/>
            <a:tailEnd/>
          </a:ln>
        </p:spPr>
        <p:txBody>
          <a:bodyPr lIns="53576" tIns="53576" rIns="94215" bIns="53576">
            <a:prstTxWarp prst="textNoShape">
              <a:avLst/>
            </a:prstTxWarp>
          </a:bodyPr>
          <a:lstStyle/>
          <a:p>
            <a:pPr marL="220663" indent="-161925" algn="l">
              <a:spcBef>
                <a:spcPts val="313"/>
              </a:spcBef>
              <a:buFont typeface="Arial"/>
              <a:buChar char="•"/>
            </a:pPr>
            <a:r>
              <a:rPr lang="en-US" sz="1400" dirty="0" smtClean="0">
                <a:solidFill>
                  <a:schemeClr val="tx1"/>
                </a:solidFill>
                <a:latin typeface="Hevetica neu"/>
                <a:ea typeface="Helvetica Neue" pitchFamily="-105" charset="0"/>
                <a:cs typeface="Hevetica neu"/>
                <a:sym typeface="Helvetica Neue" pitchFamily="-105" charset="0"/>
              </a:rPr>
              <a:t>Light is collected in the HgCdTe detector array. By varying the </a:t>
            </a:r>
            <a:r>
              <a:rPr lang="en-US" sz="1400" dirty="0" smtClean="0">
                <a:solidFill>
                  <a:schemeClr val="tx1"/>
                </a:solidFill>
                <a:latin typeface="Hevetica neu"/>
                <a:ea typeface="Helvetica Neue" pitchFamily="-105" charset="0"/>
                <a:cs typeface="Hevetica neu"/>
                <a:sym typeface="Helvetica Neue" pitchFamily="-105" charset="0"/>
              </a:rPr>
              <a:t>mole fraction of cadmium, the cutoff is tunable from ~1.7 µ</a:t>
            </a:r>
            <a:r>
              <a:rPr lang="en-US" sz="1400" dirty="0" err="1" smtClean="0">
                <a:solidFill>
                  <a:schemeClr val="tx1"/>
                </a:solidFill>
                <a:latin typeface="Hevetica neu"/>
                <a:ea typeface="Helvetica Neue" pitchFamily="-105" charset="0"/>
                <a:cs typeface="Hevetica neu"/>
                <a:sym typeface="Helvetica Neue" pitchFamily="-105" charset="0"/>
              </a:rPr>
              <a:t>m</a:t>
            </a:r>
            <a:r>
              <a:rPr lang="en-US" sz="1400" dirty="0" smtClean="0">
                <a:solidFill>
                  <a:schemeClr val="tx1"/>
                </a:solidFill>
                <a:latin typeface="Hevetica neu"/>
                <a:ea typeface="Helvetica Neue" pitchFamily="-105" charset="0"/>
                <a:cs typeface="Hevetica neu"/>
                <a:sym typeface="Helvetica Neue" pitchFamily="-105" charset="0"/>
              </a:rPr>
              <a:t> to at least 5 µ</a:t>
            </a:r>
            <a:r>
              <a:rPr lang="en-US" sz="1400" dirty="0" err="1" smtClean="0">
                <a:solidFill>
                  <a:schemeClr val="tx1"/>
                </a:solidFill>
                <a:latin typeface="Hevetica neu"/>
                <a:ea typeface="Helvetica Neue" pitchFamily="-105" charset="0"/>
                <a:cs typeface="Hevetica neu"/>
                <a:sym typeface="Helvetica Neue" pitchFamily="-105" charset="0"/>
              </a:rPr>
              <a:t>m</a:t>
            </a:r>
            <a:endParaRPr lang="en-US" sz="1400" dirty="0" smtClean="0">
              <a:solidFill>
                <a:schemeClr val="tx1"/>
              </a:solidFill>
              <a:latin typeface="Hevetica neu"/>
              <a:ea typeface="Helvetica Neue" pitchFamily="-105" charset="0"/>
              <a:cs typeface="Hevetica neu"/>
              <a:sym typeface="Helvetica Neue" pitchFamily="-105" charset="0"/>
            </a:endParaRPr>
          </a:p>
          <a:p>
            <a:pPr marL="220663" indent="-161925" algn="l">
              <a:spcBef>
                <a:spcPts val="313"/>
              </a:spcBef>
              <a:buFont typeface="Arial"/>
              <a:buChar char="•"/>
            </a:pPr>
            <a:r>
              <a:rPr lang="en-US" sz="1400" dirty="0" smtClean="0">
                <a:solidFill>
                  <a:schemeClr val="tx1"/>
                </a:solidFill>
                <a:latin typeface="Hevetica neu"/>
                <a:ea typeface="Helvetica Neue" pitchFamily="-105" charset="0"/>
                <a:cs typeface="Hevetica neu"/>
                <a:sym typeface="Helvetica Neue" pitchFamily="-105" charset="0"/>
              </a:rPr>
              <a:t>The HgCdTe detector array is read out by a silicon readout integrated circuit (ROIC)</a:t>
            </a:r>
          </a:p>
          <a:p>
            <a:pPr marL="220663" indent="-161925" algn="l">
              <a:spcBef>
                <a:spcPts val="313"/>
              </a:spcBef>
              <a:buFont typeface="Arial"/>
              <a:buChar char="•"/>
            </a:pPr>
            <a:r>
              <a:rPr lang="en-US" sz="1400" dirty="0" smtClean="0">
                <a:solidFill>
                  <a:schemeClr val="tx1"/>
                </a:solidFill>
                <a:latin typeface="Hevetica neu"/>
                <a:ea typeface="Helvetica Neue" pitchFamily="-105" charset="0"/>
                <a:cs typeface="Hevetica neu"/>
                <a:sym typeface="Helvetica Neue" pitchFamily="-105" charset="0"/>
              </a:rPr>
              <a:t>The two are hybridized together using indium bumps with an epoxy backfill</a:t>
            </a:r>
          </a:p>
          <a:p>
            <a:pPr marL="220663" indent="-161925" algn="l">
              <a:spcBef>
                <a:spcPts val="313"/>
              </a:spcBef>
              <a:buFont typeface="Arial"/>
              <a:buChar char="•"/>
            </a:pPr>
            <a:r>
              <a:rPr lang="en-US" sz="1400" dirty="0" smtClean="0">
                <a:solidFill>
                  <a:schemeClr val="tx1"/>
                </a:solidFill>
                <a:latin typeface="Hevetica neu"/>
                <a:ea typeface="Helvetica Neue" pitchFamily="-105" charset="0"/>
                <a:cs typeface="Hevetica neu"/>
                <a:sym typeface="Helvetica Neue" pitchFamily="-105" charset="0"/>
              </a:rPr>
              <a:t>Not all near-IR </a:t>
            </a:r>
            <a:r>
              <a:rPr lang="en-US" sz="1400" dirty="0" smtClean="0">
                <a:solidFill>
                  <a:schemeClr val="tx1"/>
                </a:solidFill>
                <a:latin typeface="Hevetica neu"/>
                <a:ea typeface="Helvetica Neue" pitchFamily="-105" charset="0"/>
                <a:cs typeface="Hevetica neu"/>
                <a:sym typeface="Helvetica Neue" pitchFamily="-105" charset="0"/>
              </a:rPr>
              <a:t>arrays use the epoxy backfill, but JWST does</a:t>
            </a:r>
            <a:endParaRPr lang="en-US" sz="1400" dirty="0">
              <a:solidFill>
                <a:schemeClr val="tx1"/>
              </a:solidFill>
              <a:latin typeface="Hevetica neu"/>
              <a:ea typeface="Helvetica Neue" pitchFamily="-105" charset="0"/>
              <a:cs typeface="Hevetica neu"/>
              <a:sym typeface="Helvetica Neue" pitchFamily="-105" charset="0"/>
            </a:endParaRPr>
          </a:p>
        </p:txBody>
      </p:sp>
    </p:spTree>
  </p:cSld>
  <p:clrMapOvr>
    <a:masterClrMapping/>
  </p:clrMapOvr>
  <p:transition>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SIDECAR ASIC = Infrared Array Controller on a Chip</a:t>
            </a:r>
            <a:endParaRPr lang="en-US" sz="2400" dirty="0"/>
          </a:p>
        </p:txBody>
      </p:sp>
      <p:pic>
        <p:nvPicPr>
          <p:cNvPr id="3" name="Picture 2" descr="sidecar.png"/>
          <p:cNvPicPr>
            <a:picLocks noChangeAspect="1"/>
          </p:cNvPicPr>
          <p:nvPr/>
        </p:nvPicPr>
        <p:blipFill>
          <a:blip r:embed="rId3"/>
          <a:stretch>
            <a:fillRect/>
          </a:stretch>
        </p:blipFill>
        <p:spPr>
          <a:xfrm rot="21064582">
            <a:off x="5061038" y="1012445"/>
            <a:ext cx="3591790" cy="4648200"/>
          </a:xfrm>
          <a:prstGeom prst="rect">
            <a:avLst/>
          </a:prstGeom>
        </p:spPr>
      </p:pic>
      <p:sp>
        <p:nvSpPr>
          <p:cNvPr id="4" name="Rectangle 7"/>
          <p:cNvSpPr>
            <a:spLocks/>
          </p:cNvSpPr>
          <p:nvPr/>
        </p:nvSpPr>
        <p:spPr bwMode="auto">
          <a:xfrm>
            <a:off x="152400" y="838200"/>
            <a:ext cx="4191000" cy="3352800"/>
          </a:xfrm>
          <a:prstGeom prst="rect">
            <a:avLst/>
          </a:prstGeom>
          <a:noFill/>
          <a:ln w="12700">
            <a:noFill/>
            <a:miter lim="800000"/>
            <a:headEnd/>
            <a:tailEnd/>
          </a:ln>
        </p:spPr>
        <p:txBody>
          <a:bodyPr lIns="53576" tIns="53576" rIns="94215" bIns="53576">
            <a:prstTxWarp prst="textNoShape">
              <a:avLst/>
            </a:prstTxWarp>
          </a:bodyPr>
          <a:lstStyle/>
          <a:p>
            <a:pPr marL="220663" indent="-161925" algn="l">
              <a:spcBef>
                <a:spcPts val="313"/>
              </a:spcBef>
              <a:buFont typeface="Arial"/>
              <a:buChar char="•"/>
            </a:pPr>
            <a:r>
              <a:rPr lang="en-US" sz="1400" dirty="0" smtClean="0">
                <a:solidFill>
                  <a:schemeClr val="tx1"/>
                </a:solidFill>
                <a:latin typeface="Hevetica neu"/>
                <a:ea typeface="Helvetica Neue" pitchFamily="-105" charset="0"/>
                <a:cs typeface="Hevetica neu"/>
                <a:sym typeface="Helvetica Neue" pitchFamily="-105" charset="0"/>
              </a:rPr>
              <a:t>The SIDECAR ASIC is essentially a near-infrared array controller on a single microchip (in JWST there is one SIDECAR paired with each H2RG)</a:t>
            </a:r>
          </a:p>
          <a:p>
            <a:pPr marL="220663" indent="-161925" algn="l">
              <a:spcBef>
                <a:spcPts val="313"/>
              </a:spcBef>
              <a:buFont typeface="Arial"/>
              <a:buChar char="•"/>
            </a:pPr>
            <a:r>
              <a:rPr lang="en-US" sz="1400" dirty="0" smtClean="0">
                <a:solidFill>
                  <a:schemeClr val="tx1"/>
                </a:solidFill>
                <a:latin typeface="Hevetica neu"/>
                <a:ea typeface="Helvetica Neue" pitchFamily="-105" charset="0"/>
                <a:cs typeface="Hevetica neu"/>
                <a:sym typeface="Helvetica Neue" pitchFamily="-105" charset="0"/>
              </a:rPr>
              <a:t>Provides biases, clocks, analog to digital conversion, and a flexible CPU with memory in a single package that can be operated at the same temperature as the H2RG</a:t>
            </a:r>
          </a:p>
          <a:p>
            <a:pPr marL="220663" indent="-161925" algn="l">
              <a:spcBef>
                <a:spcPts val="313"/>
              </a:spcBef>
              <a:buFont typeface="Arial"/>
              <a:buChar char="•"/>
            </a:pPr>
            <a:r>
              <a:rPr lang="en-US" sz="1400" dirty="0" smtClean="0">
                <a:solidFill>
                  <a:schemeClr val="tx1"/>
                </a:solidFill>
                <a:latin typeface="Hevetica neu"/>
                <a:ea typeface="Helvetica Neue" pitchFamily="-105" charset="0"/>
                <a:cs typeface="Hevetica neu"/>
                <a:sym typeface="Helvetica Neue" pitchFamily="-105" charset="0"/>
              </a:rPr>
              <a:t>Hugely simplifies system engineering for space applications</a:t>
            </a:r>
          </a:p>
          <a:p>
            <a:pPr marL="220663" indent="-161925" algn="l">
              <a:spcBef>
                <a:spcPts val="313"/>
              </a:spcBef>
              <a:buFont typeface="Arial"/>
              <a:buChar char="•"/>
            </a:pPr>
            <a:r>
              <a:rPr lang="en-US" sz="1400" dirty="0" smtClean="0">
                <a:solidFill>
                  <a:schemeClr val="tx1"/>
                </a:solidFill>
                <a:latin typeface="Hevetica neu"/>
                <a:ea typeface="Helvetica Neue" pitchFamily="-105" charset="0"/>
                <a:cs typeface="Hevetica neu"/>
                <a:sym typeface="Helvetica Neue" pitchFamily="-105" charset="0"/>
              </a:rPr>
              <a:t>Orders of magnitude less mass and power required than a traditional implementation</a:t>
            </a:r>
          </a:p>
          <a:p>
            <a:pPr marL="220663" indent="-161925" algn="l">
              <a:spcBef>
                <a:spcPts val="313"/>
              </a:spcBef>
              <a:buFont typeface="Arial"/>
              <a:buChar char="•"/>
            </a:pPr>
            <a:r>
              <a:rPr lang="en-US" sz="1400" dirty="0" smtClean="0">
                <a:solidFill>
                  <a:schemeClr val="tx1"/>
                </a:solidFill>
                <a:latin typeface="Hevetica neu"/>
                <a:ea typeface="Helvetica Neue" pitchFamily="-105" charset="0"/>
                <a:cs typeface="Hevetica neu"/>
                <a:sym typeface="Helvetica Neue" pitchFamily="-105" charset="0"/>
              </a:rPr>
              <a:t>Outstanding performance when controlling mass, power, and volume are paramount</a:t>
            </a:r>
            <a:endParaRPr lang="en-US" sz="1400" dirty="0">
              <a:solidFill>
                <a:schemeClr val="tx1"/>
              </a:solidFill>
              <a:latin typeface="Hevetica neu"/>
              <a:ea typeface="Helvetica Neue" pitchFamily="-105" charset="0"/>
              <a:cs typeface="Hevetica neu"/>
              <a:sym typeface="Helvetica Neue" pitchFamily="-105" charset="0"/>
            </a:endParaRPr>
          </a:p>
        </p:txBody>
      </p:sp>
      <p:pic>
        <p:nvPicPr>
          <p:cNvPr id="6" name="Picture 5" descr="DSC02922.png"/>
          <p:cNvPicPr>
            <a:picLocks noChangeAspect="1"/>
          </p:cNvPicPr>
          <p:nvPr/>
        </p:nvPicPr>
        <p:blipFill>
          <a:blip r:embed="rId4"/>
          <a:stretch>
            <a:fillRect/>
          </a:stretch>
        </p:blipFill>
        <p:spPr>
          <a:xfrm>
            <a:off x="228600" y="4267200"/>
            <a:ext cx="3149600" cy="2362200"/>
          </a:xfrm>
          <a:prstGeom prst="rect">
            <a:avLst/>
          </a:prstGeom>
        </p:spPr>
      </p:pic>
      <p:pic>
        <p:nvPicPr>
          <p:cNvPr id="7" name="Picture 3"/>
          <p:cNvPicPr>
            <a:picLocks noChangeAspect="1" noChangeArrowheads="1"/>
          </p:cNvPicPr>
          <p:nvPr/>
        </p:nvPicPr>
        <p:blipFill>
          <a:blip r:embed="rId5"/>
          <a:srcRect/>
          <a:stretch>
            <a:fillRect/>
          </a:stretch>
        </p:blipFill>
        <p:spPr bwMode="auto">
          <a:xfrm>
            <a:off x="4174323" y="5029200"/>
            <a:ext cx="626277" cy="457199"/>
          </a:xfrm>
          <a:prstGeom prst="rect">
            <a:avLst/>
          </a:prstGeom>
          <a:noFill/>
          <a:ln w="9525">
            <a:noFill/>
            <a:miter lim="800000"/>
            <a:headEnd/>
            <a:tailEnd/>
          </a:ln>
          <a:effectLst/>
        </p:spPr>
      </p:pic>
      <p:sp>
        <p:nvSpPr>
          <p:cNvPr id="8" name="Right Arrow 7"/>
          <p:cNvSpPr/>
          <p:nvPr/>
        </p:nvSpPr>
        <p:spPr bwMode="auto">
          <a:xfrm>
            <a:off x="1981200" y="5029200"/>
            <a:ext cx="2057400" cy="457200"/>
          </a:xfrm>
          <a:prstGeom prst="rightArrow">
            <a:avLst>
              <a:gd name="adj1" fmla="val 28989"/>
              <a:gd name="adj2" fmla="val 50000"/>
            </a:avLst>
          </a:prstGeom>
          <a:blipFill dpi="0" rotWithShape="0">
            <a:blip r:embed="rId6"/>
            <a:srcRect/>
            <a:tile tx="0" ty="0" sx="100000" sy="100000" flip="none" algn="tl"/>
          </a:blip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FFFFFF"/>
              </a:solidFill>
              <a:effectLst/>
              <a:latin typeface="Gill Sans" pitchFamily="-107" charset="0"/>
              <a:ea typeface="ヒラギノ角ゴ ProN W3" pitchFamily="-107" charset="-128"/>
              <a:cs typeface="ヒラギノ角ゴ ProN W3" pitchFamily="-107" charset="-128"/>
              <a:sym typeface="Gill Sans" pitchFamily="-107" charset="0"/>
            </a:endParaRPr>
          </a:p>
        </p:txBody>
      </p:sp>
    </p:spTree>
  </p:cSld>
  <p:clrMapOvr>
    <a:masterClrMapping/>
  </p:clrMapOvr>
  <p:transition>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Key Detector Subsystem Requirements</a:t>
            </a:r>
            <a:endParaRPr lang="en-US" sz="3200" dirty="0"/>
          </a:p>
        </p:txBody>
      </p:sp>
      <p:pic>
        <p:nvPicPr>
          <p:cNvPr id="5" name="Picture 4" descr="Yiting in dewar.jpg"/>
          <p:cNvPicPr>
            <a:picLocks noChangeAspect="1"/>
          </p:cNvPicPr>
          <p:nvPr/>
        </p:nvPicPr>
        <p:blipFill>
          <a:blip r:embed="rId3"/>
          <a:stretch>
            <a:fillRect/>
          </a:stretch>
        </p:blipFill>
        <p:spPr>
          <a:xfrm>
            <a:off x="5715000" y="1219200"/>
            <a:ext cx="1295400" cy="1818105"/>
          </a:xfrm>
          <a:prstGeom prst="rect">
            <a:avLst/>
          </a:prstGeom>
        </p:spPr>
      </p:pic>
      <p:graphicFrame>
        <p:nvGraphicFramePr>
          <p:cNvPr id="8" name="Content Placeholder 7"/>
          <p:cNvGraphicFramePr>
            <a:graphicFrameLocks noGrp="1"/>
          </p:cNvGraphicFramePr>
          <p:nvPr>
            <p:ph idx="1"/>
          </p:nvPr>
        </p:nvGraphicFramePr>
        <p:xfrm>
          <a:off x="228600" y="1600200"/>
          <a:ext cx="5105400" cy="3992879"/>
        </p:xfrm>
        <a:graphic>
          <a:graphicData uri="http://schemas.openxmlformats.org/drawingml/2006/table">
            <a:tbl>
              <a:tblPr firstRow="1" bandRow="1">
                <a:tableStyleId>{5C22544A-7EE6-4342-B048-85BDC9FD1C3A}</a:tableStyleId>
              </a:tblPr>
              <a:tblGrid>
                <a:gridCol w="2552700"/>
                <a:gridCol w="2552700"/>
              </a:tblGrid>
              <a:tr h="370840">
                <a:tc>
                  <a:txBody>
                    <a:bodyPr/>
                    <a:lstStyle/>
                    <a:p>
                      <a:r>
                        <a:rPr lang="en-US" sz="1400" b="1" dirty="0" smtClean="0">
                          <a:solidFill>
                            <a:srgbClr val="FFFFFF"/>
                          </a:solidFill>
                        </a:rPr>
                        <a:t>Parameter</a:t>
                      </a:r>
                      <a:endParaRPr lang="en-US" sz="1400" b="1" dirty="0">
                        <a:solidFill>
                          <a:srgbClr val="FFFFFF"/>
                        </a:solidFill>
                      </a:endParaRPr>
                    </a:p>
                  </a:txBody>
                  <a:tcPr>
                    <a:noFill/>
                  </a:tcPr>
                </a:tc>
                <a:tc>
                  <a:txBody>
                    <a:bodyPr/>
                    <a:lstStyle/>
                    <a:p>
                      <a:r>
                        <a:rPr lang="en-US" sz="1400" b="1" dirty="0" smtClean="0">
                          <a:solidFill>
                            <a:srgbClr val="FFFFFF"/>
                          </a:solidFill>
                        </a:rPr>
                        <a:t>Value</a:t>
                      </a:r>
                      <a:endParaRPr lang="en-US" sz="1400" b="1" dirty="0">
                        <a:solidFill>
                          <a:srgbClr val="FFFFFF"/>
                        </a:solidFill>
                      </a:endParaRPr>
                    </a:p>
                  </a:txBody>
                  <a:tcPr>
                    <a:noFill/>
                  </a:tcPr>
                </a:tc>
              </a:tr>
              <a:tr h="370840">
                <a:tc>
                  <a:txBody>
                    <a:bodyPr/>
                    <a:lstStyle/>
                    <a:p>
                      <a:r>
                        <a:rPr lang="en-US" sz="1400" b="1" dirty="0" smtClean="0">
                          <a:solidFill>
                            <a:srgbClr val="FFFFFF"/>
                          </a:solidFill>
                        </a:rPr>
                        <a:t>Median total noise</a:t>
                      </a:r>
                      <a:endParaRPr lang="en-US" sz="1400" b="1" dirty="0">
                        <a:solidFill>
                          <a:srgbClr val="FFFFFF"/>
                        </a:solidFill>
                      </a:endParaRPr>
                    </a:p>
                  </a:txBody>
                  <a:tcPr>
                    <a:noFill/>
                  </a:tcPr>
                </a:tc>
                <a:tc>
                  <a:txBody>
                    <a:bodyPr/>
                    <a:lstStyle/>
                    <a:p>
                      <a:r>
                        <a:rPr lang="en-US" sz="1400" b="1" dirty="0" smtClean="0">
                          <a:solidFill>
                            <a:srgbClr val="FFFFFF"/>
                          </a:solidFill>
                        </a:rPr>
                        <a:t>&lt;</a:t>
                      </a:r>
                      <a:r>
                        <a:rPr lang="en-US" sz="1400" b="1" baseline="0" dirty="0" smtClean="0">
                          <a:solidFill>
                            <a:srgbClr val="FFFFFF"/>
                          </a:solidFill>
                        </a:rPr>
                        <a:t> 6 </a:t>
                      </a:r>
                      <a:r>
                        <a:rPr lang="en-US" sz="1400" b="1" baseline="0" dirty="0" err="1" smtClean="0">
                          <a:solidFill>
                            <a:srgbClr val="FFFFFF"/>
                          </a:solidFill>
                        </a:rPr>
                        <a:t>e</a:t>
                      </a:r>
                      <a:r>
                        <a:rPr lang="en-US" sz="1400" b="1" baseline="30000" dirty="0" smtClean="0">
                          <a:solidFill>
                            <a:srgbClr val="FFFFFF"/>
                          </a:solidFill>
                        </a:rPr>
                        <a:t>-</a:t>
                      </a:r>
                      <a:r>
                        <a:rPr lang="en-US" sz="1400" b="1" baseline="0" dirty="0" smtClean="0">
                          <a:solidFill>
                            <a:srgbClr val="FFFFFF"/>
                          </a:solidFill>
                        </a:rPr>
                        <a:t> </a:t>
                      </a:r>
                      <a:r>
                        <a:rPr lang="en-US" sz="1400" b="1" baseline="0" dirty="0" err="1" smtClean="0">
                          <a:solidFill>
                            <a:srgbClr val="FFFFFF"/>
                          </a:solidFill>
                        </a:rPr>
                        <a:t>rms</a:t>
                      </a:r>
                      <a:r>
                        <a:rPr lang="en-US" sz="1400" b="1" baseline="0" dirty="0" smtClean="0">
                          <a:solidFill>
                            <a:srgbClr val="FFFFFF"/>
                          </a:solidFill>
                        </a:rPr>
                        <a:t> per 1000 </a:t>
                      </a:r>
                      <a:r>
                        <a:rPr lang="en-US" sz="1400" b="1" i="1" baseline="0" dirty="0" err="1" smtClean="0">
                          <a:solidFill>
                            <a:srgbClr val="FFFFFF"/>
                          </a:solidFill>
                        </a:rPr>
                        <a:t>s</a:t>
                      </a:r>
                      <a:r>
                        <a:rPr lang="en-US" sz="1400" b="1" baseline="0" dirty="0" smtClean="0">
                          <a:solidFill>
                            <a:srgbClr val="FFFFFF"/>
                          </a:solidFill>
                        </a:rPr>
                        <a:t> exposure (88 up-the-ramp samples allowed)</a:t>
                      </a:r>
                      <a:endParaRPr lang="en-US" sz="1400" b="1" dirty="0">
                        <a:solidFill>
                          <a:srgbClr val="FFFFFF"/>
                        </a:solidFill>
                      </a:endParaRPr>
                    </a:p>
                  </a:txBody>
                  <a:tcPr>
                    <a:noFill/>
                  </a:tcPr>
                </a:tc>
              </a:tr>
              <a:tr h="370840">
                <a:tc>
                  <a:txBody>
                    <a:bodyPr/>
                    <a:lstStyle/>
                    <a:p>
                      <a:r>
                        <a:rPr lang="en-US" sz="1400" b="1" dirty="0" smtClean="0">
                          <a:solidFill>
                            <a:srgbClr val="FFFFFF"/>
                          </a:solidFill>
                        </a:rPr>
                        <a:t>Operating</a:t>
                      </a:r>
                      <a:r>
                        <a:rPr lang="en-US" sz="1400" b="1" baseline="0" dirty="0" smtClean="0">
                          <a:solidFill>
                            <a:srgbClr val="FFFFFF"/>
                          </a:solidFill>
                        </a:rPr>
                        <a:t> temperature</a:t>
                      </a:r>
                      <a:endParaRPr lang="en-US" sz="1400" b="1" dirty="0">
                        <a:solidFill>
                          <a:srgbClr val="FFFFFF"/>
                        </a:solidFill>
                      </a:endParaRPr>
                    </a:p>
                  </a:txBody>
                  <a:tcPr>
                    <a:noFill/>
                  </a:tcPr>
                </a:tc>
                <a:tc>
                  <a:txBody>
                    <a:bodyPr/>
                    <a:lstStyle/>
                    <a:p>
                      <a:r>
                        <a:rPr lang="en-US" sz="1400" b="1" dirty="0" smtClean="0">
                          <a:solidFill>
                            <a:srgbClr val="FFFFFF"/>
                          </a:solidFill>
                        </a:rPr>
                        <a:t>T ~ 40 K</a:t>
                      </a:r>
                      <a:endParaRPr lang="en-US" sz="1400" b="1" dirty="0">
                        <a:solidFill>
                          <a:srgbClr val="FFFFFF"/>
                        </a:solidFill>
                      </a:endParaRPr>
                    </a:p>
                  </a:txBody>
                  <a:tcPr>
                    <a:noFill/>
                  </a:tcPr>
                </a:tc>
              </a:tr>
              <a:tr h="370840">
                <a:tc>
                  <a:txBody>
                    <a:bodyPr/>
                    <a:lstStyle/>
                    <a:p>
                      <a:r>
                        <a:rPr lang="en-US" sz="1400" b="1" dirty="0" smtClean="0">
                          <a:solidFill>
                            <a:srgbClr val="FFFFFF"/>
                          </a:solidFill>
                        </a:rPr>
                        <a:t>Median dark current</a:t>
                      </a:r>
                      <a:endParaRPr lang="en-US" sz="1400" b="1" dirty="0">
                        <a:solidFill>
                          <a:srgbClr val="FFFFFF"/>
                        </a:solidFill>
                      </a:endParaRPr>
                    </a:p>
                  </a:txBody>
                  <a:tcPr>
                    <a:noFill/>
                  </a:tcPr>
                </a:tc>
                <a:tc>
                  <a:txBody>
                    <a:bodyPr/>
                    <a:lstStyle/>
                    <a:p>
                      <a:r>
                        <a:rPr lang="en-US" sz="1400" b="1" dirty="0" smtClean="0">
                          <a:solidFill>
                            <a:srgbClr val="FFFFFF"/>
                          </a:solidFill>
                        </a:rPr>
                        <a:t>&lt; 0.01 </a:t>
                      </a:r>
                      <a:r>
                        <a:rPr lang="en-US" sz="1400" b="1" baseline="0" dirty="0" err="1" smtClean="0">
                          <a:solidFill>
                            <a:srgbClr val="FFFFFF"/>
                          </a:solidFill>
                        </a:rPr>
                        <a:t>e</a:t>
                      </a:r>
                      <a:r>
                        <a:rPr lang="en-US" sz="1400" b="1" baseline="30000" dirty="0" err="1" smtClean="0">
                          <a:solidFill>
                            <a:srgbClr val="FFFFFF"/>
                          </a:solidFill>
                        </a:rPr>
                        <a:t>-</a:t>
                      </a:r>
                      <a:r>
                        <a:rPr lang="en-US" sz="1400" b="1" dirty="0" err="1" smtClean="0">
                          <a:solidFill>
                            <a:srgbClr val="FFFFFF"/>
                          </a:solidFill>
                        </a:rPr>
                        <a:t>/</a:t>
                      </a:r>
                      <a:r>
                        <a:rPr lang="en-US" sz="1400" b="1" i="1" dirty="0" err="1" smtClean="0">
                          <a:solidFill>
                            <a:srgbClr val="FFFFFF"/>
                          </a:solidFill>
                        </a:rPr>
                        <a:t>s</a:t>
                      </a:r>
                      <a:endParaRPr lang="en-US" sz="1400" b="1" i="1" dirty="0">
                        <a:solidFill>
                          <a:srgbClr val="FFFFFF"/>
                        </a:solidFill>
                      </a:endParaRPr>
                    </a:p>
                  </a:txBody>
                  <a:tcPr>
                    <a:noFill/>
                  </a:tcPr>
                </a:tc>
              </a:tr>
              <a:tr h="370840">
                <a:tc>
                  <a:txBody>
                    <a:bodyPr/>
                    <a:lstStyle/>
                    <a:p>
                      <a:r>
                        <a:rPr lang="en-US" sz="1400" b="1" dirty="0" smtClean="0">
                          <a:solidFill>
                            <a:srgbClr val="FFFFFF"/>
                          </a:solidFill>
                        </a:rPr>
                        <a:t>Pixel rate</a:t>
                      </a:r>
                      <a:endParaRPr lang="en-US" sz="1400" b="1" dirty="0">
                        <a:solidFill>
                          <a:srgbClr val="FFFFFF"/>
                        </a:solidFill>
                      </a:endParaRPr>
                    </a:p>
                  </a:txBody>
                  <a:tcPr>
                    <a:noFill/>
                  </a:tcPr>
                </a:tc>
                <a:tc>
                  <a:txBody>
                    <a:bodyPr/>
                    <a:lstStyle/>
                    <a:p>
                      <a:r>
                        <a:rPr lang="en-US" sz="1400" b="1" i="0" dirty="0" smtClean="0">
                          <a:solidFill>
                            <a:srgbClr val="FFFFFF"/>
                          </a:solidFill>
                        </a:rPr>
                        <a:t>100 kHz</a:t>
                      </a:r>
                    </a:p>
                  </a:txBody>
                  <a:tcPr>
                    <a:noFill/>
                  </a:tcPr>
                </a:tc>
              </a:tr>
              <a:tr h="370840">
                <a:tc>
                  <a:txBody>
                    <a:bodyPr/>
                    <a:lstStyle/>
                    <a:p>
                      <a:r>
                        <a:rPr lang="en-US" sz="1400" b="1" dirty="0" smtClean="0">
                          <a:solidFill>
                            <a:srgbClr val="FFFFFF"/>
                          </a:solidFill>
                        </a:rPr>
                        <a:t># of detector array outputs</a:t>
                      </a:r>
                      <a:endParaRPr lang="en-US" sz="1400" b="1" dirty="0">
                        <a:solidFill>
                          <a:srgbClr val="FFFFFF"/>
                        </a:solidFill>
                      </a:endParaRPr>
                    </a:p>
                  </a:txBody>
                  <a:tcPr>
                    <a:noFill/>
                  </a:tcPr>
                </a:tc>
                <a:tc>
                  <a:txBody>
                    <a:bodyPr/>
                    <a:lstStyle/>
                    <a:p>
                      <a:r>
                        <a:rPr lang="en-US" sz="1400" b="1" i="0" dirty="0" smtClean="0">
                          <a:solidFill>
                            <a:srgbClr val="FFFFFF"/>
                          </a:solidFill>
                        </a:rPr>
                        <a:t>4</a:t>
                      </a:r>
                    </a:p>
                  </a:txBody>
                  <a:tcPr>
                    <a:noFill/>
                  </a:tcPr>
                </a:tc>
              </a:tr>
              <a:tr h="370840">
                <a:tc>
                  <a:txBody>
                    <a:bodyPr/>
                    <a:lstStyle/>
                    <a:p>
                      <a:r>
                        <a:rPr lang="en-US" sz="1400" b="1" dirty="0" smtClean="0">
                          <a:solidFill>
                            <a:srgbClr val="FFFFFF"/>
                          </a:solidFill>
                        </a:rPr>
                        <a:t>Detector format</a:t>
                      </a:r>
                      <a:endParaRPr lang="en-US" sz="1400" b="1" dirty="0">
                        <a:solidFill>
                          <a:srgbClr val="FFFFFF"/>
                        </a:solidFill>
                      </a:endParaRPr>
                    </a:p>
                  </a:txBody>
                  <a:tcPr>
                    <a:noFill/>
                  </a:tcPr>
                </a:tc>
                <a:tc>
                  <a:txBody>
                    <a:bodyPr/>
                    <a:lstStyle/>
                    <a:p>
                      <a:r>
                        <a:rPr lang="en-US" sz="1400" b="1" i="0" dirty="0" smtClean="0">
                          <a:solidFill>
                            <a:srgbClr val="FFFFFF"/>
                          </a:solidFill>
                        </a:rPr>
                        <a:t>2040 </a:t>
                      </a:r>
                      <a:r>
                        <a:rPr lang="en-US" sz="1400" b="1" i="0" dirty="0" err="1" smtClean="0">
                          <a:solidFill>
                            <a:srgbClr val="FFFFFF"/>
                          </a:solidFill>
                        </a:rPr>
                        <a:t>x</a:t>
                      </a:r>
                      <a:r>
                        <a:rPr lang="en-US" sz="1400" b="1" i="0" dirty="0" smtClean="0">
                          <a:solidFill>
                            <a:srgbClr val="FFFFFF"/>
                          </a:solidFill>
                        </a:rPr>
                        <a:t> 2040 pixels</a:t>
                      </a:r>
                    </a:p>
                  </a:txBody>
                  <a:tcPr>
                    <a:noFill/>
                  </a:tcPr>
                </a:tc>
              </a:tr>
              <a:tr h="370840">
                <a:tc>
                  <a:txBody>
                    <a:bodyPr/>
                    <a:lstStyle/>
                    <a:p>
                      <a:r>
                        <a:rPr lang="en-US" sz="1400" b="1" dirty="0" smtClean="0">
                          <a:solidFill>
                            <a:srgbClr val="FFFFFF"/>
                          </a:solidFill>
                        </a:rPr>
                        <a:t>QE</a:t>
                      </a:r>
                      <a:endParaRPr lang="en-US" sz="1400" b="1" dirty="0">
                        <a:solidFill>
                          <a:srgbClr val="FFFFFF"/>
                        </a:solidFill>
                      </a:endParaRPr>
                    </a:p>
                  </a:txBody>
                  <a:tcPr>
                    <a:noFill/>
                  </a:tcPr>
                </a:tc>
                <a:tc>
                  <a:txBody>
                    <a:bodyPr/>
                    <a:lstStyle/>
                    <a:p>
                      <a:r>
                        <a:rPr lang="en-US" sz="1400" b="1" i="0" dirty="0" smtClean="0">
                          <a:solidFill>
                            <a:srgbClr val="FFFFFF"/>
                          </a:solidFill>
                        </a:rPr>
                        <a:t>&gt; 70%,</a:t>
                      </a:r>
                      <a:r>
                        <a:rPr lang="en-US" sz="1400" b="1" i="0" baseline="0" dirty="0" smtClean="0">
                          <a:solidFill>
                            <a:srgbClr val="FFFFFF"/>
                          </a:solidFill>
                        </a:rPr>
                        <a:t> 0.6 µ</a:t>
                      </a:r>
                      <a:r>
                        <a:rPr lang="en-US" sz="1400" b="1" i="0" baseline="0" dirty="0" err="1" smtClean="0">
                          <a:solidFill>
                            <a:srgbClr val="FFFFFF"/>
                          </a:solidFill>
                        </a:rPr>
                        <a:t>m</a:t>
                      </a:r>
                      <a:r>
                        <a:rPr lang="en-US" sz="1400" b="1" i="0" baseline="0" dirty="0" smtClean="0">
                          <a:solidFill>
                            <a:srgbClr val="FFFFFF"/>
                          </a:solidFill>
                        </a:rPr>
                        <a:t> ≤ </a:t>
                      </a:r>
                      <a:r>
                        <a:rPr lang="en-US" sz="1400" b="1" i="0" baseline="0" dirty="0" err="1" smtClean="0">
                          <a:solidFill>
                            <a:srgbClr val="FFFFFF"/>
                          </a:solidFill>
                        </a:rPr>
                        <a:t>λ</a:t>
                      </a:r>
                      <a:r>
                        <a:rPr lang="en-US" sz="1400" b="1" i="0" baseline="0" dirty="0" smtClean="0">
                          <a:solidFill>
                            <a:srgbClr val="FFFFFF"/>
                          </a:solidFill>
                        </a:rPr>
                        <a:t>&lt; 1 µ</a:t>
                      </a:r>
                      <a:r>
                        <a:rPr lang="en-US" sz="1400" b="1" i="0" baseline="0" dirty="0" err="1" smtClean="0">
                          <a:solidFill>
                            <a:srgbClr val="FFFFFF"/>
                          </a:solidFill>
                        </a:rPr>
                        <a:t>m</a:t>
                      </a:r>
                      <a:r>
                        <a:rPr lang="en-US" sz="1400" b="1" i="0" baseline="0" dirty="0" smtClean="0">
                          <a:solidFill>
                            <a:srgbClr val="FFFFFF"/>
                          </a:solidFill>
                        </a:rPr>
                        <a:t/>
                      </a:r>
                      <a:br>
                        <a:rPr lang="en-US" sz="1400" b="1" i="0" baseline="0" dirty="0" smtClean="0">
                          <a:solidFill>
                            <a:srgbClr val="FFFFFF"/>
                          </a:solidFill>
                        </a:rPr>
                      </a:br>
                      <a:r>
                        <a:rPr lang="en-US" sz="1400" b="1" i="0" baseline="0" dirty="0" smtClean="0">
                          <a:solidFill>
                            <a:srgbClr val="FFFFFF"/>
                          </a:solidFill>
                        </a:rPr>
                        <a:t>&gt; 80%, 1 µ</a:t>
                      </a:r>
                      <a:r>
                        <a:rPr lang="en-US" sz="1400" b="1" i="0" baseline="0" dirty="0" err="1" smtClean="0">
                          <a:solidFill>
                            <a:srgbClr val="FFFFFF"/>
                          </a:solidFill>
                        </a:rPr>
                        <a:t>m</a:t>
                      </a:r>
                      <a:r>
                        <a:rPr lang="en-US" sz="1400" b="1" i="0" baseline="0" dirty="0" smtClean="0">
                          <a:solidFill>
                            <a:srgbClr val="FFFFFF"/>
                          </a:solidFill>
                        </a:rPr>
                        <a:t> ≤ </a:t>
                      </a:r>
                      <a:r>
                        <a:rPr lang="en-US" sz="1400" b="1" i="0" baseline="0" dirty="0" err="1" smtClean="0">
                          <a:solidFill>
                            <a:srgbClr val="FFFFFF"/>
                          </a:solidFill>
                        </a:rPr>
                        <a:t>λ</a:t>
                      </a:r>
                      <a:r>
                        <a:rPr lang="en-US" sz="1400" b="1" i="0" baseline="0" dirty="0" smtClean="0">
                          <a:solidFill>
                            <a:srgbClr val="FFFFFF"/>
                          </a:solidFill>
                        </a:rPr>
                        <a:t> ≤ 5 µ</a:t>
                      </a:r>
                      <a:r>
                        <a:rPr lang="en-US" sz="1400" b="1" i="0" baseline="0" dirty="0" err="1" smtClean="0">
                          <a:solidFill>
                            <a:srgbClr val="FFFFFF"/>
                          </a:solidFill>
                        </a:rPr>
                        <a:t>m</a:t>
                      </a:r>
                      <a:endParaRPr lang="en-US" sz="1400" b="1" i="0" dirty="0" smtClean="0">
                        <a:solidFill>
                          <a:srgbClr val="FFFFFF"/>
                        </a:solidFill>
                      </a:endParaRPr>
                    </a:p>
                  </a:txBody>
                  <a:tcPr>
                    <a:noFill/>
                  </a:tcPr>
                </a:tc>
              </a:tr>
              <a:tr h="370840">
                <a:tc>
                  <a:txBody>
                    <a:bodyPr/>
                    <a:lstStyle/>
                    <a:p>
                      <a:r>
                        <a:rPr lang="en-US" sz="1400" b="1" dirty="0" smtClean="0">
                          <a:solidFill>
                            <a:srgbClr val="FFFFFF"/>
                          </a:solidFill>
                        </a:rPr>
                        <a:t>Operability</a:t>
                      </a:r>
                      <a:r>
                        <a:rPr lang="en-US" sz="1400" b="1" baseline="0" dirty="0" smtClean="0">
                          <a:solidFill>
                            <a:srgbClr val="FFFFFF"/>
                          </a:solidFill>
                        </a:rPr>
                        <a:t> for science</a:t>
                      </a:r>
                      <a:endParaRPr lang="en-US" sz="1400" b="1" dirty="0">
                        <a:solidFill>
                          <a:srgbClr val="FFFFFF"/>
                        </a:solidFill>
                      </a:endParaRPr>
                    </a:p>
                  </a:txBody>
                  <a:tcPr>
                    <a:noFill/>
                  </a:tcPr>
                </a:tc>
                <a:tc>
                  <a:txBody>
                    <a:bodyPr/>
                    <a:lstStyle/>
                    <a:p>
                      <a:r>
                        <a:rPr lang="en-US" sz="1400" b="1" i="0" dirty="0" smtClean="0">
                          <a:solidFill>
                            <a:srgbClr val="FFFFFF"/>
                          </a:solidFill>
                        </a:rPr>
                        <a:t>&gt;</a:t>
                      </a:r>
                      <a:r>
                        <a:rPr lang="en-US" sz="1400" b="1" i="0" baseline="0" dirty="0" smtClean="0">
                          <a:solidFill>
                            <a:srgbClr val="FFFFFF"/>
                          </a:solidFill>
                        </a:rPr>
                        <a:t> 89</a:t>
                      </a:r>
                      <a:r>
                        <a:rPr lang="en-US" sz="1400" b="1" i="0" dirty="0" smtClean="0">
                          <a:solidFill>
                            <a:srgbClr val="FFFFFF"/>
                          </a:solidFill>
                        </a:rPr>
                        <a:t>%</a:t>
                      </a:r>
                    </a:p>
                  </a:txBody>
                  <a:tcPr>
                    <a:noFill/>
                  </a:tcPr>
                </a:tc>
              </a:tr>
            </a:tbl>
          </a:graphicData>
        </a:graphic>
      </p:graphicFrame>
      <p:sp>
        <p:nvSpPr>
          <p:cNvPr id="9" name="TextBox 8"/>
          <p:cNvSpPr txBox="1"/>
          <p:nvPr/>
        </p:nvSpPr>
        <p:spPr>
          <a:xfrm>
            <a:off x="228600" y="5638800"/>
            <a:ext cx="5105400" cy="461665"/>
          </a:xfrm>
          <a:prstGeom prst="rect">
            <a:avLst/>
          </a:prstGeom>
          <a:noFill/>
        </p:spPr>
        <p:txBody>
          <a:bodyPr wrap="square" rtlCol="0">
            <a:spAutoFit/>
          </a:bodyPr>
          <a:lstStyle/>
          <a:p>
            <a:pPr algn="l"/>
            <a:r>
              <a:rPr lang="en-US" sz="1200" dirty="0" smtClean="0"/>
              <a:t>a) All requirements are end of life (i.e. after I&amp;T, storage until launch, and </a:t>
            </a:r>
            <a:r>
              <a:rPr lang="en-US" sz="1200" dirty="0" smtClean="0">
                <a:latin typeface="ＭＳ ゴシック"/>
                <a:ea typeface="ＭＳ ゴシック"/>
                <a:cs typeface="ＭＳ ゴシック"/>
              </a:rPr>
              <a:t>≥</a:t>
            </a:r>
            <a:r>
              <a:rPr lang="en-US" sz="1200" dirty="0" smtClean="0"/>
              <a:t> 5 years of use in the L2 radiation environment).</a:t>
            </a:r>
            <a:endParaRPr lang="en-US" sz="1200" dirty="0"/>
          </a:p>
        </p:txBody>
      </p:sp>
      <p:sp>
        <p:nvSpPr>
          <p:cNvPr id="10" name="TextBox 9"/>
          <p:cNvSpPr txBox="1"/>
          <p:nvPr/>
        </p:nvSpPr>
        <p:spPr>
          <a:xfrm>
            <a:off x="228600" y="990600"/>
            <a:ext cx="5105400" cy="523220"/>
          </a:xfrm>
          <a:prstGeom prst="rect">
            <a:avLst/>
          </a:prstGeom>
          <a:noFill/>
        </p:spPr>
        <p:txBody>
          <a:bodyPr wrap="square" rtlCol="0">
            <a:spAutoFit/>
          </a:bodyPr>
          <a:lstStyle/>
          <a:p>
            <a:r>
              <a:rPr lang="en-US" sz="2800" dirty="0" smtClean="0"/>
              <a:t>A few Key NIRSpec Requirements</a:t>
            </a:r>
            <a:endParaRPr lang="en-US" sz="2800" dirty="0"/>
          </a:p>
        </p:txBody>
      </p:sp>
      <p:sp>
        <p:nvSpPr>
          <p:cNvPr id="11" name="TextBox 10"/>
          <p:cNvSpPr txBox="1"/>
          <p:nvPr/>
        </p:nvSpPr>
        <p:spPr>
          <a:xfrm>
            <a:off x="5791200" y="685800"/>
            <a:ext cx="3200400" cy="553998"/>
          </a:xfrm>
          <a:prstGeom prst="rect">
            <a:avLst/>
          </a:prstGeom>
          <a:noFill/>
        </p:spPr>
        <p:txBody>
          <a:bodyPr wrap="square" rtlCol="0">
            <a:spAutoFit/>
          </a:bodyPr>
          <a:lstStyle/>
          <a:p>
            <a:r>
              <a:rPr lang="en-US" i="1" dirty="0" smtClean="0"/>
              <a:t>It’s a team effort!</a:t>
            </a:r>
            <a:endParaRPr lang="en-US" i="1" dirty="0"/>
          </a:p>
        </p:txBody>
      </p:sp>
      <p:sp>
        <p:nvSpPr>
          <p:cNvPr id="12" name="TextBox 11"/>
          <p:cNvSpPr txBox="1"/>
          <p:nvPr/>
        </p:nvSpPr>
        <p:spPr>
          <a:xfrm>
            <a:off x="5715000" y="2981236"/>
            <a:ext cx="1295400" cy="600164"/>
          </a:xfrm>
          <a:prstGeom prst="rect">
            <a:avLst/>
          </a:prstGeom>
          <a:noFill/>
        </p:spPr>
        <p:txBody>
          <a:bodyPr wrap="square" rtlCol="0">
            <a:spAutoFit/>
          </a:bodyPr>
          <a:lstStyle/>
          <a:p>
            <a:r>
              <a:rPr lang="en-US" sz="1100" dirty="0" err="1" smtClean="0"/>
              <a:t>Yiting</a:t>
            </a:r>
            <a:r>
              <a:rPr lang="en-US" sz="1100" dirty="0" smtClean="0"/>
              <a:t> </a:t>
            </a:r>
            <a:r>
              <a:rPr lang="en-US" sz="1100" dirty="0" err="1" smtClean="0"/>
              <a:t>Wen</a:t>
            </a:r>
            <a:r>
              <a:rPr lang="en-US" sz="1100" dirty="0" smtClean="0"/>
              <a:t> tries on a new </a:t>
            </a:r>
            <a:r>
              <a:rPr lang="en-US" sz="1100" dirty="0" err="1" smtClean="0"/>
              <a:t>dewar</a:t>
            </a:r>
            <a:r>
              <a:rPr lang="en-US" sz="1100" dirty="0" smtClean="0"/>
              <a:t> for size.</a:t>
            </a:r>
            <a:endParaRPr lang="en-US" sz="1100" dirty="0"/>
          </a:p>
        </p:txBody>
      </p:sp>
      <p:pic>
        <p:nvPicPr>
          <p:cNvPr id="14" name="Picture 13" descr="sridhar_and_bob.jpg"/>
          <p:cNvPicPr>
            <a:picLocks noChangeAspect="1"/>
          </p:cNvPicPr>
          <p:nvPr/>
        </p:nvPicPr>
        <p:blipFill>
          <a:blip r:embed="rId4"/>
          <a:stretch>
            <a:fillRect/>
          </a:stretch>
        </p:blipFill>
        <p:spPr>
          <a:xfrm>
            <a:off x="7239000" y="1219200"/>
            <a:ext cx="1493917" cy="1498600"/>
          </a:xfrm>
          <a:prstGeom prst="rect">
            <a:avLst/>
          </a:prstGeom>
        </p:spPr>
      </p:pic>
      <p:sp>
        <p:nvSpPr>
          <p:cNvPr id="15" name="TextBox 14"/>
          <p:cNvSpPr txBox="1"/>
          <p:nvPr/>
        </p:nvSpPr>
        <p:spPr>
          <a:xfrm>
            <a:off x="7239000" y="2971800"/>
            <a:ext cx="1524000" cy="600164"/>
          </a:xfrm>
          <a:prstGeom prst="rect">
            <a:avLst/>
          </a:prstGeom>
          <a:noFill/>
        </p:spPr>
        <p:txBody>
          <a:bodyPr wrap="square" rtlCol="0">
            <a:spAutoFit/>
          </a:bodyPr>
          <a:lstStyle/>
          <a:p>
            <a:r>
              <a:rPr lang="en-US" sz="1100" dirty="0" smtClean="0"/>
              <a:t>Sridhar </a:t>
            </a:r>
            <a:r>
              <a:rPr lang="en-US" sz="1100" dirty="0" err="1" smtClean="0"/>
              <a:t>Manthripragada</a:t>
            </a:r>
            <a:r>
              <a:rPr lang="en-US" sz="1100" dirty="0" smtClean="0"/>
              <a:t> and Bob Hill discuss the finer points…</a:t>
            </a:r>
            <a:endParaRPr lang="en-US" sz="1100" dirty="0"/>
          </a:p>
        </p:txBody>
      </p:sp>
      <p:sp>
        <p:nvSpPr>
          <p:cNvPr id="16" name="TextBox 15"/>
          <p:cNvSpPr txBox="1"/>
          <p:nvPr/>
        </p:nvSpPr>
        <p:spPr>
          <a:xfrm>
            <a:off x="3733800" y="6477000"/>
            <a:ext cx="5410200" cy="261610"/>
          </a:xfrm>
          <a:prstGeom prst="rect">
            <a:avLst/>
          </a:prstGeom>
          <a:noFill/>
        </p:spPr>
        <p:txBody>
          <a:bodyPr wrap="square" rtlCol="0">
            <a:spAutoFit/>
          </a:bodyPr>
          <a:lstStyle/>
          <a:p>
            <a:pPr algn="r"/>
            <a:r>
              <a:rPr lang="en-US" sz="1100" b="1" i="1" dirty="0" smtClean="0"/>
              <a:t>And a big Thank You to all the others who worked hard to make it possible!</a:t>
            </a:r>
            <a:endParaRPr lang="en-US" sz="1100" b="1" i="1" dirty="0"/>
          </a:p>
        </p:txBody>
      </p:sp>
      <p:pic>
        <p:nvPicPr>
          <p:cNvPr id="17" name="Picture 16" descr="Ori_and_others.jpg"/>
          <p:cNvPicPr>
            <a:picLocks noChangeAspect="1"/>
          </p:cNvPicPr>
          <p:nvPr/>
        </p:nvPicPr>
        <p:blipFill>
          <a:blip r:embed="rId5"/>
          <a:stretch>
            <a:fillRect/>
          </a:stretch>
        </p:blipFill>
        <p:spPr>
          <a:xfrm>
            <a:off x="5486400" y="3581400"/>
            <a:ext cx="1625600" cy="1219200"/>
          </a:xfrm>
          <a:prstGeom prst="rect">
            <a:avLst/>
          </a:prstGeom>
        </p:spPr>
      </p:pic>
      <p:sp>
        <p:nvSpPr>
          <p:cNvPr id="18" name="TextBox 17"/>
          <p:cNvSpPr txBox="1"/>
          <p:nvPr/>
        </p:nvSpPr>
        <p:spPr>
          <a:xfrm>
            <a:off x="5486400" y="4810036"/>
            <a:ext cx="1676400" cy="769441"/>
          </a:xfrm>
          <a:prstGeom prst="rect">
            <a:avLst/>
          </a:prstGeom>
          <a:noFill/>
        </p:spPr>
        <p:txBody>
          <a:bodyPr wrap="square" rtlCol="0">
            <a:spAutoFit/>
          </a:bodyPr>
          <a:lstStyle/>
          <a:p>
            <a:r>
              <a:rPr lang="en-US" sz="1100" dirty="0" smtClean="0"/>
              <a:t>Craig </a:t>
            </a:r>
            <a:r>
              <a:rPr lang="en-US" sz="1100" dirty="0" err="1" smtClean="0"/>
              <a:t>Cabelli</a:t>
            </a:r>
            <a:r>
              <a:rPr lang="en-US" sz="1100" dirty="0" smtClean="0"/>
              <a:t> and Greg </a:t>
            </a:r>
            <a:r>
              <a:rPr lang="en-US" sz="1100" dirty="0" err="1" smtClean="0"/>
              <a:t>Delo</a:t>
            </a:r>
            <a:r>
              <a:rPr lang="en-US" sz="1100" dirty="0" smtClean="0"/>
              <a:t> work while NASA/GSRP student </a:t>
            </a:r>
            <a:r>
              <a:rPr lang="en-US" sz="1100" dirty="0" err="1" smtClean="0"/>
              <a:t>Ori</a:t>
            </a:r>
            <a:r>
              <a:rPr lang="en-US" sz="1100" dirty="0" smtClean="0"/>
              <a:t> Fox “manages” the action</a:t>
            </a:r>
            <a:endParaRPr lang="en-US" sz="1100" dirty="0"/>
          </a:p>
        </p:txBody>
      </p:sp>
      <p:pic>
        <p:nvPicPr>
          <p:cNvPr id="19" name="Picture 18" descr="brent_and_others.jpg"/>
          <p:cNvPicPr>
            <a:picLocks noChangeAspect="1"/>
          </p:cNvPicPr>
          <p:nvPr/>
        </p:nvPicPr>
        <p:blipFill>
          <a:blip r:embed="rId6"/>
          <a:stretch>
            <a:fillRect/>
          </a:stretch>
        </p:blipFill>
        <p:spPr>
          <a:xfrm>
            <a:off x="7315200" y="3581400"/>
            <a:ext cx="1625600" cy="1219200"/>
          </a:xfrm>
          <a:prstGeom prst="rect">
            <a:avLst/>
          </a:prstGeom>
        </p:spPr>
      </p:pic>
      <p:sp>
        <p:nvSpPr>
          <p:cNvPr id="20" name="TextBox 19"/>
          <p:cNvSpPr txBox="1"/>
          <p:nvPr/>
        </p:nvSpPr>
        <p:spPr>
          <a:xfrm>
            <a:off x="7315200" y="4800600"/>
            <a:ext cx="1676400" cy="261610"/>
          </a:xfrm>
          <a:prstGeom prst="rect">
            <a:avLst/>
          </a:prstGeom>
          <a:noFill/>
        </p:spPr>
        <p:txBody>
          <a:bodyPr wrap="square" rtlCol="0">
            <a:spAutoFit/>
          </a:bodyPr>
          <a:lstStyle/>
          <a:p>
            <a:r>
              <a:rPr lang="en-US" sz="1100" dirty="0" smtClean="0"/>
              <a:t>Brent Mott in action!</a:t>
            </a:r>
            <a:endParaRPr lang="en-US" sz="1100" dirty="0"/>
          </a:p>
        </p:txBody>
      </p:sp>
      <p:pic>
        <p:nvPicPr>
          <p:cNvPr id="21" name="Picture 20" descr="ali_and_kamdin.jpg"/>
          <p:cNvPicPr>
            <a:picLocks noChangeAspect="1"/>
          </p:cNvPicPr>
          <p:nvPr/>
        </p:nvPicPr>
        <p:blipFill>
          <a:blip r:embed="rId7"/>
          <a:stretch>
            <a:fillRect/>
          </a:stretch>
        </p:blipFill>
        <p:spPr>
          <a:xfrm>
            <a:off x="7315200" y="5181600"/>
            <a:ext cx="1625600" cy="1219200"/>
          </a:xfrm>
          <a:prstGeom prst="rect">
            <a:avLst/>
          </a:prstGeom>
        </p:spPr>
      </p:pic>
      <p:sp>
        <p:nvSpPr>
          <p:cNvPr id="22" name="TextBox 21"/>
          <p:cNvSpPr txBox="1"/>
          <p:nvPr/>
        </p:nvSpPr>
        <p:spPr>
          <a:xfrm>
            <a:off x="5638800" y="5800636"/>
            <a:ext cx="1676400" cy="600164"/>
          </a:xfrm>
          <a:prstGeom prst="rect">
            <a:avLst/>
          </a:prstGeom>
          <a:noFill/>
        </p:spPr>
        <p:txBody>
          <a:bodyPr wrap="square" rtlCol="0">
            <a:spAutoFit/>
          </a:bodyPr>
          <a:lstStyle/>
          <a:p>
            <a:pPr algn="r"/>
            <a:r>
              <a:rPr lang="en-US" sz="1100" dirty="0" err="1" smtClean="0"/>
              <a:t>Kamdin</a:t>
            </a:r>
            <a:r>
              <a:rPr lang="en-US" sz="1100" dirty="0" smtClean="0"/>
              <a:t> </a:t>
            </a:r>
            <a:r>
              <a:rPr lang="en-US" sz="1100" dirty="0" err="1" smtClean="0"/>
              <a:t>Shakoorzadeh</a:t>
            </a:r>
            <a:r>
              <a:rPr lang="en-US" sz="1100" dirty="0" smtClean="0"/>
              <a:t> and Ali </a:t>
            </a:r>
            <a:r>
              <a:rPr lang="en-US" sz="1100" dirty="0" err="1" smtClean="0"/>
              <a:t>Feizi</a:t>
            </a:r>
            <a:r>
              <a:rPr lang="en-US" sz="1100" dirty="0" smtClean="0"/>
              <a:t> inspect their handiwork!</a:t>
            </a:r>
            <a:endParaRPr lang="en-US" sz="1100" dirty="0"/>
          </a:p>
        </p:txBody>
      </p:sp>
    </p:spTree>
  </p:cSld>
  <p:clrMapOvr>
    <a:masterClrMapping/>
  </p:clrMapOvr>
  <p:transition>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892969" y="178594"/>
            <a:ext cx="7358063" cy="776883"/>
          </a:xfrm>
          <a:ln/>
        </p:spPr>
        <p:txBody>
          <a:bodyPr/>
          <a:lstStyle/>
          <a:p>
            <a:r>
              <a:rPr lang="en-US" sz="5100" dirty="0"/>
              <a:t>Introduction to References</a:t>
            </a:r>
          </a:p>
        </p:txBody>
      </p:sp>
      <p:sp>
        <p:nvSpPr>
          <p:cNvPr id="17411" name="Rectangle 3"/>
          <p:cNvSpPr>
            <a:spLocks/>
          </p:cNvSpPr>
          <p:nvPr/>
        </p:nvSpPr>
        <p:spPr bwMode="auto">
          <a:xfrm>
            <a:off x="696516" y="937617"/>
            <a:ext cx="7768828" cy="1544836"/>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pPr marL="401822" indent="-401822" algn="l">
              <a:spcBef>
                <a:spcPts val="1687"/>
              </a:spcBef>
              <a:buSzPct val="171000"/>
              <a:buFont typeface="Gill Sans" charset="0"/>
              <a:buChar char="•"/>
            </a:pPr>
            <a:r>
              <a:rPr lang="en-US" sz="1500" dirty="0">
                <a:solidFill>
                  <a:schemeClr val="tx1"/>
                </a:solidFill>
                <a:ea typeface="Gill Sans" charset="0"/>
                <a:cs typeface="Gill Sans" charset="0"/>
              </a:rPr>
              <a:t>A reference is any signal that</a:t>
            </a:r>
            <a:r>
              <a:rPr lang="en-US" sz="1500" dirty="0" smtClean="0">
                <a:solidFill>
                  <a:schemeClr val="tx1"/>
                </a:solidFill>
                <a:ea typeface="Gill Sans" charset="0"/>
                <a:cs typeface="Gill Sans" charset="0"/>
              </a:rPr>
              <a:t> mimics a </a:t>
            </a:r>
            <a:r>
              <a:rPr lang="en-US" sz="1500" dirty="0">
                <a:solidFill>
                  <a:schemeClr val="tx1"/>
                </a:solidFill>
                <a:ea typeface="Gill Sans" charset="0"/>
                <a:cs typeface="Gill Sans" charset="0"/>
              </a:rPr>
              <a:t>normal pixel, but that does not respond to light</a:t>
            </a:r>
          </a:p>
          <a:p>
            <a:pPr marL="401822" indent="-401822" algn="l">
              <a:spcBef>
                <a:spcPts val="1687"/>
              </a:spcBef>
              <a:buSzPct val="171000"/>
              <a:buFont typeface="Gill Sans" charset="0"/>
              <a:buChar char="•"/>
            </a:pPr>
            <a:r>
              <a:rPr lang="en-US" sz="1500" dirty="0">
                <a:solidFill>
                  <a:schemeClr val="tx1"/>
                </a:solidFill>
                <a:ea typeface="Gill Sans" charset="0"/>
                <a:cs typeface="Gill Sans" charset="0"/>
              </a:rPr>
              <a:t>The H2RG has been engineered to include </a:t>
            </a:r>
            <a:r>
              <a:rPr lang="en-US" sz="1500" i="1" dirty="0">
                <a:solidFill>
                  <a:schemeClr val="tx1"/>
                </a:solidFill>
                <a:ea typeface="Gill Sans" charset="0"/>
                <a:cs typeface="Gill Sans" charset="0"/>
              </a:rPr>
              <a:t>reference pixels</a:t>
            </a:r>
            <a:r>
              <a:rPr lang="en-US" sz="1500" dirty="0">
                <a:solidFill>
                  <a:schemeClr val="tx1"/>
                </a:solidFill>
                <a:ea typeface="Gill Sans" charset="0"/>
                <a:cs typeface="Gill Sans" charset="0"/>
              </a:rPr>
              <a:t> and a </a:t>
            </a:r>
            <a:r>
              <a:rPr lang="en-US" sz="1500" i="1" dirty="0">
                <a:solidFill>
                  <a:schemeClr val="tx1"/>
                </a:solidFill>
                <a:ea typeface="Gill Sans" charset="0"/>
                <a:cs typeface="Gill Sans" charset="0"/>
              </a:rPr>
              <a:t>reference output</a:t>
            </a:r>
            <a:endParaRPr lang="en-US" sz="1500" dirty="0">
              <a:solidFill>
                <a:schemeClr val="tx1"/>
              </a:solidFill>
              <a:ea typeface="Gill Sans" charset="0"/>
              <a:cs typeface="Gill Sans" charset="0"/>
            </a:endParaRPr>
          </a:p>
          <a:p>
            <a:pPr marL="401822" indent="-401822" algn="l">
              <a:spcBef>
                <a:spcPts val="1687"/>
              </a:spcBef>
              <a:buSzPct val="171000"/>
              <a:buFont typeface="Gill Sans" charset="0"/>
              <a:buChar char="•"/>
            </a:pPr>
            <a:r>
              <a:rPr lang="en-US" sz="1500" dirty="0">
                <a:solidFill>
                  <a:schemeClr val="tx1"/>
                </a:solidFill>
                <a:ea typeface="Gill Sans" charset="0"/>
                <a:cs typeface="Gill Sans" charset="0"/>
              </a:rPr>
              <a:t>Depending on the instrument, other references may be available</a:t>
            </a:r>
          </a:p>
        </p:txBody>
      </p:sp>
      <p:pic>
        <p:nvPicPr>
          <p:cNvPr id="7" name="Picture 6" descr="fig.png"/>
          <p:cNvPicPr>
            <a:picLocks noChangeAspect="1"/>
          </p:cNvPicPr>
          <p:nvPr/>
        </p:nvPicPr>
        <p:blipFill>
          <a:blip r:embed="rId3"/>
          <a:stretch>
            <a:fillRect/>
          </a:stretch>
        </p:blipFill>
        <p:spPr>
          <a:xfrm>
            <a:off x="2971800" y="2432129"/>
            <a:ext cx="6055564" cy="3663871"/>
          </a:xfrm>
          <a:prstGeom prst="rect">
            <a:avLst/>
          </a:prstGeom>
        </p:spPr>
      </p:pic>
    </p:spTree>
  </p:cSld>
  <p:clrMapOvr>
    <a:masterClrMapping/>
  </p:clrMapOvr>
  <p:transition>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85800"/>
            <a:ext cx="4379951" cy="838200"/>
          </a:xfrm>
        </p:spPr>
        <p:txBody>
          <a:bodyPr anchor="ctr">
            <a:normAutofit/>
          </a:bodyPr>
          <a:lstStyle/>
          <a:p>
            <a:r>
              <a:rPr lang="en-US" sz="2800" b="0" dirty="0" smtClean="0">
                <a:latin typeface="Gill Sans"/>
                <a:cs typeface="Gill Sans"/>
              </a:rPr>
              <a:t>Optimal use of References</a:t>
            </a:r>
            <a:endParaRPr lang="en-US" sz="1400" b="0" dirty="0">
              <a:latin typeface="Gill Sans"/>
              <a:cs typeface="Gill Sans"/>
            </a:endParaRPr>
          </a:p>
        </p:txBody>
      </p:sp>
      <p:pic>
        <p:nvPicPr>
          <p:cNvPr id="7" name="Picture 6" descr="gauss.png"/>
          <p:cNvPicPr>
            <a:picLocks noChangeAspect="1"/>
          </p:cNvPicPr>
          <p:nvPr/>
        </p:nvPicPr>
        <p:blipFill>
          <a:blip r:embed="rId3"/>
          <a:stretch>
            <a:fillRect/>
          </a:stretch>
        </p:blipFill>
        <p:spPr>
          <a:xfrm>
            <a:off x="381000" y="1371600"/>
            <a:ext cx="3731589" cy="4752430"/>
          </a:xfrm>
          <a:prstGeom prst="rect">
            <a:avLst/>
          </a:prstGeom>
        </p:spPr>
      </p:pic>
      <p:pic>
        <p:nvPicPr>
          <p:cNvPr id="9" name="Picture 8"/>
          <p:cNvPicPr>
            <a:picLocks noChangeAspect="1"/>
          </p:cNvPicPr>
          <p:nvPr/>
        </p:nvPicPr>
        <p:blipFill>
          <a:blip r:embed="rId4"/>
          <a:stretch>
            <a:fillRect/>
          </a:stretch>
        </p:blipFill>
        <p:spPr>
          <a:xfrm>
            <a:off x="4800600" y="225425"/>
            <a:ext cx="3886200" cy="3060000"/>
          </a:xfrm>
          <a:prstGeom prst="rect">
            <a:avLst/>
          </a:prstGeom>
        </p:spPr>
      </p:pic>
      <p:sp>
        <p:nvSpPr>
          <p:cNvPr id="14" name="TextBox 13"/>
          <p:cNvSpPr txBox="1"/>
          <p:nvPr/>
        </p:nvSpPr>
        <p:spPr>
          <a:xfrm>
            <a:off x="4800600" y="3285425"/>
            <a:ext cx="3886200" cy="461665"/>
          </a:xfrm>
          <a:prstGeom prst="rect">
            <a:avLst/>
          </a:prstGeom>
          <a:noFill/>
        </p:spPr>
        <p:txBody>
          <a:bodyPr wrap="square" rtlCol="0">
            <a:spAutoFit/>
          </a:bodyPr>
          <a:lstStyle/>
          <a:p>
            <a:pPr algn="ctr"/>
            <a:r>
              <a:rPr lang="en-US" sz="2400" dirty="0" smtClean="0">
                <a:solidFill>
                  <a:schemeClr val="tx1"/>
                </a:solidFill>
                <a:latin typeface="Gill Sans"/>
                <a:cs typeface="Gill Sans"/>
              </a:rPr>
              <a:t>Norbert Wiener circa 1960</a:t>
            </a:r>
            <a:endParaRPr lang="en-US" sz="2400" dirty="0">
              <a:solidFill>
                <a:schemeClr val="tx1"/>
              </a:solidFill>
              <a:latin typeface="Gill Sans"/>
              <a:cs typeface="Gill Sans"/>
            </a:endParaRPr>
          </a:p>
        </p:txBody>
      </p:sp>
      <p:sp>
        <p:nvSpPr>
          <p:cNvPr id="15" name="TextBox 14"/>
          <p:cNvSpPr txBox="1"/>
          <p:nvPr/>
        </p:nvSpPr>
        <p:spPr>
          <a:xfrm>
            <a:off x="685800" y="6107668"/>
            <a:ext cx="3352800" cy="369332"/>
          </a:xfrm>
          <a:prstGeom prst="rect">
            <a:avLst/>
          </a:prstGeom>
          <a:noFill/>
        </p:spPr>
        <p:txBody>
          <a:bodyPr wrap="square" rtlCol="0">
            <a:spAutoFit/>
          </a:bodyPr>
          <a:lstStyle/>
          <a:p>
            <a:pPr algn="ctr"/>
            <a:r>
              <a:rPr lang="en-US" sz="1800" dirty="0" smtClean="0">
                <a:solidFill>
                  <a:schemeClr val="tx1"/>
                </a:solidFill>
                <a:latin typeface="Gill Sans"/>
                <a:cs typeface="Gill Sans"/>
              </a:rPr>
              <a:t>Carl Friedrich Gauss circa 1850</a:t>
            </a:r>
            <a:endParaRPr lang="en-US" sz="1800" dirty="0">
              <a:solidFill>
                <a:schemeClr val="tx1"/>
              </a:solidFill>
              <a:latin typeface="Gill Sans"/>
              <a:cs typeface="Gill Sans"/>
            </a:endParaRPr>
          </a:p>
        </p:txBody>
      </p:sp>
      <p:pic>
        <p:nvPicPr>
          <p:cNvPr id="17" name="Picture 5"/>
          <p:cNvPicPr>
            <a:picLocks noChangeAspect="1" noChangeArrowheads="1"/>
          </p:cNvPicPr>
          <p:nvPr/>
        </p:nvPicPr>
        <p:blipFill>
          <a:blip r:embed="rId5"/>
          <a:srcRect/>
          <a:stretch>
            <a:fillRect/>
          </a:stretch>
        </p:blipFill>
        <p:spPr bwMode="auto">
          <a:xfrm>
            <a:off x="116086" y="152400"/>
            <a:ext cx="660797" cy="544711"/>
          </a:xfrm>
          <a:prstGeom prst="rect">
            <a:avLst/>
          </a:prstGeom>
          <a:noFill/>
          <a:ln w="12700" cap="flat">
            <a:noFill/>
            <a:miter lim="800000"/>
            <a:headEnd/>
            <a:tailEnd/>
          </a:ln>
        </p:spPr>
      </p:pic>
      <p:sp>
        <p:nvSpPr>
          <p:cNvPr id="10" name="TextBox 9"/>
          <p:cNvSpPr txBox="1"/>
          <p:nvPr/>
        </p:nvSpPr>
        <p:spPr>
          <a:xfrm>
            <a:off x="4648200" y="4092476"/>
            <a:ext cx="4343400" cy="2308324"/>
          </a:xfrm>
          <a:prstGeom prst="rect">
            <a:avLst/>
          </a:prstGeom>
          <a:noFill/>
        </p:spPr>
        <p:txBody>
          <a:bodyPr wrap="square" rtlCol="0">
            <a:spAutoFit/>
          </a:bodyPr>
          <a:lstStyle/>
          <a:p>
            <a:pPr lvl="0"/>
            <a:r>
              <a:rPr lang="en-US" sz="2400" kern="0" dirty="0" smtClean="0">
                <a:solidFill>
                  <a:schemeClr val="tx1"/>
                </a:solidFill>
                <a:latin typeface="Gill Sans"/>
                <a:cs typeface="Gill Sans"/>
                <a:sym typeface="Helvetica" charset="0"/>
              </a:rPr>
              <a:t>IRS</a:t>
            </a:r>
            <a:r>
              <a:rPr lang="en-US" sz="2400" kern="0" baseline="30000" dirty="0" smtClean="0">
                <a:solidFill>
                  <a:schemeClr val="tx1"/>
                </a:solidFill>
                <a:latin typeface="Gill Sans"/>
                <a:cs typeface="Gill Sans"/>
                <a:sym typeface="Helvetica" charset="0"/>
              </a:rPr>
              <a:t>2</a:t>
            </a:r>
            <a:r>
              <a:rPr lang="en-US" sz="2400" kern="0" dirty="0" smtClean="0">
                <a:solidFill>
                  <a:schemeClr val="tx1"/>
                </a:solidFill>
                <a:latin typeface="Gill Sans"/>
                <a:cs typeface="Gill Sans"/>
                <a:sym typeface="Helvetica" charset="0"/>
              </a:rPr>
              <a:t> is Wiener-optimal. The detector system is highly linear by design, and reference information is applied in a way that is optimal, in a least squares sense.</a:t>
            </a:r>
            <a:endParaRPr lang="en-US" dirty="0"/>
          </a:p>
        </p:txBody>
      </p:sp>
      <p:sp>
        <p:nvSpPr>
          <p:cNvPr id="11" name="TextBox 10"/>
          <p:cNvSpPr txBox="1"/>
          <p:nvPr/>
        </p:nvSpPr>
        <p:spPr>
          <a:xfrm>
            <a:off x="0" y="6457890"/>
            <a:ext cx="8991600" cy="400110"/>
          </a:xfrm>
          <a:prstGeom prst="rect">
            <a:avLst/>
          </a:prstGeom>
          <a:noFill/>
        </p:spPr>
        <p:txBody>
          <a:bodyPr wrap="square" rtlCol="0">
            <a:spAutoFit/>
          </a:bodyPr>
          <a:lstStyle/>
          <a:p>
            <a:pPr algn="l"/>
            <a:r>
              <a:rPr lang="en-US" sz="2000" i="1" dirty="0" smtClean="0"/>
              <a:t>We are using </a:t>
            </a:r>
            <a:r>
              <a:rPr lang="en-US" sz="2000" i="1" dirty="0" err="1" smtClean="0"/>
              <a:t>frequentist</a:t>
            </a:r>
            <a:r>
              <a:rPr lang="en-US" sz="2000" i="1" dirty="0" smtClean="0"/>
              <a:t> inference, we’d be interested in hearing about other </a:t>
            </a:r>
            <a:r>
              <a:rPr lang="en-US" sz="2000" i="1" dirty="0" smtClean="0"/>
              <a:t>ways…</a:t>
            </a:r>
            <a:endParaRPr lang="en-US" sz="2000" i="1" dirty="0"/>
          </a:p>
        </p:txBody>
      </p:sp>
    </p:spTree>
  </p:cSld>
  <p:clrMapOvr>
    <a:masterClrMapping/>
  </p:clrMapOvr>
  <p:transition>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xfrm>
            <a:off x="685800" y="-228600"/>
            <a:ext cx="7772400" cy="1143000"/>
          </a:xfrm>
          <a:ln/>
        </p:spPr>
        <p:txBody>
          <a:bodyPr/>
          <a:lstStyle/>
          <a:p>
            <a:r>
              <a:rPr lang="en-US" sz="4400" dirty="0">
                <a:solidFill>
                  <a:schemeClr val="bg1"/>
                </a:solidFill>
              </a:rPr>
              <a:t>NIRSpec Read Noise</a:t>
            </a:r>
          </a:p>
        </p:txBody>
      </p:sp>
      <p:sp>
        <p:nvSpPr>
          <p:cNvPr id="18435" name="Rectangle 3"/>
          <p:cNvSpPr>
            <a:spLocks noGrp="1" noChangeArrowheads="1"/>
          </p:cNvSpPr>
          <p:nvPr>
            <p:ph idx="1"/>
          </p:nvPr>
        </p:nvSpPr>
        <p:spPr>
          <a:xfrm>
            <a:off x="152400" y="4114800"/>
            <a:ext cx="8610600" cy="2971800"/>
          </a:xfrm>
          <a:ln/>
        </p:spPr>
        <p:txBody>
          <a:bodyPr/>
          <a:lstStyle/>
          <a:p>
            <a:pPr marL="625056" algn="l">
              <a:buFont typeface="Arial"/>
              <a:buChar char="•"/>
            </a:pPr>
            <a:r>
              <a:rPr lang="en-US" sz="1400" dirty="0">
                <a:solidFill>
                  <a:schemeClr val="bg1"/>
                </a:solidFill>
              </a:rPr>
              <a:t>We reduce the high frequency spikes by tuning the SIDECAR </a:t>
            </a:r>
            <a:r>
              <a:rPr lang="en-US" sz="1400" dirty="0" err="1">
                <a:solidFill>
                  <a:schemeClr val="bg1"/>
                </a:solidFill>
              </a:rPr>
              <a:t>ASICs</a:t>
            </a:r>
            <a:endParaRPr lang="en-US" sz="1400" dirty="0">
              <a:solidFill>
                <a:schemeClr val="bg1"/>
              </a:solidFill>
            </a:endParaRPr>
          </a:p>
          <a:p>
            <a:pPr marL="625056" algn="l">
              <a:spcBef>
                <a:spcPts val="211"/>
              </a:spcBef>
              <a:buFont typeface="Arial"/>
              <a:buChar char="•"/>
            </a:pPr>
            <a:r>
              <a:rPr lang="en-US" sz="1400" dirty="0">
                <a:solidFill>
                  <a:schemeClr val="bg1"/>
                </a:solidFill>
              </a:rPr>
              <a:t>IRS</a:t>
            </a:r>
            <a:r>
              <a:rPr lang="en-US" sz="1400" baseline="32000" dirty="0">
                <a:solidFill>
                  <a:schemeClr val="bg1"/>
                </a:solidFill>
              </a:rPr>
              <a:t>2</a:t>
            </a:r>
            <a:r>
              <a:rPr lang="en-US" sz="1400" dirty="0">
                <a:solidFill>
                  <a:schemeClr val="bg1"/>
                </a:solidFill>
              </a:rPr>
              <a:t> addresses remaining noise components as follows</a:t>
            </a:r>
          </a:p>
          <a:p>
            <a:pPr marL="937584" lvl="1" algn="l">
              <a:spcBef>
                <a:spcPts val="211"/>
              </a:spcBef>
              <a:buFontTx/>
              <a:buChar char="-"/>
            </a:pPr>
            <a:r>
              <a:rPr lang="en-US" sz="1400" dirty="0">
                <a:solidFill>
                  <a:schemeClr val="bg1"/>
                </a:solidFill>
              </a:rPr>
              <a:t>Using measured frequency correlation between normal outputs and reference output</a:t>
            </a:r>
          </a:p>
          <a:p>
            <a:pPr marL="1250112" lvl="2" algn="l">
              <a:spcBef>
                <a:spcPts val="211"/>
              </a:spcBef>
              <a:buSzPct val="87000"/>
              <a:buFont typeface="Zapf Dingbats" charset="2"/>
              <a:buChar char="✦"/>
            </a:pPr>
            <a:r>
              <a:rPr lang="en-US" sz="1400" dirty="0">
                <a:solidFill>
                  <a:schemeClr val="bg1"/>
                </a:solidFill>
              </a:rPr>
              <a:t>Cuts white noise power approximately in half</a:t>
            </a:r>
          </a:p>
          <a:p>
            <a:pPr marL="1250112" lvl="2" algn="l">
              <a:spcBef>
                <a:spcPts val="211"/>
              </a:spcBef>
              <a:buSzPct val="87000"/>
              <a:buFont typeface="Zapf Dingbats" charset="2"/>
              <a:buChar char="✦"/>
            </a:pPr>
            <a:r>
              <a:rPr lang="en-US" sz="1400" dirty="0">
                <a:solidFill>
                  <a:schemeClr val="bg1"/>
                </a:solidFill>
              </a:rPr>
              <a:t>facilitates removal of 1/</a:t>
            </a:r>
            <a:r>
              <a:rPr lang="en-US" sz="1400" i="1" dirty="0">
                <a:solidFill>
                  <a:schemeClr val="bg1"/>
                </a:solidFill>
              </a:rPr>
              <a:t>f</a:t>
            </a:r>
            <a:r>
              <a:rPr lang="en-US" sz="1400" dirty="0">
                <a:solidFill>
                  <a:schemeClr val="bg1"/>
                </a:solidFill>
              </a:rPr>
              <a:t> noise</a:t>
            </a:r>
          </a:p>
          <a:p>
            <a:pPr marL="1250112" lvl="2" algn="l">
              <a:spcBef>
                <a:spcPts val="211"/>
              </a:spcBef>
              <a:buSzPct val="87000"/>
              <a:buFont typeface="Zapf Dingbats" charset="2"/>
              <a:buChar char="✦"/>
            </a:pPr>
            <a:r>
              <a:rPr lang="en-US" sz="1400" dirty="0">
                <a:solidFill>
                  <a:schemeClr val="bg1"/>
                </a:solidFill>
              </a:rPr>
              <a:t>facilitates removal of 300 Hz bump</a:t>
            </a:r>
          </a:p>
          <a:p>
            <a:pPr marL="937584" lvl="1" algn="l">
              <a:spcBef>
                <a:spcPts val="211"/>
              </a:spcBef>
              <a:buFontTx/>
              <a:buChar char="-"/>
            </a:pPr>
            <a:r>
              <a:rPr lang="en-US" sz="1400" dirty="0">
                <a:solidFill>
                  <a:schemeClr val="bg1"/>
                </a:solidFill>
              </a:rPr>
              <a:t>More frequent sampling of reference pixels + frequency dependent weighting facilitates more complete removal of 1/</a:t>
            </a:r>
            <a:r>
              <a:rPr lang="en-US" sz="1400" i="1" dirty="0">
                <a:solidFill>
                  <a:schemeClr val="bg1"/>
                </a:solidFill>
              </a:rPr>
              <a:t>f</a:t>
            </a:r>
            <a:r>
              <a:rPr lang="en-US" sz="1400" dirty="0">
                <a:solidFill>
                  <a:schemeClr val="bg1"/>
                </a:solidFill>
              </a:rPr>
              <a:t> noise up to a ~few kHz</a:t>
            </a:r>
          </a:p>
          <a:p>
            <a:pPr marL="937584" lvl="1" algn="l">
              <a:spcBef>
                <a:spcPts val="211"/>
              </a:spcBef>
              <a:buFontTx/>
              <a:buChar char="-"/>
            </a:pPr>
            <a:r>
              <a:rPr lang="en-US" sz="1400" dirty="0">
                <a:solidFill>
                  <a:schemeClr val="bg1"/>
                </a:solidFill>
              </a:rPr>
              <a:t>More frequent sampling of reference pixels + sampling even numbered and odd numbered columns separately + frequency dependent weighting facilitates removal of alternating column noise</a:t>
            </a:r>
            <a:br>
              <a:rPr lang="en-US" sz="1400" dirty="0">
                <a:solidFill>
                  <a:schemeClr val="bg1"/>
                </a:solidFill>
              </a:rPr>
            </a:br>
            <a:endParaRPr lang="en-US" sz="1400" dirty="0">
              <a:solidFill>
                <a:schemeClr val="bg1"/>
              </a:solidFill>
            </a:endParaRPr>
          </a:p>
        </p:txBody>
      </p:sp>
      <p:pic>
        <p:nvPicPr>
          <p:cNvPr id="18434" name="Picture 2"/>
          <p:cNvPicPr>
            <a:picLocks noChangeAspect="1" noChangeArrowheads="1"/>
          </p:cNvPicPr>
          <p:nvPr/>
        </p:nvPicPr>
        <p:blipFill>
          <a:blip r:embed="rId3"/>
          <a:srcRect/>
          <a:stretch>
            <a:fillRect/>
          </a:stretch>
        </p:blipFill>
        <p:spPr bwMode="auto">
          <a:xfrm>
            <a:off x="1303214" y="757834"/>
            <a:ext cx="6469186" cy="3318506"/>
          </a:xfrm>
          <a:prstGeom prst="rect">
            <a:avLst/>
          </a:prstGeom>
          <a:noFill/>
          <a:ln w="12700" cap="flat">
            <a:noFill/>
            <a:miter lim="800000"/>
            <a:headEnd/>
            <a:tailEnd/>
          </a:ln>
        </p:spPr>
      </p:pic>
      <p:sp>
        <p:nvSpPr>
          <p:cNvPr id="18436" name="Rectangle 4"/>
          <p:cNvSpPr>
            <a:spLocks/>
          </p:cNvSpPr>
          <p:nvPr/>
        </p:nvSpPr>
        <p:spPr bwMode="auto">
          <a:xfrm rot="-5400000">
            <a:off x="-667383" y="2038983"/>
            <a:ext cx="3070697" cy="821531"/>
          </a:xfrm>
          <a:prstGeom prst="rect">
            <a:avLst/>
          </a:prstGeom>
          <a:noFill/>
          <a:ln w="12700" cap="flat">
            <a:noFill/>
            <a:prstDash val="solid"/>
            <a:miter lim="800000"/>
            <a:headEnd type="none" w="med" len="med"/>
            <a:tailEnd type="none" w="med" len="med"/>
          </a:ln>
        </p:spPr>
        <p:txBody>
          <a:bodyPr lIns="0" tIns="0" rIns="0" bIns="0" anchor="ctr">
            <a:prstTxWarp prst="textNoShape">
              <a:avLst/>
            </a:prstTxWarp>
          </a:bodyPr>
          <a:lstStyle/>
          <a:p>
            <a:r>
              <a:rPr lang="en-US" sz="2500" dirty="0">
                <a:solidFill>
                  <a:schemeClr val="bg1"/>
                </a:solidFill>
                <a:ea typeface="Gill Sans" charset="0"/>
                <a:cs typeface="Gill Sans" charset="0"/>
              </a:rPr>
              <a:t>Traditional readout noise power spectra</a:t>
            </a:r>
          </a:p>
        </p:txBody>
      </p:sp>
      <p:sp>
        <p:nvSpPr>
          <p:cNvPr id="18437" name="Rectangle 5"/>
          <p:cNvSpPr>
            <a:spLocks/>
          </p:cNvSpPr>
          <p:nvPr/>
        </p:nvSpPr>
        <p:spPr bwMode="auto">
          <a:xfrm>
            <a:off x="98226" y="6639222"/>
            <a:ext cx="8527852" cy="214313"/>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pPr algn="l"/>
            <a:r>
              <a:rPr lang="en-US" sz="1000" dirty="0">
                <a:solidFill>
                  <a:srgbClr val="FF0000"/>
                </a:solidFill>
                <a:ea typeface="Gill Sans" charset="0"/>
                <a:cs typeface="Gill Sans" charset="0"/>
              </a:rPr>
              <a:t>Please ignore the red curves. This is an archival chart and they are not relevant to the current discussion.</a:t>
            </a:r>
          </a:p>
        </p:txBody>
      </p:sp>
      <p:pic>
        <p:nvPicPr>
          <p:cNvPr id="7" name="Picture 4"/>
          <p:cNvPicPr>
            <a:picLocks noChangeAspect="1" noChangeArrowheads="1"/>
          </p:cNvPicPr>
          <p:nvPr/>
        </p:nvPicPr>
        <p:blipFill>
          <a:blip r:embed="rId4"/>
          <a:srcRect/>
          <a:stretch>
            <a:fillRect/>
          </a:stretch>
        </p:blipFill>
        <p:spPr bwMode="auto">
          <a:xfrm>
            <a:off x="8314656" y="76200"/>
            <a:ext cx="785813" cy="785813"/>
          </a:xfrm>
          <a:prstGeom prst="rect">
            <a:avLst/>
          </a:prstGeom>
          <a:noFill/>
          <a:ln w="12700" cap="flat">
            <a:noFill/>
            <a:miter lim="800000"/>
            <a:headEnd/>
            <a:tailEnd/>
          </a:ln>
        </p:spPr>
      </p:pic>
      <p:pic>
        <p:nvPicPr>
          <p:cNvPr id="8" name="Picture 5"/>
          <p:cNvPicPr>
            <a:picLocks noChangeAspect="1" noChangeArrowheads="1"/>
          </p:cNvPicPr>
          <p:nvPr/>
        </p:nvPicPr>
        <p:blipFill>
          <a:blip r:embed="rId5"/>
          <a:srcRect/>
          <a:stretch>
            <a:fillRect/>
          </a:stretch>
        </p:blipFill>
        <p:spPr bwMode="auto">
          <a:xfrm>
            <a:off x="116086" y="148232"/>
            <a:ext cx="660797" cy="544711"/>
          </a:xfrm>
          <a:prstGeom prst="rect">
            <a:avLst/>
          </a:prstGeom>
          <a:noFill/>
          <a:ln w="12700" cap="flat">
            <a:noFill/>
            <a:miter lim="800000"/>
            <a:headEnd/>
            <a:tailEnd/>
          </a:ln>
        </p:spPr>
      </p:pic>
    </p:spTree>
  </p:cSld>
  <p:clrMapOvr>
    <a:masterClrMapping/>
  </p:clrMapOvr>
  <p:transition>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xfrm>
            <a:off x="685800" y="-228600"/>
            <a:ext cx="7772400" cy="1143000"/>
          </a:xfrm>
          <a:ln/>
        </p:spPr>
        <p:txBody>
          <a:bodyPr/>
          <a:lstStyle/>
          <a:p>
            <a:r>
              <a:rPr lang="en-US" sz="3200" dirty="0" smtClean="0">
                <a:solidFill>
                  <a:schemeClr val="bg1"/>
                </a:solidFill>
              </a:rPr>
              <a:t>Principal Components Analysis (PCA)</a:t>
            </a:r>
            <a:endParaRPr lang="en-US" sz="3200" dirty="0">
              <a:solidFill>
                <a:schemeClr val="bg1"/>
              </a:solidFill>
            </a:endParaRPr>
          </a:p>
        </p:txBody>
      </p:sp>
      <p:sp>
        <p:nvSpPr>
          <p:cNvPr id="18435" name="Rectangle 3"/>
          <p:cNvSpPr>
            <a:spLocks noGrp="1" noChangeArrowheads="1"/>
          </p:cNvSpPr>
          <p:nvPr>
            <p:ph idx="1"/>
          </p:nvPr>
        </p:nvSpPr>
        <p:spPr>
          <a:xfrm>
            <a:off x="152400" y="762000"/>
            <a:ext cx="8610600" cy="6324600"/>
          </a:xfrm>
          <a:ln/>
        </p:spPr>
        <p:txBody>
          <a:bodyPr/>
          <a:lstStyle/>
          <a:p>
            <a:pPr marL="625056" algn="l">
              <a:buFont typeface="Arial"/>
              <a:buChar char="•"/>
            </a:pPr>
            <a:r>
              <a:rPr lang="en-US" sz="2000" dirty="0" smtClean="0">
                <a:solidFill>
                  <a:schemeClr val="bg1"/>
                </a:solidFill>
              </a:rPr>
              <a:t>Pixels were sorted into time-ordered vectors (important to interpolate over all gaps due to e.g. new line overheads and hot pixels, etc.)</a:t>
            </a:r>
          </a:p>
          <a:p>
            <a:pPr marL="625056" algn="l">
              <a:buFont typeface="Arial"/>
              <a:buChar char="•"/>
            </a:pPr>
            <a:r>
              <a:rPr lang="en-US" sz="2000" dirty="0" smtClean="0">
                <a:solidFill>
                  <a:schemeClr val="bg1"/>
                </a:solidFill>
              </a:rPr>
              <a:t>PCA was performed on long sets of dark ramps (100 ramps, 88 up-the-ramp frames per ramp)</a:t>
            </a:r>
          </a:p>
          <a:p>
            <a:pPr marL="1025106" lvl="1">
              <a:buFont typeface="Wingdings" charset="2"/>
              <a:buChar char="u"/>
            </a:pPr>
            <a:r>
              <a:rPr lang="en-US" sz="1800" dirty="0" smtClean="0">
                <a:solidFill>
                  <a:schemeClr val="bg1"/>
                </a:solidFill>
              </a:rPr>
              <a:t>For frequencies faster than the frame rate, </a:t>
            </a:r>
            <a:r>
              <a:rPr lang="en-US" sz="1800" i="1" dirty="0" smtClean="0">
                <a:solidFill>
                  <a:schemeClr val="bg1"/>
                </a:solidFill>
              </a:rPr>
              <a:t>the noise is stationary</a:t>
            </a:r>
            <a:endParaRPr lang="en-US" sz="1800" dirty="0" smtClean="0">
              <a:solidFill>
                <a:schemeClr val="bg1"/>
              </a:solidFill>
            </a:endParaRPr>
          </a:p>
          <a:p>
            <a:pPr marL="1425156" lvl="2">
              <a:buFont typeface="Lucida Grande"/>
              <a:buChar char="→"/>
            </a:pPr>
            <a:r>
              <a:rPr lang="en-US" sz="1600" dirty="0" smtClean="0">
                <a:solidFill>
                  <a:schemeClr val="bg1"/>
                </a:solidFill>
              </a:rPr>
              <a:t>Eigenvectors are </a:t>
            </a:r>
            <a:r>
              <a:rPr lang="en-US" sz="1600" dirty="0" err="1" smtClean="0">
                <a:solidFill>
                  <a:schemeClr val="bg1"/>
                </a:solidFill>
              </a:rPr>
              <a:t>sines</a:t>
            </a:r>
            <a:r>
              <a:rPr lang="en-US" sz="1600" dirty="0" smtClean="0">
                <a:solidFill>
                  <a:schemeClr val="bg1"/>
                </a:solidFill>
              </a:rPr>
              <a:t> and cosines</a:t>
            </a:r>
          </a:p>
          <a:p>
            <a:pPr marL="1425156" lvl="2">
              <a:buFont typeface="Lucida Grande"/>
              <a:buChar char="→"/>
            </a:pPr>
            <a:r>
              <a:rPr lang="en-US" sz="1600" dirty="0" err="1" smtClean="0">
                <a:solidFill>
                  <a:schemeClr val="bg1"/>
                </a:solidFill>
              </a:rPr>
              <a:t>Eigenvalues</a:t>
            </a:r>
            <a:r>
              <a:rPr lang="en-US" sz="1600" dirty="0" smtClean="0">
                <a:solidFill>
                  <a:schemeClr val="bg1"/>
                </a:solidFill>
              </a:rPr>
              <a:t> are </a:t>
            </a:r>
            <a:r>
              <a:rPr lang="en-US" sz="1600" i="1" dirty="0" smtClean="0">
                <a:solidFill>
                  <a:schemeClr val="bg1"/>
                </a:solidFill>
              </a:rPr>
              <a:t>1/f</a:t>
            </a:r>
          </a:p>
          <a:p>
            <a:pPr marL="1425156" lvl="2">
              <a:buFont typeface="Lucida Grande"/>
              <a:buChar char="→"/>
            </a:pPr>
            <a:r>
              <a:rPr lang="en-US" sz="1600" dirty="0" smtClean="0">
                <a:solidFill>
                  <a:schemeClr val="bg1"/>
                </a:solidFill>
              </a:rPr>
              <a:t>Most natural basis for working with references is Fourier space!</a:t>
            </a:r>
          </a:p>
          <a:p>
            <a:pPr marL="1025106" lvl="1">
              <a:buFont typeface="Wingdings" charset="2"/>
              <a:buChar char="u"/>
            </a:pPr>
            <a:r>
              <a:rPr lang="en-US" sz="1800" dirty="0" smtClean="0">
                <a:solidFill>
                  <a:schemeClr val="bg1"/>
                </a:solidFill>
              </a:rPr>
              <a:t>Non-stationary components enter around the frame rate (~0.1 Hz)</a:t>
            </a:r>
            <a:endParaRPr lang="en-US" sz="1800" dirty="0">
              <a:solidFill>
                <a:schemeClr val="bg1"/>
              </a:solidFill>
            </a:endParaRPr>
          </a:p>
        </p:txBody>
      </p:sp>
      <p:pic>
        <p:nvPicPr>
          <p:cNvPr id="7" name="Picture 5"/>
          <p:cNvPicPr>
            <a:picLocks noChangeAspect="1" noChangeArrowheads="1"/>
          </p:cNvPicPr>
          <p:nvPr/>
        </p:nvPicPr>
        <p:blipFill>
          <a:blip r:embed="rId3"/>
          <a:srcRect/>
          <a:stretch>
            <a:fillRect/>
          </a:stretch>
        </p:blipFill>
        <p:spPr bwMode="auto">
          <a:xfrm>
            <a:off x="116086" y="152400"/>
            <a:ext cx="660797" cy="544711"/>
          </a:xfrm>
          <a:prstGeom prst="rect">
            <a:avLst/>
          </a:prstGeom>
          <a:noFill/>
          <a:ln w="12700" cap="flat">
            <a:noFill/>
            <a:miter lim="800000"/>
            <a:headEnd/>
            <a:tailEnd/>
          </a:ln>
        </p:spPr>
      </p:pic>
    </p:spTree>
  </p:cSld>
  <p:clrMapOvr>
    <a:masterClrMapping/>
  </p:clrMapOvr>
  <p:transition>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914400" y="-76200"/>
            <a:ext cx="7543800" cy="838200"/>
          </a:xfrm>
          <a:ln/>
        </p:spPr>
        <p:txBody>
          <a:bodyPr/>
          <a:lstStyle/>
          <a:p>
            <a:r>
              <a:rPr lang="en-US" sz="3600" dirty="0">
                <a:solidFill>
                  <a:schemeClr val="bg1"/>
                </a:solidFill>
              </a:rPr>
              <a:t>Improved Reference Sampling</a:t>
            </a:r>
          </a:p>
        </p:txBody>
      </p:sp>
      <p:sp>
        <p:nvSpPr>
          <p:cNvPr id="19458" name="Rectangle 2"/>
          <p:cNvSpPr>
            <a:spLocks noGrp="1" noChangeArrowheads="1"/>
          </p:cNvSpPr>
          <p:nvPr>
            <p:ph idx="1"/>
          </p:nvPr>
        </p:nvSpPr>
        <p:spPr>
          <a:xfrm>
            <a:off x="152400" y="4191000"/>
            <a:ext cx="8763000" cy="2514600"/>
          </a:xfrm>
          <a:ln/>
        </p:spPr>
        <p:txBody>
          <a:bodyPr/>
          <a:lstStyle/>
          <a:p>
            <a:r>
              <a:rPr lang="en-US" sz="1400" dirty="0">
                <a:solidFill>
                  <a:schemeClr val="bg1"/>
                </a:solidFill>
              </a:rPr>
              <a:t>In (a) traditional H2RG readout, the time ordering of pixels follows their physical layout on the detector</a:t>
            </a:r>
          </a:p>
          <a:p>
            <a:pPr marL="515938" lvl="1">
              <a:spcBef>
                <a:spcPts val="844"/>
              </a:spcBef>
              <a:buFontTx/>
              <a:buChar char="-"/>
            </a:pPr>
            <a:r>
              <a:rPr lang="en-US" sz="1400" dirty="0">
                <a:solidFill>
                  <a:schemeClr val="bg1"/>
                </a:solidFill>
              </a:rPr>
              <a:t>Reference rows sampled only at the beginning and end of each frame</a:t>
            </a:r>
          </a:p>
          <a:p>
            <a:pPr marL="515938" lvl="1">
              <a:spcBef>
                <a:spcPts val="844"/>
              </a:spcBef>
              <a:buFontTx/>
              <a:buChar char="-"/>
            </a:pPr>
            <a:r>
              <a:rPr lang="en-US" sz="1400" dirty="0">
                <a:solidFill>
                  <a:schemeClr val="bg1"/>
                </a:solidFill>
              </a:rPr>
              <a:t>Reference columns only available for two of the four outputs, and only sampled once per row</a:t>
            </a:r>
          </a:p>
          <a:p>
            <a:pPr marL="515938" lvl="1">
              <a:spcBef>
                <a:spcPts val="844"/>
              </a:spcBef>
              <a:buFontTx/>
              <a:buChar char="-"/>
            </a:pPr>
            <a:r>
              <a:rPr lang="en-US" sz="1400" dirty="0">
                <a:solidFill>
                  <a:schemeClr val="bg1"/>
                </a:solidFill>
              </a:rPr>
              <a:t>Readout includes </a:t>
            </a:r>
            <a:r>
              <a:rPr lang="en-US" sz="1400" i="1" dirty="0">
                <a:solidFill>
                  <a:schemeClr val="bg1"/>
                </a:solidFill>
              </a:rPr>
              <a:t>too few reference pixels</a:t>
            </a:r>
            <a:r>
              <a:rPr lang="en-US" sz="1400" dirty="0">
                <a:solidFill>
                  <a:schemeClr val="bg1"/>
                </a:solidFill>
              </a:rPr>
              <a:t>, and they are </a:t>
            </a:r>
            <a:r>
              <a:rPr lang="en-US" sz="1400" i="1" dirty="0">
                <a:solidFill>
                  <a:schemeClr val="bg1"/>
                </a:solidFill>
              </a:rPr>
              <a:t>too far </a:t>
            </a:r>
            <a:r>
              <a:rPr lang="en-US" sz="1400" i="1" dirty="0" smtClean="0">
                <a:solidFill>
                  <a:schemeClr val="bg1"/>
                </a:solidFill>
              </a:rPr>
              <a:t>apart</a:t>
            </a:r>
            <a:endParaRPr lang="en-US" sz="1400" dirty="0" smtClean="0">
              <a:solidFill>
                <a:schemeClr val="bg1"/>
              </a:solidFill>
            </a:endParaRPr>
          </a:p>
          <a:p>
            <a:pPr>
              <a:spcBef>
                <a:spcPts val="844"/>
              </a:spcBef>
            </a:pPr>
            <a:r>
              <a:rPr lang="en-US" sz="1400" dirty="0">
                <a:solidFill>
                  <a:schemeClr val="bg1"/>
                </a:solidFill>
              </a:rPr>
              <a:t>In (</a:t>
            </a:r>
            <a:r>
              <a:rPr lang="en-US" sz="1400" dirty="0" err="1">
                <a:solidFill>
                  <a:schemeClr val="bg1"/>
                </a:solidFill>
              </a:rPr>
              <a:t>b</a:t>
            </a:r>
            <a:r>
              <a:rPr lang="en-US" sz="1400" dirty="0">
                <a:solidFill>
                  <a:schemeClr val="bg1"/>
                </a:solidFill>
              </a:rPr>
              <a:t>) IRS</a:t>
            </a:r>
            <a:r>
              <a:rPr lang="en-US" sz="1400" baseline="32000" dirty="0">
                <a:solidFill>
                  <a:schemeClr val="bg1"/>
                </a:solidFill>
              </a:rPr>
              <a:t>2</a:t>
            </a:r>
            <a:r>
              <a:rPr lang="en-US" sz="1400" dirty="0">
                <a:solidFill>
                  <a:schemeClr val="bg1"/>
                </a:solidFill>
              </a:rPr>
              <a:t>, sampling </a:t>
            </a:r>
            <a:r>
              <a:rPr lang="en-US" sz="1400" i="1" dirty="0" err="1">
                <a:solidFill>
                  <a:schemeClr val="bg1"/>
                </a:solidFill>
              </a:rPr>
              <a:t>r</a:t>
            </a:r>
            <a:r>
              <a:rPr lang="en-US" sz="1400" dirty="0">
                <a:solidFill>
                  <a:schemeClr val="bg1"/>
                </a:solidFill>
              </a:rPr>
              <a:t> reference pixels is interleaved with sampling </a:t>
            </a:r>
            <a:r>
              <a:rPr lang="en-US" sz="1400" i="1" dirty="0" err="1">
                <a:solidFill>
                  <a:schemeClr val="bg1"/>
                </a:solidFill>
              </a:rPr>
              <a:t>n</a:t>
            </a:r>
            <a:r>
              <a:rPr lang="en-US" sz="1400" dirty="0">
                <a:solidFill>
                  <a:schemeClr val="bg1"/>
                </a:solidFill>
              </a:rPr>
              <a:t> normal pixels throughout the frame</a:t>
            </a:r>
          </a:p>
          <a:p>
            <a:pPr marL="515938" lvl="1">
              <a:spcBef>
                <a:spcPts val="844"/>
              </a:spcBef>
              <a:buFontTx/>
              <a:buChar char="-"/>
            </a:pPr>
            <a:r>
              <a:rPr lang="en-US" sz="1400" dirty="0">
                <a:solidFill>
                  <a:schemeClr val="bg1"/>
                </a:solidFill>
              </a:rPr>
              <a:t>Enables sampling many </a:t>
            </a:r>
            <a:r>
              <a:rPr lang="en-US" sz="1400" i="1" dirty="0">
                <a:solidFill>
                  <a:schemeClr val="bg1"/>
                </a:solidFill>
              </a:rPr>
              <a:t>more reference pixels</a:t>
            </a:r>
            <a:r>
              <a:rPr lang="en-US" sz="1400" dirty="0">
                <a:solidFill>
                  <a:schemeClr val="bg1"/>
                </a:solidFill>
              </a:rPr>
              <a:t> and ensures that there is </a:t>
            </a:r>
            <a:r>
              <a:rPr lang="en-US" sz="1400" i="1" dirty="0">
                <a:solidFill>
                  <a:schemeClr val="bg1"/>
                </a:solidFill>
              </a:rPr>
              <a:t>always a nearby reference </a:t>
            </a:r>
            <a:r>
              <a:rPr lang="en-US" sz="1400" i="1" dirty="0" smtClean="0">
                <a:solidFill>
                  <a:schemeClr val="bg1"/>
                </a:solidFill>
              </a:rPr>
              <a:t>pixel</a:t>
            </a:r>
          </a:p>
          <a:p>
            <a:pPr>
              <a:spcBef>
                <a:spcPts val="844"/>
              </a:spcBef>
              <a:buFontTx/>
              <a:buChar char="-"/>
            </a:pPr>
            <a:r>
              <a:rPr lang="en-US" sz="1400" b="1" dirty="0" smtClean="0">
                <a:solidFill>
                  <a:schemeClr val="bg1"/>
                </a:solidFill>
              </a:rPr>
              <a:t>IRS</a:t>
            </a:r>
            <a:r>
              <a:rPr lang="en-US" sz="1400" b="1" baseline="30000" dirty="0" smtClean="0">
                <a:solidFill>
                  <a:schemeClr val="bg1"/>
                </a:solidFill>
              </a:rPr>
              <a:t>2</a:t>
            </a:r>
            <a:r>
              <a:rPr lang="en-US" sz="1400" b="1" dirty="0" smtClean="0">
                <a:solidFill>
                  <a:schemeClr val="bg1"/>
                </a:solidFill>
              </a:rPr>
              <a:t> differs from traditional H2RG readout in that there are many more reference pixels and the reference pixels are sampled much more frequently.</a:t>
            </a:r>
            <a:endParaRPr lang="en-US" sz="1400" b="1" dirty="0">
              <a:solidFill>
                <a:schemeClr val="bg1"/>
              </a:solidFill>
            </a:endParaRPr>
          </a:p>
        </p:txBody>
      </p:sp>
      <p:pic>
        <p:nvPicPr>
          <p:cNvPr id="7" name="Picture 5"/>
          <p:cNvPicPr>
            <a:picLocks noChangeAspect="1" noChangeArrowheads="1"/>
          </p:cNvPicPr>
          <p:nvPr/>
        </p:nvPicPr>
        <p:blipFill>
          <a:blip r:embed="rId3"/>
          <a:srcRect/>
          <a:stretch>
            <a:fillRect/>
          </a:stretch>
        </p:blipFill>
        <p:spPr bwMode="auto">
          <a:xfrm>
            <a:off x="116086" y="152400"/>
            <a:ext cx="660797" cy="544711"/>
          </a:xfrm>
          <a:prstGeom prst="rect">
            <a:avLst/>
          </a:prstGeom>
          <a:noFill/>
          <a:ln w="12700" cap="flat">
            <a:noFill/>
            <a:miter lim="800000"/>
            <a:headEnd/>
            <a:tailEnd/>
          </a:ln>
        </p:spPr>
      </p:pic>
      <p:pic>
        <p:nvPicPr>
          <p:cNvPr id="8" name="Picture 7" descr="p5.png"/>
          <p:cNvPicPr>
            <a:picLocks noChangeAspect="1"/>
          </p:cNvPicPr>
          <p:nvPr/>
        </p:nvPicPr>
        <p:blipFill>
          <a:blip r:embed="rId4"/>
          <a:stretch>
            <a:fillRect/>
          </a:stretch>
        </p:blipFill>
        <p:spPr>
          <a:xfrm>
            <a:off x="1025567" y="685800"/>
            <a:ext cx="7127833" cy="3505200"/>
          </a:xfrm>
          <a:prstGeom prst="rect">
            <a:avLst/>
          </a:prstGeom>
        </p:spPr>
      </p:pic>
    </p:spTree>
  </p:cSld>
  <p:clrMapOvr>
    <a:masterClrMapping/>
  </p:clrMapOvr>
  <p:transition>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685800" y="-228600"/>
            <a:ext cx="7772400" cy="1143000"/>
          </a:xfrm>
          <a:ln/>
        </p:spPr>
        <p:txBody>
          <a:bodyPr/>
          <a:lstStyle/>
          <a:p>
            <a:r>
              <a:rPr lang="en-US" sz="4100" dirty="0">
                <a:solidFill>
                  <a:schemeClr val="bg1"/>
                </a:solidFill>
              </a:rPr>
              <a:t>Improved Reference Subtraction</a:t>
            </a:r>
          </a:p>
        </p:txBody>
      </p:sp>
      <p:sp>
        <p:nvSpPr>
          <p:cNvPr id="20482" name="Rectangle 2"/>
          <p:cNvSpPr>
            <a:spLocks noGrp="1" noChangeArrowheads="1"/>
          </p:cNvSpPr>
          <p:nvPr>
            <p:ph idx="1"/>
          </p:nvPr>
        </p:nvSpPr>
        <p:spPr>
          <a:xfrm>
            <a:off x="228600" y="685800"/>
            <a:ext cx="4495800" cy="5257800"/>
          </a:xfrm>
          <a:ln/>
        </p:spPr>
        <p:txBody>
          <a:bodyPr/>
          <a:lstStyle/>
          <a:p>
            <a:pPr marL="625056"/>
            <a:r>
              <a:rPr lang="en-US" sz="1800" dirty="0">
                <a:solidFill>
                  <a:schemeClr val="bg1"/>
                </a:solidFill>
              </a:rPr>
              <a:t>In an earlier </a:t>
            </a:r>
            <a:r>
              <a:rPr lang="en-US" sz="1800" dirty="0" err="1">
                <a:solidFill>
                  <a:schemeClr val="bg1"/>
                </a:solidFill>
              </a:rPr>
              <a:t>paper,</a:t>
            </a:r>
            <a:r>
              <a:rPr lang="en-US" sz="1800" i="1" baseline="32000" dirty="0" err="1">
                <a:solidFill>
                  <a:schemeClr val="bg1"/>
                </a:solidFill>
              </a:rPr>
              <a:t>a</a:t>
            </a:r>
            <a:r>
              <a:rPr lang="en-US" sz="1800" dirty="0">
                <a:solidFill>
                  <a:schemeClr val="bg1"/>
                </a:solidFill>
              </a:rPr>
              <a:t> we showed that the correlation between: (1) the reference output and the normal outputs and (2) the reference pixels and the regular pixels, are best studied in Fourier space</a:t>
            </a:r>
          </a:p>
          <a:p>
            <a:pPr marL="937584" lvl="1">
              <a:spcBef>
                <a:spcPts val="844"/>
              </a:spcBef>
              <a:buFontTx/>
              <a:buChar char="-"/>
            </a:pPr>
            <a:r>
              <a:rPr lang="en-US" sz="1800" dirty="0">
                <a:solidFill>
                  <a:schemeClr val="bg1"/>
                </a:solidFill>
              </a:rPr>
              <a:t>There is a </a:t>
            </a:r>
            <a:r>
              <a:rPr lang="en-US" sz="1800" i="1" dirty="0">
                <a:solidFill>
                  <a:schemeClr val="bg1"/>
                </a:solidFill>
              </a:rPr>
              <a:t>frequency dependent gain difference</a:t>
            </a:r>
            <a:r>
              <a:rPr lang="en-US" sz="1800" dirty="0">
                <a:solidFill>
                  <a:schemeClr val="bg1"/>
                </a:solidFill>
              </a:rPr>
              <a:t> between the normal pixels and either the reference output or the reference pixels</a:t>
            </a:r>
          </a:p>
          <a:p>
            <a:pPr marL="937584" lvl="1">
              <a:spcBef>
                <a:spcPts val="844"/>
              </a:spcBef>
              <a:buFontTx/>
              <a:buChar char="-"/>
            </a:pPr>
            <a:r>
              <a:rPr lang="en-US" sz="1800" dirty="0">
                <a:solidFill>
                  <a:schemeClr val="bg1"/>
                </a:solidFill>
              </a:rPr>
              <a:t>For the three </a:t>
            </a:r>
            <a:r>
              <a:rPr lang="en-US" sz="1800" i="1" dirty="0">
                <a:solidFill>
                  <a:schemeClr val="bg1"/>
                </a:solidFill>
              </a:rPr>
              <a:t>JWST</a:t>
            </a:r>
            <a:r>
              <a:rPr lang="en-US" sz="1800" dirty="0">
                <a:solidFill>
                  <a:schemeClr val="bg1"/>
                </a:solidFill>
              </a:rPr>
              <a:t> NIRSpec systems that we have looked at so far, any phase differences are very small</a:t>
            </a:r>
          </a:p>
          <a:p>
            <a:pPr marL="625056">
              <a:spcBef>
                <a:spcPts val="844"/>
              </a:spcBef>
            </a:pPr>
            <a:r>
              <a:rPr lang="en-US" sz="1800" dirty="0">
                <a:solidFill>
                  <a:schemeClr val="bg1"/>
                </a:solidFill>
              </a:rPr>
              <a:t>Amplitude of the ratio of Fourier transforms is ~0.8 for low </a:t>
            </a:r>
            <a:r>
              <a:rPr lang="en-US" sz="1800" dirty="0" smtClean="0">
                <a:solidFill>
                  <a:schemeClr val="bg1"/>
                </a:solidFill>
              </a:rPr>
              <a:t>frequencies</a:t>
            </a:r>
            <a:r>
              <a:rPr lang="en-US" sz="1800" dirty="0">
                <a:solidFill>
                  <a:schemeClr val="bg1"/>
                </a:solidFill>
              </a:rPr>
              <a:t>, dropping to small values at ~few kHz</a:t>
            </a:r>
          </a:p>
        </p:txBody>
      </p:sp>
      <p:sp>
        <p:nvSpPr>
          <p:cNvPr id="20483" name="Rectangle 3"/>
          <p:cNvSpPr>
            <a:spLocks/>
          </p:cNvSpPr>
          <p:nvPr/>
        </p:nvSpPr>
        <p:spPr bwMode="auto">
          <a:xfrm>
            <a:off x="500063" y="6286500"/>
            <a:ext cx="8331398" cy="258961"/>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pPr algn="l"/>
            <a:r>
              <a:rPr lang="en-US" sz="1300" i="1" dirty="0">
                <a:solidFill>
                  <a:schemeClr val="bg1"/>
                </a:solidFill>
                <a:ea typeface="Gill Sans" charset="0"/>
                <a:cs typeface="Gill Sans" charset="0"/>
              </a:rPr>
              <a:t>a</a:t>
            </a:r>
            <a:r>
              <a:rPr lang="en-US" sz="1300" dirty="0">
                <a:solidFill>
                  <a:schemeClr val="bg1"/>
                </a:solidFill>
                <a:ea typeface="Gill Sans" charset="0"/>
                <a:cs typeface="Gill Sans" charset="0"/>
              </a:rPr>
              <a:t>) </a:t>
            </a:r>
            <a:r>
              <a:rPr lang="en-US" sz="1300" dirty="0" err="1">
                <a:solidFill>
                  <a:schemeClr val="bg1"/>
                </a:solidFill>
                <a:ea typeface="Gill Sans" charset="0"/>
                <a:cs typeface="Gill Sans" charset="0"/>
              </a:rPr>
              <a:t>Mosely</a:t>
            </a:r>
            <a:r>
              <a:rPr lang="en-US" sz="1300" dirty="0">
                <a:solidFill>
                  <a:schemeClr val="bg1"/>
                </a:solidFill>
                <a:ea typeface="Gill Sans" charset="0"/>
                <a:cs typeface="Gill Sans" charset="0"/>
              </a:rPr>
              <a:t>, S.H. </a:t>
            </a:r>
            <a:r>
              <a:rPr lang="en-US" sz="1300" i="1" dirty="0">
                <a:solidFill>
                  <a:schemeClr val="bg1"/>
                </a:solidFill>
                <a:ea typeface="Gill Sans" charset="0"/>
                <a:cs typeface="Gill Sans" charset="0"/>
              </a:rPr>
              <a:t>et al.</a:t>
            </a:r>
            <a:r>
              <a:rPr lang="en-US" sz="1300" dirty="0">
                <a:solidFill>
                  <a:schemeClr val="bg1"/>
                </a:solidFill>
                <a:ea typeface="Gill Sans" charset="0"/>
                <a:cs typeface="Gill Sans" charset="0"/>
              </a:rPr>
              <a:t> 2010, Proc SPIE, 7742, 77421B-1</a:t>
            </a:r>
          </a:p>
        </p:txBody>
      </p:sp>
      <p:sp>
        <p:nvSpPr>
          <p:cNvPr id="20484" name="Line 4"/>
          <p:cNvSpPr>
            <a:spLocks noChangeShapeType="1"/>
          </p:cNvSpPr>
          <p:nvPr/>
        </p:nvSpPr>
        <p:spPr bwMode="auto">
          <a:xfrm>
            <a:off x="526851" y="6295430"/>
            <a:ext cx="1268016" cy="0"/>
          </a:xfrm>
          <a:prstGeom prst="line">
            <a:avLst/>
          </a:prstGeom>
          <a:noFill/>
          <a:ln w="127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solidFill>
                <a:schemeClr val="bg1"/>
              </a:solidFill>
            </a:endParaRPr>
          </a:p>
        </p:txBody>
      </p:sp>
      <p:pic>
        <p:nvPicPr>
          <p:cNvPr id="20485" name="Picture 5"/>
          <p:cNvPicPr>
            <a:picLocks noChangeAspect="1" noChangeArrowheads="1"/>
          </p:cNvPicPr>
          <p:nvPr/>
        </p:nvPicPr>
        <p:blipFill>
          <a:blip r:embed="rId3"/>
          <a:srcRect/>
          <a:stretch>
            <a:fillRect/>
          </a:stretch>
        </p:blipFill>
        <p:spPr bwMode="auto">
          <a:xfrm>
            <a:off x="4786312" y="1053703"/>
            <a:ext cx="3982641" cy="2957959"/>
          </a:xfrm>
          <a:prstGeom prst="rect">
            <a:avLst/>
          </a:prstGeom>
          <a:noFill/>
          <a:ln w="12700" cap="flat">
            <a:noFill/>
            <a:miter lim="800000"/>
            <a:headEnd/>
            <a:tailEnd/>
          </a:ln>
        </p:spPr>
      </p:pic>
      <p:sp>
        <p:nvSpPr>
          <p:cNvPr id="20486" name="Rectangle 6"/>
          <p:cNvSpPr>
            <a:spLocks/>
          </p:cNvSpPr>
          <p:nvPr/>
        </p:nvSpPr>
        <p:spPr bwMode="auto">
          <a:xfrm>
            <a:off x="4866680" y="3991570"/>
            <a:ext cx="3982641" cy="1866305"/>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pPr algn="just"/>
            <a:r>
              <a:rPr lang="en-US" sz="1500" dirty="0">
                <a:solidFill>
                  <a:schemeClr val="bg1"/>
                </a:solidFill>
                <a:ea typeface="Gill Sans" charset="0"/>
                <a:cs typeface="Gill Sans" charset="0"/>
              </a:rPr>
              <a:t>Fig. The amplitude and phase of the ratio of the normal and reference outputs </a:t>
            </a:r>
            <a:r>
              <a:rPr lang="en-US" sz="1500" i="1" dirty="0" err="1">
                <a:solidFill>
                  <a:schemeClr val="bg1"/>
                </a:solidFill>
                <a:ea typeface="Gill Sans" charset="0"/>
                <a:cs typeface="Gill Sans" charset="0"/>
              </a:rPr>
              <a:t>F</a:t>
            </a:r>
            <a:r>
              <a:rPr lang="en-US" sz="1500" dirty="0" err="1">
                <a:solidFill>
                  <a:schemeClr val="bg1"/>
                </a:solidFill>
                <a:ea typeface="Gill Sans" charset="0"/>
                <a:cs typeface="Gill Sans" charset="0"/>
              </a:rPr>
              <a:t>(</a:t>
            </a:r>
            <a:r>
              <a:rPr lang="en-US" sz="1500" i="1" dirty="0" err="1">
                <a:solidFill>
                  <a:schemeClr val="bg1"/>
                </a:solidFill>
                <a:ea typeface="Gill Sans" charset="0"/>
                <a:cs typeface="Gill Sans" charset="0"/>
              </a:rPr>
              <a:t>n</a:t>
            </a:r>
            <a:r>
              <a:rPr lang="en-US" sz="1500" dirty="0" err="1">
                <a:solidFill>
                  <a:schemeClr val="bg1"/>
                </a:solidFill>
                <a:ea typeface="Gill Sans" charset="0"/>
                <a:cs typeface="Gill Sans" charset="0"/>
              </a:rPr>
              <a:t>(</a:t>
            </a:r>
            <a:r>
              <a:rPr lang="en-US" sz="1500" i="1" dirty="0" err="1">
                <a:solidFill>
                  <a:schemeClr val="bg1"/>
                </a:solidFill>
                <a:ea typeface="Gill Sans" charset="0"/>
                <a:cs typeface="Gill Sans" charset="0"/>
              </a:rPr>
              <a:t>t</a:t>
            </a:r>
            <a:r>
              <a:rPr lang="en-US" sz="1500" dirty="0" err="1">
                <a:solidFill>
                  <a:schemeClr val="bg1"/>
                </a:solidFill>
                <a:ea typeface="Gill Sans" charset="0"/>
                <a:cs typeface="Gill Sans" charset="0"/>
              </a:rPr>
              <a:t>))/</a:t>
            </a:r>
            <a:r>
              <a:rPr lang="en-US" sz="1500" i="1" dirty="0" err="1">
                <a:solidFill>
                  <a:schemeClr val="bg1"/>
                </a:solidFill>
                <a:ea typeface="Gill Sans" charset="0"/>
                <a:cs typeface="Gill Sans" charset="0"/>
              </a:rPr>
              <a:t>F</a:t>
            </a:r>
            <a:r>
              <a:rPr lang="en-US" sz="1500" dirty="0" err="1">
                <a:solidFill>
                  <a:schemeClr val="bg1"/>
                </a:solidFill>
                <a:ea typeface="Gill Sans" charset="0"/>
                <a:cs typeface="Gill Sans" charset="0"/>
              </a:rPr>
              <a:t>(</a:t>
            </a:r>
            <a:r>
              <a:rPr lang="en-US" sz="1500" i="1" dirty="0" err="1">
                <a:solidFill>
                  <a:schemeClr val="bg1"/>
                </a:solidFill>
                <a:ea typeface="Gill Sans" charset="0"/>
                <a:cs typeface="Gill Sans" charset="0"/>
              </a:rPr>
              <a:t>r</a:t>
            </a:r>
            <a:r>
              <a:rPr lang="en-US" sz="1500" dirty="0" err="1">
                <a:solidFill>
                  <a:schemeClr val="bg1"/>
                </a:solidFill>
                <a:ea typeface="Gill Sans" charset="0"/>
                <a:cs typeface="Gill Sans" charset="0"/>
              </a:rPr>
              <a:t>(</a:t>
            </a:r>
            <a:r>
              <a:rPr lang="en-US" sz="1500" i="1" dirty="0" err="1">
                <a:solidFill>
                  <a:schemeClr val="bg1"/>
                </a:solidFill>
                <a:ea typeface="Gill Sans" charset="0"/>
                <a:cs typeface="Gill Sans" charset="0"/>
              </a:rPr>
              <a:t>t</a:t>
            </a:r>
            <a:r>
              <a:rPr lang="en-US" sz="1500" dirty="0">
                <a:solidFill>
                  <a:schemeClr val="bg1"/>
                </a:solidFill>
                <a:ea typeface="Gill Sans" charset="0"/>
                <a:cs typeface="Gill Sans" charset="0"/>
              </a:rPr>
              <a:t>)) is shown. Surprisingly, even at low frequencies, the ratio is not unity. As expected, it is consistent with zero for frequencies higher than ~3 kHz. The relative phase is consistent with zero at low frequencies, and is essentially unconstrained at higher frequencies since the ratio is near zero.</a:t>
            </a:r>
          </a:p>
        </p:txBody>
      </p:sp>
      <p:sp>
        <p:nvSpPr>
          <p:cNvPr id="20487" name="Rectangle 7"/>
          <p:cNvSpPr>
            <a:spLocks/>
          </p:cNvSpPr>
          <p:nvPr/>
        </p:nvSpPr>
        <p:spPr bwMode="auto">
          <a:xfrm>
            <a:off x="4893469" y="5889129"/>
            <a:ext cx="3982641" cy="428625"/>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300" i="1" dirty="0">
                <a:solidFill>
                  <a:schemeClr val="bg1"/>
                </a:solidFill>
                <a:ea typeface="Gill Sans" charset="0"/>
                <a:cs typeface="Gill Sans" charset="0"/>
              </a:rPr>
              <a:t>The same approach is used to measure the frequency dependent gain between normal pixels and reference pixels</a:t>
            </a:r>
          </a:p>
        </p:txBody>
      </p:sp>
      <p:pic>
        <p:nvPicPr>
          <p:cNvPr id="11" name="Picture 5"/>
          <p:cNvPicPr>
            <a:picLocks noChangeAspect="1" noChangeArrowheads="1"/>
          </p:cNvPicPr>
          <p:nvPr/>
        </p:nvPicPr>
        <p:blipFill>
          <a:blip r:embed="rId4"/>
          <a:srcRect/>
          <a:stretch>
            <a:fillRect/>
          </a:stretch>
        </p:blipFill>
        <p:spPr bwMode="auto">
          <a:xfrm>
            <a:off x="116086" y="187523"/>
            <a:ext cx="660797" cy="544711"/>
          </a:xfrm>
          <a:prstGeom prst="rect">
            <a:avLst/>
          </a:prstGeom>
          <a:noFill/>
          <a:ln w="12700" cap="flat">
            <a:noFill/>
            <a:miter lim="800000"/>
            <a:headEnd/>
            <a:tailEnd/>
          </a:ln>
        </p:spPr>
      </p:pic>
    </p:spTree>
  </p:cSld>
  <p:clrMapOvr>
    <a:masterClrMapping/>
  </p:clrMapOvr>
  <p:transition>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srcRect/>
          <a:stretch>
            <a:fillRect/>
          </a:stretch>
        </p:blipFill>
        <p:spPr bwMode="auto">
          <a:xfrm>
            <a:off x="53578" y="1241227"/>
            <a:ext cx="5271865" cy="3964781"/>
          </a:xfrm>
          <a:prstGeom prst="rect">
            <a:avLst/>
          </a:prstGeom>
          <a:noFill/>
          <a:ln w="12700" cap="flat">
            <a:noFill/>
            <a:miter lim="800000"/>
            <a:headEnd/>
            <a:tailEnd/>
          </a:ln>
        </p:spPr>
      </p:pic>
      <p:sp>
        <p:nvSpPr>
          <p:cNvPr id="21506" name="Rectangle 2"/>
          <p:cNvSpPr>
            <a:spLocks noGrp="1" noChangeArrowheads="1"/>
          </p:cNvSpPr>
          <p:nvPr>
            <p:ph type="title"/>
          </p:nvPr>
        </p:nvSpPr>
        <p:spPr>
          <a:xfrm>
            <a:off x="892969" y="228600"/>
            <a:ext cx="7358063" cy="682228"/>
          </a:xfrm>
          <a:ln/>
        </p:spPr>
        <p:txBody>
          <a:bodyPr/>
          <a:lstStyle/>
          <a:p>
            <a:r>
              <a:rPr lang="en-US" sz="4000" b="0" dirty="0">
                <a:solidFill>
                  <a:srgbClr val="000000"/>
                </a:solidFill>
              </a:rPr>
              <a:t>Measured Weights</a:t>
            </a:r>
          </a:p>
        </p:txBody>
      </p:sp>
      <p:sp>
        <p:nvSpPr>
          <p:cNvPr id="21507" name="Rectangle 3"/>
          <p:cNvSpPr>
            <a:spLocks noGrp="1" noChangeArrowheads="1"/>
          </p:cNvSpPr>
          <p:nvPr>
            <p:ph type="body" idx="1"/>
          </p:nvPr>
        </p:nvSpPr>
        <p:spPr>
          <a:xfrm>
            <a:off x="89297" y="5188148"/>
            <a:ext cx="4991695" cy="1669852"/>
          </a:xfrm>
          <a:ln/>
        </p:spPr>
        <p:txBody>
          <a:bodyPr/>
          <a:lstStyle/>
          <a:p>
            <a:pPr marL="63500" algn="l">
              <a:buSzPct val="99000"/>
              <a:buFontTx/>
              <a:buAutoNum type="alphaLcParenR"/>
            </a:pPr>
            <a:r>
              <a:rPr lang="en-US" sz="1300" dirty="0">
                <a:solidFill>
                  <a:srgbClr val="000000"/>
                </a:solidFill>
              </a:rPr>
              <a:t>The reference output is weakly correlated with data at high frequencies, &gt;10 kHz. Enables a slight reduction in white noise. (Less correlation and less benefit for better systems.)</a:t>
            </a:r>
          </a:p>
          <a:p>
            <a:pPr marL="63500" algn="l">
              <a:spcBef>
                <a:spcPts val="422"/>
              </a:spcBef>
              <a:buSzPct val="99000"/>
              <a:buFontTx/>
              <a:buAutoNum type="alphaLcParenR"/>
            </a:pPr>
            <a:r>
              <a:rPr lang="en-US" sz="1300" dirty="0">
                <a:solidFill>
                  <a:srgbClr val="000000"/>
                </a:solidFill>
              </a:rPr>
              <a:t>Strong correlation at low frequency, &lt;2 KHz, allows substantial reduction of 1/</a:t>
            </a:r>
            <a:r>
              <a:rPr lang="en-US" sz="1300" i="1" dirty="0">
                <a:solidFill>
                  <a:srgbClr val="000000"/>
                </a:solidFill>
              </a:rPr>
              <a:t>f </a:t>
            </a:r>
            <a:r>
              <a:rPr lang="en-US" sz="1300" dirty="0">
                <a:solidFill>
                  <a:srgbClr val="000000"/>
                </a:solidFill>
              </a:rPr>
              <a:t>noise.</a:t>
            </a:r>
          </a:p>
          <a:p>
            <a:pPr marL="63500" algn="l">
              <a:spcBef>
                <a:spcPts val="422"/>
              </a:spcBef>
              <a:buSzPct val="99000"/>
              <a:buFontTx/>
              <a:buAutoNum type="alphaLcParenR"/>
            </a:pPr>
            <a:r>
              <a:rPr lang="en-US" sz="1300" dirty="0">
                <a:solidFill>
                  <a:srgbClr val="000000"/>
                </a:solidFill>
              </a:rPr>
              <a:t>Remaining correlation with well-sampled reference pixels, enables further reduction of 1/f and artifacts (e.g. 300 Hz bump)</a:t>
            </a:r>
          </a:p>
        </p:txBody>
      </p:sp>
      <p:sp>
        <p:nvSpPr>
          <p:cNvPr id="21508" name="Text Box 4"/>
          <p:cNvSpPr txBox="1">
            <a:spLocks noChangeArrowheads="1"/>
          </p:cNvSpPr>
          <p:nvPr/>
        </p:nvSpPr>
        <p:spPr bwMode="auto">
          <a:xfrm>
            <a:off x="4446984" y="6509742"/>
            <a:ext cx="241102" cy="258961"/>
          </a:xfrm>
          <a:prstGeom prst="rect">
            <a:avLst/>
          </a:prstGeom>
          <a:noFill/>
          <a:ln w="12700">
            <a:noFill/>
            <a:miter lim="800000"/>
            <a:headEnd/>
            <a:tailEnd/>
          </a:ln>
        </p:spPr>
        <p:txBody>
          <a:bodyPr wrap="none" lIns="64291" tIns="32146" rIns="64291" bIns="32146">
            <a:prstTxWarp prst="textNoShape">
              <a:avLst/>
            </a:prstTxWarp>
          </a:bodyPr>
          <a:lstStyle/>
          <a:p>
            <a:fld id="{390D68AA-F9AB-1547-A771-8FD1C5CEE7CF}" type="slidenum">
              <a:rPr lang="en-US" sz="1300">
                <a:solidFill>
                  <a:srgbClr val="000000"/>
                </a:solidFill>
                <a:ea typeface="Gill Sans" charset="0"/>
                <a:cs typeface="Gill Sans" charset="0"/>
              </a:rPr>
              <a:pPr/>
              <a:t>19</a:t>
            </a:fld>
            <a:endParaRPr lang="en-US" sz="1300" dirty="0">
              <a:solidFill>
                <a:srgbClr val="000000"/>
              </a:solidFill>
              <a:ea typeface="Gill Sans" charset="0"/>
              <a:cs typeface="Gill Sans" charset="0"/>
            </a:endParaRPr>
          </a:p>
        </p:txBody>
      </p:sp>
      <p:sp>
        <p:nvSpPr>
          <p:cNvPr id="21509" name="Line 5"/>
          <p:cNvSpPr>
            <a:spLocks noChangeShapeType="1"/>
          </p:cNvSpPr>
          <p:nvPr/>
        </p:nvSpPr>
        <p:spPr bwMode="auto">
          <a:xfrm>
            <a:off x="5411391" y="937617"/>
            <a:ext cx="0" cy="5223867"/>
          </a:xfrm>
          <a:prstGeom prst="line">
            <a:avLst/>
          </a:prstGeom>
          <a:noFill/>
          <a:ln w="254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solidFill>
                <a:srgbClr val="000000"/>
              </a:solidFill>
            </a:endParaRPr>
          </a:p>
        </p:txBody>
      </p:sp>
      <p:sp>
        <p:nvSpPr>
          <p:cNvPr id="21510" name="Rectangle 6"/>
          <p:cNvSpPr>
            <a:spLocks/>
          </p:cNvSpPr>
          <p:nvPr/>
        </p:nvSpPr>
        <p:spPr bwMode="auto">
          <a:xfrm>
            <a:off x="5500687" y="5295304"/>
            <a:ext cx="3554016" cy="1500188"/>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pPr marL="401822" indent="-401822" algn="l">
              <a:spcBef>
                <a:spcPts val="844"/>
              </a:spcBef>
              <a:buFontTx/>
              <a:buAutoNum type="alphaLcParenR" startAt="4"/>
            </a:pPr>
            <a:r>
              <a:rPr lang="en-US" sz="1300" dirty="0">
                <a:solidFill>
                  <a:srgbClr val="000000"/>
                </a:solidFill>
                <a:ea typeface="Gill Sans" charset="0"/>
                <a:cs typeface="Gill Sans" charset="0"/>
              </a:rPr>
              <a:t>Well-sampled reference pixels can also reduce noise found at and near the </a:t>
            </a:r>
            <a:r>
              <a:rPr lang="en-US" sz="1300" dirty="0" err="1">
                <a:solidFill>
                  <a:srgbClr val="000000"/>
                </a:solidFill>
                <a:ea typeface="Gill Sans" charset="0"/>
                <a:cs typeface="Gill Sans" charset="0"/>
              </a:rPr>
              <a:t>Nyquist</a:t>
            </a:r>
            <a:r>
              <a:rPr lang="en-US" sz="1300" dirty="0">
                <a:solidFill>
                  <a:srgbClr val="000000"/>
                </a:solidFill>
                <a:ea typeface="Gill Sans" charset="0"/>
                <a:cs typeface="Gill Sans" charset="0"/>
              </a:rPr>
              <a:t> </a:t>
            </a:r>
            <a:r>
              <a:rPr lang="en-US" sz="1300" dirty="0" smtClean="0">
                <a:solidFill>
                  <a:srgbClr val="000000"/>
                </a:solidFill>
                <a:ea typeface="Gill Sans" charset="0"/>
                <a:cs typeface="Gill Sans" charset="0"/>
              </a:rPr>
              <a:t>frequency. Further </a:t>
            </a:r>
            <a:r>
              <a:rPr lang="en-US" sz="1300" dirty="0">
                <a:solidFill>
                  <a:srgbClr val="000000"/>
                </a:solidFill>
                <a:ea typeface="Gill Sans" charset="0"/>
                <a:cs typeface="Gill Sans" charset="0"/>
              </a:rPr>
              <a:t>reduction can be made by similarly employing the lead 4 reference pixels in each row, but only for the two outputs that have them. </a:t>
            </a:r>
          </a:p>
        </p:txBody>
      </p:sp>
      <p:sp>
        <p:nvSpPr>
          <p:cNvPr id="21511" name="Rectangle 7"/>
          <p:cNvSpPr>
            <a:spLocks/>
          </p:cNvSpPr>
          <p:nvPr/>
        </p:nvSpPr>
        <p:spPr bwMode="auto">
          <a:xfrm rot="301200">
            <a:off x="574579" y="2507917"/>
            <a:ext cx="163506" cy="261610"/>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1700" dirty="0">
                <a:solidFill>
                  <a:srgbClr val="000000"/>
                </a:solidFill>
                <a:ea typeface="Gill Sans" charset="0"/>
                <a:cs typeface="Gill Sans" charset="0"/>
              </a:rPr>
              <a:t>a)</a:t>
            </a:r>
          </a:p>
        </p:txBody>
      </p:sp>
      <p:sp>
        <p:nvSpPr>
          <p:cNvPr id="21512" name="Rectangle 8"/>
          <p:cNvSpPr>
            <a:spLocks/>
          </p:cNvSpPr>
          <p:nvPr/>
        </p:nvSpPr>
        <p:spPr bwMode="auto">
          <a:xfrm>
            <a:off x="3236014" y="2512382"/>
            <a:ext cx="179474" cy="261610"/>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1700" dirty="0" err="1">
                <a:solidFill>
                  <a:srgbClr val="000000"/>
                </a:solidFill>
                <a:ea typeface="Gill Sans" charset="0"/>
                <a:cs typeface="Gill Sans" charset="0"/>
              </a:rPr>
              <a:t>b</a:t>
            </a:r>
            <a:r>
              <a:rPr lang="en-US" sz="1700" dirty="0">
                <a:solidFill>
                  <a:srgbClr val="000000"/>
                </a:solidFill>
                <a:ea typeface="Gill Sans" charset="0"/>
                <a:cs typeface="Gill Sans" charset="0"/>
              </a:rPr>
              <a:t>)</a:t>
            </a:r>
          </a:p>
        </p:txBody>
      </p:sp>
      <p:sp>
        <p:nvSpPr>
          <p:cNvPr id="21514" name="Rectangle 10"/>
          <p:cNvSpPr>
            <a:spLocks/>
          </p:cNvSpPr>
          <p:nvPr/>
        </p:nvSpPr>
        <p:spPr bwMode="auto">
          <a:xfrm>
            <a:off x="3241656" y="4512632"/>
            <a:ext cx="165955" cy="261610"/>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1700" dirty="0" err="1">
                <a:solidFill>
                  <a:srgbClr val="000000"/>
                </a:solidFill>
                <a:ea typeface="Gill Sans" charset="0"/>
                <a:cs typeface="Gill Sans" charset="0"/>
              </a:rPr>
              <a:t>c</a:t>
            </a:r>
            <a:r>
              <a:rPr lang="en-US" sz="1700" dirty="0">
                <a:solidFill>
                  <a:srgbClr val="000000"/>
                </a:solidFill>
                <a:ea typeface="Gill Sans" charset="0"/>
                <a:cs typeface="Gill Sans" charset="0"/>
              </a:rPr>
              <a:t>)</a:t>
            </a:r>
          </a:p>
        </p:txBody>
      </p:sp>
      <p:sp>
        <p:nvSpPr>
          <p:cNvPr id="21515" name="Line 11"/>
          <p:cNvSpPr>
            <a:spLocks noChangeShapeType="1"/>
          </p:cNvSpPr>
          <p:nvPr/>
        </p:nvSpPr>
        <p:spPr bwMode="auto">
          <a:xfrm rot="10800000" flipH="1">
            <a:off x="500062" y="1525861"/>
            <a:ext cx="197570" cy="1116"/>
          </a:xfrm>
          <a:prstGeom prst="line">
            <a:avLst/>
          </a:prstGeom>
          <a:noFill/>
          <a:ln w="25400" cap="flat">
            <a:solidFill>
              <a:srgbClr val="FF363E"/>
            </a:solidFill>
            <a:prstDash val="solid"/>
            <a:miter lim="800000"/>
            <a:headEnd type="stealth" w="med" len="med"/>
            <a:tailEnd type="stealth" w="med" len="med"/>
          </a:ln>
        </p:spPr>
        <p:txBody>
          <a:bodyPr lIns="0" tIns="0" rIns="0" bIns="0">
            <a:prstTxWarp prst="textNoShape">
              <a:avLst/>
            </a:prstTxWarp>
          </a:bodyPr>
          <a:lstStyle/>
          <a:p>
            <a:endParaRPr lang="en-US">
              <a:solidFill>
                <a:srgbClr val="000000"/>
              </a:solidFill>
            </a:endParaRPr>
          </a:p>
        </p:txBody>
      </p:sp>
      <p:sp>
        <p:nvSpPr>
          <p:cNvPr id="21516" name="Line 12"/>
          <p:cNvSpPr>
            <a:spLocks noChangeShapeType="1"/>
          </p:cNvSpPr>
          <p:nvPr/>
        </p:nvSpPr>
        <p:spPr bwMode="auto">
          <a:xfrm rot="10800000" flipH="1">
            <a:off x="3705820" y="1098352"/>
            <a:ext cx="0" cy="428625"/>
          </a:xfrm>
          <a:prstGeom prst="line">
            <a:avLst/>
          </a:prstGeom>
          <a:noFill/>
          <a:ln w="25400" cap="flat">
            <a:solidFill>
              <a:srgbClr val="FF363E"/>
            </a:solidFill>
            <a:prstDash val="solid"/>
            <a:miter lim="800000"/>
            <a:headEnd type="none" w="med" len="med"/>
            <a:tailEnd type="none" w="med" len="med"/>
          </a:ln>
        </p:spPr>
        <p:txBody>
          <a:bodyPr lIns="0" tIns="0" rIns="0" bIns="0">
            <a:prstTxWarp prst="textNoShape">
              <a:avLst/>
            </a:prstTxWarp>
          </a:bodyPr>
          <a:lstStyle/>
          <a:p>
            <a:endParaRPr lang="en-US">
              <a:solidFill>
                <a:srgbClr val="000000"/>
              </a:solidFill>
            </a:endParaRPr>
          </a:p>
        </p:txBody>
      </p:sp>
      <p:sp>
        <p:nvSpPr>
          <p:cNvPr id="21517" name="Line 13"/>
          <p:cNvSpPr>
            <a:spLocks noChangeShapeType="1"/>
          </p:cNvSpPr>
          <p:nvPr/>
        </p:nvSpPr>
        <p:spPr bwMode="auto">
          <a:xfrm>
            <a:off x="589360" y="1107281"/>
            <a:ext cx="3107531" cy="0"/>
          </a:xfrm>
          <a:prstGeom prst="line">
            <a:avLst/>
          </a:prstGeom>
          <a:noFill/>
          <a:ln w="25400" cap="flat">
            <a:solidFill>
              <a:srgbClr val="FF363E"/>
            </a:solidFill>
            <a:prstDash val="solid"/>
            <a:miter lim="800000"/>
            <a:headEnd type="none" w="med" len="med"/>
            <a:tailEnd type="none" w="med" len="med"/>
          </a:ln>
        </p:spPr>
        <p:txBody>
          <a:bodyPr lIns="0" tIns="0" rIns="0" bIns="0">
            <a:prstTxWarp prst="textNoShape">
              <a:avLst/>
            </a:prstTxWarp>
          </a:bodyPr>
          <a:lstStyle/>
          <a:p>
            <a:endParaRPr lang="en-US">
              <a:solidFill>
                <a:srgbClr val="000000"/>
              </a:solidFill>
            </a:endParaRPr>
          </a:p>
        </p:txBody>
      </p:sp>
      <p:sp>
        <p:nvSpPr>
          <p:cNvPr id="21518" name="Line 14"/>
          <p:cNvSpPr>
            <a:spLocks noChangeShapeType="1"/>
          </p:cNvSpPr>
          <p:nvPr/>
        </p:nvSpPr>
        <p:spPr bwMode="auto">
          <a:xfrm rot="10800000" flipH="1">
            <a:off x="598289" y="1115096"/>
            <a:ext cx="0" cy="411881"/>
          </a:xfrm>
          <a:prstGeom prst="line">
            <a:avLst/>
          </a:prstGeom>
          <a:noFill/>
          <a:ln w="25400" cap="flat">
            <a:solidFill>
              <a:srgbClr val="FF363E"/>
            </a:solidFill>
            <a:prstDash val="solid"/>
            <a:miter lim="800000"/>
            <a:headEnd type="none" w="med" len="med"/>
            <a:tailEnd type="none" w="med" len="med"/>
          </a:ln>
        </p:spPr>
        <p:txBody>
          <a:bodyPr lIns="0" tIns="0" rIns="0" bIns="0">
            <a:prstTxWarp prst="textNoShape">
              <a:avLst/>
            </a:prstTxWarp>
          </a:bodyPr>
          <a:lstStyle/>
          <a:p>
            <a:endParaRPr lang="en-US">
              <a:solidFill>
                <a:srgbClr val="000000"/>
              </a:solidFill>
            </a:endParaRPr>
          </a:p>
        </p:txBody>
      </p:sp>
      <p:pic>
        <p:nvPicPr>
          <p:cNvPr id="21519" name="Picture 15"/>
          <p:cNvPicPr>
            <a:picLocks noChangeAspect="1" noChangeArrowheads="1"/>
          </p:cNvPicPr>
          <p:nvPr/>
        </p:nvPicPr>
        <p:blipFill>
          <a:blip r:embed="rId4"/>
          <a:srcRect/>
          <a:stretch>
            <a:fillRect/>
          </a:stretch>
        </p:blipFill>
        <p:spPr bwMode="auto">
          <a:xfrm>
            <a:off x="5498455" y="848320"/>
            <a:ext cx="2933402" cy="4509492"/>
          </a:xfrm>
          <a:prstGeom prst="rect">
            <a:avLst/>
          </a:prstGeom>
          <a:noFill/>
          <a:ln w="12700" cap="flat">
            <a:noFill/>
            <a:miter lim="800000"/>
            <a:headEnd/>
            <a:tailEnd/>
          </a:ln>
        </p:spPr>
      </p:pic>
      <p:sp>
        <p:nvSpPr>
          <p:cNvPr id="21520" name="Rectangle 16"/>
          <p:cNvSpPr>
            <a:spLocks/>
          </p:cNvSpPr>
          <p:nvPr/>
        </p:nvSpPr>
        <p:spPr bwMode="auto">
          <a:xfrm>
            <a:off x="6094124" y="2360577"/>
            <a:ext cx="181603" cy="261610"/>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1700" dirty="0" err="1">
                <a:solidFill>
                  <a:srgbClr val="000000"/>
                </a:solidFill>
                <a:ea typeface="Gill Sans" charset="0"/>
                <a:cs typeface="Gill Sans" charset="0"/>
              </a:rPr>
              <a:t>d</a:t>
            </a:r>
            <a:r>
              <a:rPr lang="en-US" sz="1700" dirty="0">
                <a:solidFill>
                  <a:srgbClr val="000000"/>
                </a:solidFill>
                <a:ea typeface="Gill Sans" charset="0"/>
                <a:cs typeface="Gill Sans" charset="0"/>
              </a:rPr>
              <a:t>)</a:t>
            </a:r>
          </a:p>
        </p:txBody>
      </p:sp>
      <p:sp>
        <p:nvSpPr>
          <p:cNvPr id="21521" name="Rectangle 17"/>
          <p:cNvSpPr>
            <a:spLocks/>
          </p:cNvSpPr>
          <p:nvPr/>
        </p:nvSpPr>
        <p:spPr bwMode="auto">
          <a:xfrm>
            <a:off x="6095245" y="4646577"/>
            <a:ext cx="174896" cy="261610"/>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1700" dirty="0" err="1">
                <a:solidFill>
                  <a:srgbClr val="000000"/>
                </a:solidFill>
                <a:ea typeface="Gill Sans" charset="0"/>
                <a:cs typeface="Gill Sans" charset="0"/>
              </a:rPr>
              <a:t>e</a:t>
            </a:r>
            <a:r>
              <a:rPr lang="en-US" sz="1700" dirty="0">
                <a:solidFill>
                  <a:srgbClr val="000000"/>
                </a:solidFill>
                <a:ea typeface="Gill Sans" charset="0"/>
                <a:cs typeface="Gill Sans" charset="0"/>
              </a:rPr>
              <a:t>)</a:t>
            </a:r>
          </a:p>
        </p:txBody>
      </p:sp>
      <p:sp>
        <p:nvSpPr>
          <p:cNvPr id="21522" name="Line 18"/>
          <p:cNvSpPr>
            <a:spLocks noChangeShapeType="1"/>
          </p:cNvSpPr>
          <p:nvPr/>
        </p:nvSpPr>
        <p:spPr bwMode="auto">
          <a:xfrm rot="10800000" flipH="1">
            <a:off x="3178969" y="1525861"/>
            <a:ext cx="2125266" cy="1116"/>
          </a:xfrm>
          <a:prstGeom prst="line">
            <a:avLst/>
          </a:prstGeom>
          <a:noFill/>
          <a:ln w="25400" cap="flat">
            <a:solidFill>
              <a:srgbClr val="FF363E"/>
            </a:solidFill>
            <a:prstDash val="solid"/>
            <a:miter lim="800000"/>
            <a:headEnd type="stealth" w="med" len="med"/>
            <a:tailEnd type="stealth" w="med" len="med"/>
          </a:ln>
        </p:spPr>
        <p:txBody>
          <a:bodyPr lIns="0" tIns="0" rIns="0" bIns="0">
            <a:prstTxWarp prst="textNoShape">
              <a:avLst/>
            </a:prstTxWarp>
          </a:bodyPr>
          <a:lstStyle/>
          <a:p>
            <a:endParaRPr lang="en-US">
              <a:solidFill>
                <a:srgbClr val="000000"/>
              </a:solidFill>
            </a:endParaRPr>
          </a:p>
        </p:txBody>
      </p:sp>
      <p:pic>
        <p:nvPicPr>
          <p:cNvPr id="21" name="Picture 5"/>
          <p:cNvPicPr>
            <a:picLocks noChangeAspect="1" noChangeArrowheads="1"/>
          </p:cNvPicPr>
          <p:nvPr/>
        </p:nvPicPr>
        <p:blipFill>
          <a:blip r:embed="rId5"/>
          <a:srcRect/>
          <a:stretch>
            <a:fillRect/>
          </a:stretch>
        </p:blipFill>
        <p:spPr bwMode="auto">
          <a:xfrm>
            <a:off x="116086" y="152400"/>
            <a:ext cx="660797" cy="544711"/>
          </a:xfrm>
          <a:prstGeom prst="rect">
            <a:avLst/>
          </a:prstGeom>
          <a:noFill/>
          <a:ln w="12700" cap="flat">
            <a:noFill/>
            <a:miter lim="800000"/>
            <a:headEnd/>
            <a:tailEnd/>
          </a:ln>
        </p:spPr>
      </p:pic>
    </p:spTree>
  </p:cSld>
  <p:clrMapOvr>
    <a:masterClrMapping/>
  </p:clrMapOvr>
  <p:transition>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descr="Fundamental Qs.jpg"/>
          <p:cNvPicPr>
            <a:picLocks noGrp="1" noChangeAspect="1"/>
          </p:cNvPicPr>
          <p:nvPr>
            <p:ph idx="1"/>
          </p:nvPr>
        </p:nvPicPr>
        <p:blipFill>
          <a:blip r:embed="rId3"/>
          <a:srcRect l="-390" r="-390"/>
          <a:stretch>
            <a:fillRect/>
          </a:stretch>
        </p:blipFill>
        <p:spPr>
          <a:xfrm>
            <a:off x="0" y="-2177"/>
            <a:ext cx="9144000" cy="6860177"/>
          </a:xfrm>
        </p:spPr>
      </p:pic>
      <p:sp>
        <p:nvSpPr>
          <p:cNvPr id="6" name="Slide Number Placeholder 5"/>
          <p:cNvSpPr>
            <a:spLocks noGrp="1"/>
          </p:cNvSpPr>
          <p:nvPr>
            <p:ph type="sldNum" sz="quarter" idx="12"/>
          </p:nvPr>
        </p:nvSpPr>
        <p:spPr>
          <a:xfrm>
            <a:off x="5943600" y="6019800"/>
            <a:ext cx="1905000" cy="457200"/>
          </a:xfrm>
        </p:spPr>
        <p:txBody>
          <a:bodyPr/>
          <a:lstStyle/>
          <a:p>
            <a:fld id="{21691FF4-EBF3-7947-BA7D-89BC1CAC8ED8}" type="slidenum">
              <a:rPr lang="en-US" smtClean="0"/>
              <a:pPr/>
              <a:t>2</a:t>
            </a:fld>
            <a:endParaRPr lang="en-US"/>
          </a:p>
        </p:txBody>
      </p:sp>
    </p:spTree>
  </p:cSld>
  <p:clrMapOvr>
    <a:masterClrMapping/>
  </p:clrMapOvr>
  <p:transition>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13" name="Picture 12" descr="eqns.png"/>
          <p:cNvPicPr>
            <a:picLocks noChangeAspect="1"/>
          </p:cNvPicPr>
          <p:nvPr/>
        </p:nvPicPr>
        <p:blipFill>
          <a:blip r:embed="rId3"/>
          <a:stretch>
            <a:fillRect/>
          </a:stretch>
        </p:blipFill>
        <p:spPr>
          <a:xfrm>
            <a:off x="682000" y="1063007"/>
            <a:ext cx="6629400" cy="5490193"/>
          </a:xfrm>
          <a:prstGeom prst="rect">
            <a:avLst/>
          </a:prstGeom>
        </p:spPr>
      </p:pic>
      <p:sp>
        <p:nvSpPr>
          <p:cNvPr id="21506" name="Rectangle 2"/>
          <p:cNvSpPr>
            <a:spLocks noGrp="1" noChangeArrowheads="1"/>
          </p:cNvSpPr>
          <p:nvPr>
            <p:ph type="title"/>
          </p:nvPr>
        </p:nvSpPr>
        <p:spPr>
          <a:xfrm>
            <a:off x="892969" y="-152400"/>
            <a:ext cx="7358063" cy="682228"/>
          </a:xfrm>
          <a:ln/>
        </p:spPr>
        <p:txBody>
          <a:bodyPr/>
          <a:lstStyle/>
          <a:p>
            <a:r>
              <a:rPr lang="en-US" sz="2800" b="0" dirty="0" smtClean="0">
                <a:solidFill>
                  <a:srgbClr val="000000"/>
                </a:solidFill>
              </a:rPr>
              <a:t>IRS</a:t>
            </a:r>
            <a:r>
              <a:rPr lang="en-US" sz="2800" b="0" baseline="30000" dirty="0" smtClean="0">
                <a:solidFill>
                  <a:srgbClr val="000000"/>
                </a:solidFill>
              </a:rPr>
              <a:t>2</a:t>
            </a:r>
            <a:r>
              <a:rPr lang="en-US" sz="2800" b="0" dirty="0" smtClean="0">
                <a:solidFill>
                  <a:srgbClr val="000000"/>
                </a:solidFill>
              </a:rPr>
              <a:t> using reference pixel &amp; reference output</a:t>
            </a:r>
            <a:endParaRPr lang="en-US" sz="2800" b="0" dirty="0">
              <a:solidFill>
                <a:srgbClr val="000000"/>
              </a:solidFill>
            </a:endParaRPr>
          </a:p>
        </p:txBody>
      </p:sp>
      <p:sp>
        <p:nvSpPr>
          <p:cNvPr id="21508" name="Text Box 4"/>
          <p:cNvSpPr txBox="1">
            <a:spLocks noChangeArrowheads="1"/>
          </p:cNvSpPr>
          <p:nvPr/>
        </p:nvSpPr>
        <p:spPr bwMode="auto">
          <a:xfrm>
            <a:off x="4446984" y="6509742"/>
            <a:ext cx="241102" cy="258961"/>
          </a:xfrm>
          <a:prstGeom prst="rect">
            <a:avLst/>
          </a:prstGeom>
          <a:noFill/>
          <a:ln w="12700">
            <a:noFill/>
            <a:miter lim="800000"/>
            <a:headEnd/>
            <a:tailEnd/>
          </a:ln>
        </p:spPr>
        <p:txBody>
          <a:bodyPr wrap="none" lIns="64291" tIns="32146" rIns="64291" bIns="32146">
            <a:prstTxWarp prst="textNoShape">
              <a:avLst/>
            </a:prstTxWarp>
          </a:bodyPr>
          <a:lstStyle/>
          <a:p>
            <a:fld id="{390D68AA-F9AB-1547-A771-8FD1C5CEE7CF}" type="slidenum">
              <a:rPr lang="en-US" sz="1300">
                <a:solidFill>
                  <a:srgbClr val="000000"/>
                </a:solidFill>
                <a:ea typeface="Gill Sans" charset="0"/>
                <a:cs typeface="Gill Sans" charset="0"/>
              </a:rPr>
              <a:pPr/>
              <a:t>20</a:t>
            </a:fld>
            <a:endParaRPr lang="en-US" sz="1300" dirty="0">
              <a:solidFill>
                <a:srgbClr val="000000"/>
              </a:solidFill>
              <a:ea typeface="Gill Sans" charset="0"/>
              <a:cs typeface="Gill Sans" charset="0"/>
            </a:endParaRPr>
          </a:p>
        </p:txBody>
      </p:sp>
      <p:sp>
        <p:nvSpPr>
          <p:cNvPr id="22" name="Rectangle 3"/>
          <p:cNvSpPr>
            <a:spLocks noGrp="1" noChangeArrowheads="1"/>
          </p:cNvSpPr>
          <p:nvPr>
            <p:ph idx="1"/>
          </p:nvPr>
        </p:nvSpPr>
        <p:spPr>
          <a:xfrm>
            <a:off x="152400" y="533400"/>
            <a:ext cx="8610600" cy="533400"/>
          </a:xfrm>
          <a:ln/>
        </p:spPr>
        <p:txBody>
          <a:bodyPr/>
          <a:lstStyle/>
          <a:p>
            <a:pPr marL="512763" indent="-280988" algn="l">
              <a:buFont typeface="Arial"/>
              <a:buChar char="•"/>
            </a:pPr>
            <a:r>
              <a:rPr lang="en-US" sz="1400" dirty="0" smtClean="0">
                <a:solidFill>
                  <a:schemeClr val="bg1"/>
                </a:solidFill>
              </a:rPr>
              <a:t>The previous charts reflected the situation as of about six months ago. We now have the software to simultaneously correct using both the interleaved reference pixels and the reference output.</a:t>
            </a:r>
            <a:endParaRPr lang="en-US" sz="1400" dirty="0">
              <a:solidFill>
                <a:schemeClr val="bg1"/>
              </a:solidFill>
            </a:endParaRPr>
          </a:p>
        </p:txBody>
      </p:sp>
      <p:sp>
        <p:nvSpPr>
          <p:cNvPr id="25" name="Right Brace 24"/>
          <p:cNvSpPr/>
          <p:nvPr/>
        </p:nvSpPr>
        <p:spPr bwMode="auto">
          <a:xfrm>
            <a:off x="1623885" y="2979352"/>
            <a:ext cx="457200" cy="1668848"/>
          </a:xfrm>
          <a:prstGeom prst="rightBrac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FFFFFF"/>
              </a:solidFill>
              <a:effectLst/>
              <a:latin typeface="Gill Sans" charset="0"/>
              <a:ea typeface="ヒラギノ角ゴ ProN W3" charset="-128"/>
              <a:cs typeface="ヒラギノ角ゴ ProN W3" charset="-128"/>
              <a:sym typeface="Gill Sans" charset="0"/>
            </a:endParaRPr>
          </a:p>
        </p:txBody>
      </p:sp>
      <p:sp>
        <p:nvSpPr>
          <p:cNvPr id="26" name="TextBox 25"/>
          <p:cNvSpPr txBox="1"/>
          <p:nvPr/>
        </p:nvSpPr>
        <p:spPr>
          <a:xfrm>
            <a:off x="1905000" y="3456919"/>
            <a:ext cx="2438400" cy="707886"/>
          </a:xfrm>
          <a:prstGeom prst="rect">
            <a:avLst/>
          </a:prstGeom>
          <a:noFill/>
        </p:spPr>
        <p:txBody>
          <a:bodyPr wrap="square" rtlCol="0">
            <a:spAutoFit/>
          </a:bodyPr>
          <a:lstStyle/>
          <a:p>
            <a:r>
              <a:rPr lang="en-US" sz="2000" dirty="0" smtClean="0">
                <a:solidFill>
                  <a:srgbClr val="FF0000"/>
                </a:solidFill>
              </a:rPr>
              <a:t>Track these sums in your dark ramps</a:t>
            </a:r>
            <a:endParaRPr lang="en-US" sz="2000" dirty="0">
              <a:solidFill>
                <a:srgbClr val="FF0000"/>
              </a:solidFill>
            </a:endParaRPr>
          </a:p>
        </p:txBody>
      </p:sp>
      <p:sp>
        <p:nvSpPr>
          <p:cNvPr id="27" name="TextBox 26"/>
          <p:cNvSpPr txBox="1"/>
          <p:nvPr/>
        </p:nvSpPr>
        <p:spPr>
          <a:xfrm>
            <a:off x="2738000" y="5377991"/>
            <a:ext cx="2438400" cy="523220"/>
          </a:xfrm>
          <a:prstGeom prst="rect">
            <a:avLst/>
          </a:prstGeom>
          <a:noFill/>
        </p:spPr>
        <p:txBody>
          <a:bodyPr wrap="square" rtlCol="0">
            <a:spAutoFit/>
          </a:bodyPr>
          <a:lstStyle/>
          <a:p>
            <a:r>
              <a:rPr lang="en-US" sz="1400" dirty="0" smtClean="0">
                <a:solidFill>
                  <a:srgbClr val="FF0000"/>
                </a:solidFill>
              </a:rPr>
              <a:t>They are used to compute frequency dependent weights</a:t>
            </a:r>
            <a:endParaRPr lang="en-US" sz="1400" dirty="0">
              <a:solidFill>
                <a:srgbClr val="FF0000"/>
              </a:solidFill>
            </a:endParaRPr>
          </a:p>
        </p:txBody>
      </p:sp>
      <p:sp>
        <p:nvSpPr>
          <p:cNvPr id="28" name="TextBox 27"/>
          <p:cNvSpPr txBox="1"/>
          <p:nvPr/>
        </p:nvSpPr>
        <p:spPr>
          <a:xfrm>
            <a:off x="2128972" y="5928435"/>
            <a:ext cx="1828800" cy="430887"/>
          </a:xfrm>
          <a:prstGeom prst="rect">
            <a:avLst/>
          </a:prstGeom>
          <a:noFill/>
        </p:spPr>
        <p:txBody>
          <a:bodyPr wrap="square" rtlCol="0">
            <a:spAutoFit/>
          </a:bodyPr>
          <a:lstStyle/>
          <a:p>
            <a:r>
              <a:rPr lang="en-US" sz="1050" dirty="0" smtClean="0">
                <a:solidFill>
                  <a:srgbClr val="FF0000"/>
                </a:solidFill>
              </a:rPr>
              <a:t>And ultimately apply the reference correction</a:t>
            </a:r>
            <a:endParaRPr lang="en-US" sz="1050" dirty="0">
              <a:solidFill>
                <a:srgbClr val="FF0000"/>
              </a:solidFill>
            </a:endParaRPr>
          </a:p>
        </p:txBody>
      </p:sp>
      <p:pic>
        <p:nvPicPr>
          <p:cNvPr id="30" name="Picture 5"/>
          <p:cNvPicPr>
            <a:picLocks noChangeAspect="1" noChangeArrowheads="1"/>
          </p:cNvPicPr>
          <p:nvPr/>
        </p:nvPicPr>
        <p:blipFill>
          <a:blip r:embed="rId4"/>
          <a:srcRect/>
          <a:stretch>
            <a:fillRect/>
          </a:stretch>
        </p:blipFill>
        <p:spPr bwMode="auto">
          <a:xfrm>
            <a:off x="116086" y="152400"/>
            <a:ext cx="660797" cy="544711"/>
          </a:xfrm>
          <a:prstGeom prst="rect">
            <a:avLst/>
          </a:prstGeom>
          <a:noFill/>
          <a:ln w="12700" cap="flat">
            <a:noFill/>
            <a:miter lim="800000"/>
            <a:headEnd/>
            <a:tailEnd/>
          </a:ln>
        </p:spPr>
      </p:pic>
    </p:spTree>
  </p:cSld>
  <p:clrMapOvr>
    <a:masterClrMapping/>
  </p:clrMapOvr>
  <p:transition>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889000" y="4724400"/>
            <a:ext cx="7366000" cy="1752600"/>
          </a:xfrm>
        </p:spPr>
        <p:txBody>
          <a:bodyPr/>
          <a:lstStyle/>
          <a:p>
            <a:pPr>
              <a:spcBef>
                <a:spcPts val="0"/>
              </a:spcBef>
            </a:pPr>
            <a:r>
              <a:rPr lang="en-US" sz="2000" dirty="0" smtClean="0"/>
              <a:t>This reveals that the reference output and reference pixels do different things</a:t>
            </a:r>
          </a:p>
          <a:p>
            <a:pPr lvl="1">
              <a:spcBef>
                <a:spcPts val="0"/>
              </a:spcBef>
              <a:buSzPct val="66000"/>
              <a:buFont typeface="Wingdings" charset="2"/>
              <a:buChar char="u"/>
            </a:pPr>
            <a:r>
              <a:rPr lang="en-US" sz="2000" dirty="0" smtClean="0"/>
              <a:t>Frame frequency is ~0.1 Hz</a:t>
            </a:r>
          </a:p>
          <a:p>
            <a:pPr lvl="1">
              <a:spcBef>
                <a:spcPts val="0"/>
              </a:spcBef>
              <a:buSzPct val="66000"/>
              <a:buFont typeface="Wingdings" charset="2"/>
              <a:buChar char="u"/>
            </a:pPr>
            <a:r>
              <a:rPr lang="en-US" sz="2000" dirty="0" smtClean="0">
                <a:solidFill>
                  <a:srgbClr val="FF0000"/>
                </a:solidFill>
              </a:rPr>
              <a:t>Reference output corrects high frequencies</a:t>
            </a:r>
          </a:p>
          <a:p>
            <a:pPr lvl="1">
              <a:spcBef>
                <a:spcPts val="0"/>
              </a:spcBef>
              <a:buSzPct val="66000"/>
              <a:buFont typeface="Wingdings" charset="2"/>
              <a:buChar char="u"/>
            </a:pPr>
            <a:r>
              <a:rPr lang="en-US" sz="2000" dirty="0" smtClean="0">
                <a:solidFill>
                  <a:srgbClr val="639BFF"/>
                </a:solidFill>
              </a:rPr>
              <a:t>Interleaved reference pixels correct low frequencies</a:t>
            </a:r>
            <a:endParaRPr lang="en-US" sz="2000" dirty="0">
              <a:solidFill>
                <a:srgbClr val="639BFF"/>
              </a:solidFill>
            </a:endParaRPr>
          </a:p>
        </p:txBody>
      </p:sp>
      <p:pic>
        <p:nvPicPr>
          <p:cNvPr id="9" name="Picture 5"/>
          <p:cNvPicPr>
            <a:picLocks noChangeAspect="1" noChangeArrowheads="1"/>
          </p:cNvPicPr>
          <p:nvPr/>
        </p:nvPicPr>
        <p:blipFill>
          <a:blip r:embed="rId3"/>
          <a:srcRect/>
          <a:stretch>
            <a:fillRect/>
          </a:stretch>
        </p:blipFill>
        <p:spPr bwMode="auto">
          <a:xfrm>
            <a:off x="116086" y="152400"/>
            <a:ext cx="660797" cy="544711"/>
          </a:xfrm>
          <a:prstGeom prst="rect">
            <a:avLst/>
          </a:prstGeom>
          <a:noFill/>
          <a:ln w="12700" cap="flat">
            <a:noFill/>
            <a:miter lim="800000"/>
            <a:headEnd/>
            <a:tailEnd/>
          </a:ln>
        </p:spPr>
      </p:pic>
      <p:pic>
        <p:nvPicPr>
          <p:cNvPr id="8" name="Picture 7" descr="Gain_coefficients_lo_freq.png"/>
          <p:cNvPicPr>
            <a:picLocks noChangeAspect="1"/>
          </p:cNvPicPr>
          <p:nvPr/>
        </p:nvPicPr>
        <p:blipFill>
          <a:blip r:embed="rId4"/>
          <a:stretch>
            <a:fillRect/>
          </a:stretch>
        </p:blipFill>
        <p:spPr>
          <a:xfrm>
            <a:off x="1371600" y="609600"/>
            <a:ext cx="6400800" cy="4267200"/>
          </a:xfrm>
          <a:prstGeom prst="rect">
            <a:avLst/>
          </a:prstGeom>
        </p:spPr>
      </p:pic>
      <p:pic>
        <p:nvPicPr>
          <p:cNvPr id="10" name="Picture 9" descr="Gain_coefficients_all_freq.png"/>
          <p:cNvPicPr>
            <a:picLocks noChangeAspect="1"/>
          </p:cNvPicPr>
          <p:nvPr/>
        </p:nvPicPr>
        <p:blipFill>
          <a:blip r:embed="rId5"/>
          <a:stretch>
            <a:fillRect/>
          </a:stretch>
        </p:blipFill>
        <p:spPr>
          <a:xfrm>
            <a:off x="1295400" y="533400"/>
            <a:ext cx="6400800" cy="4267200"/>
          </a:xfrm>
          <a:prstGeom prst="rect">
            <a:avLst/>
          </a:prstGeom>
        </p:spPr>
      </p:pic>
      <p:sp>
        <p:nvSpPr>
          <p:cNvPr id="4" name="Title 3"/>
          <p:cNvSpPr>
            <a:spLocks noGrp="1"/>
          </p:cNvSpPr>
          <p:nvPr>
            <p:ph type="title"/>
          </p:nvPr>
        </p:nvSpPr>
        <p:spPr>
          <a:xfrm>
            <a:off x="457200" y="-30162"/>
            <a:ext cx="8229600" cy="639762"/>
          </a:xfrm>
        </p:spPr>
        <p:txBody>
          <a:bodyPr/>
          <a:lstStyle/>
          <a:p>
            <a:r>
              <a:rPr lang="en-US" sz="3200" dirty="0" smtClean="0"/>
              <a:t>It is better to simultaneously fit for all weights</a:t>
            </a:r>
            <a:endParaRPr lang="en-US" sz="3200"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a:xfrm>
            <a:off x="685800" y="-228600"/>
            <a:ext cx="7772400" cy="1143000"/>
          </a:xfrm>
          <a:ln/>
        </p:spPr>
        <p:txBody>
          <a:bodyPr/>
          <a:lstStyle/>
          <a:p>
            <a:r>
              <a:rPr lang="en-US" sz="3000" dirty="0">
                <a:solidFill>
                  <a:srgbClr val="000000"/>
                </a:solidFill>
              </a:rPr>
              <a:t>Benefit of IRS</a:t>
            </a:r>
            <a:r>
              <a:rPr lang="en-US" sz="3000" baseline="32000" dirty="0">
                <a:solidFill>
                  <a:srgbClr val="000000"/>
                </a:solidFill>
              </a:rPr>
              <a:t>2</a:t>
            </a:r>
            <a:r>
              <a:rPr lang="en-US" sz="3000" dirty="0">
                <a:solidFill>
                  <a:srgbClr val="000000"/>
                </a:solidFill>
              </a:rPr>
              <a:t> Viewed in the Time Domain</a:t>
            </a:r>
          </a:p>
        </p:txBody>
      </p:sp>
      <p:sp>
        <p:nvSpPr>
          <p:cNvPr id="23554" name="Rectangle 2"/>
          <p:cNvSpPr>
            <a:spLocks noGrp="1" noChangeArrowheads="1"/>
          </p:cNvSpPr>
          <p:nvPr>
            <p:ph idx="1"/>
          </p:nvPr>
        </p:nvSpPr>
        <p:spPr>
          <a:xfrm>
            <a:off x="228600" y="990600"/>
            <a:ext cx="3657600" cy="5715000"/>
          </a:xfrm>
          <a:ln/>
        </p:spPr>
        <p:txBody>
          <a:bodyPr anchor="t"/>
          <a:lstStyle/>
          <a:p>
            <a:r>
              <a:rPr lang="en-US" sz="1600" dirty="0">
                <a:solidFill>
                  <a:srgbClr val="000000"/>
                </a:solidFill>
              </a:rPr>
              <a:t>In traditional readout (at left), faint horizontal banding caused by 1/</a:t>
            </a:r>
            <a:r>
              <a:rPr lang="en-US" sz="1600" i="1" dirty="0">
                <a:solidFill>
                  <a:srgbClr val="000000"/>
                </a:solidFill>
              </a:rPr>
              <a:t>f</a:t>
            </a:r>
            <a:r>
              <a:rPr lang="en-US" sz="1600" dirty="0">
                <a:solidFill>
                  <a:srgbClr val="000000"/>
                </a:solidFill>
              </a:rPr>
              <a:t> noise is obvious</a:t>
            </a:r>
          </a:p>
          <a:p>
            <a:pPr marL="628650" lvl="1">
              <a:buFontTx/>
              <a:buChar char="-"/>
            </a:pPr>
            <a:r>
              <a:rPr lang="en-US" sz="1600" dirty="0">
                <a:solidFill>
                  <a:srgbClr val="000000"/>
                </a:solidFill>
              </a:rPr>
              <a:t>Because the bands go all the way across, we know that this component is highly correlated across outputs</a:t>
            </a:r>
          </a:p>
          <a:p>
            <a:r>
              <a:rPr lang="en-US" sz="1600" dirty="0">
                <a:solidFill>
                  <a:srgbClr val="000000"/>
                </a:solidFill>
              </a:rPr>
              <a:t>IRS</a:t>
            </a:r>
            <a:r>
              <a:rPr lang="en-US" sz="1600" baseline="32000" dirty="0">
                <a:solidFill>
                  <a:srgbClr val="000000"/>
                </a:solidFill>
              </a:rPr>
              <a:t>2</a:t>
            </a:r>
            <a:r>
              <a:rPr lang="en-US" sz="1600" dirty="0">
                <a:solidFill>
                  <a:srgbClr val="000000"/>
                </a:solidFill>
              </a:rPr>
              <a:t> (at right) cleans most of this (and other correlated noise) up</a:t>
            </a:r>
          </a:p>
          <a:p>
            <a:r>
              <a:rPr lang="en-US" sz="1600" dirty="0">
                <a:solidFill>
                  <a:srgbClr val="000000"/>
                </a:solidFill>
              </a:rPr>
              <a:t>There is still room for improvement in the reference subtraction of this </a:t>
            </a:r>
            <a:r>
              <a:rPr lang="en-US" sz="1600" dirty="0" err="1" smtClean="0">
                <a:solidFill>
                  <a:srgbClr val="000000"/>
                </a:solidFill>
              </a:rPr>
              <a:t>enginering</a:t>
            </a:r>
            <a:r>
              <a:rPr lang="en-US" sz="1600" dirty="0" smtClean="0">
                <a:solidFill>
                  <a:srgbClr val="000000"/>
                </a:solidFill>
              </a:rPr>
              <a:t> </a:t>
            </a:r>
            <a:r>
              <a:rPr lang="en-US" sz="1600" dirty="0">
                <a:solidFill>
                  <a:srgbClr val="000000"/>
                </a:solidFill>
              </a:rPr>
              <a:t>grade hardware</a:t>
            </a:r>
            <a:endParaRPr lang="en-US" sz="1600" dirty="0" smtClean="0">
              <a:solidFill>
                <a:srgbClr val="000000"/>
              </a:solidFill>
            </a:endParaRPr>
          </a:p>
          <a:p>
            <a:r>
              <a:rPr lang="en-US" sz="1600" dirty="0" smtClean="0">
                <a:solidFill>
                  <a:srgbClr val="000000"/>
                </a:solidFill>
              </a:rPr>
              <a:t>With flight grade components, the suppression of banding is comparable, but there is relatively less overall reduction in noise because non-stationary low frequency components become dominant sooner</a:t>
            </a:r>
          </a:p>
        </p:txBody>
      </p:sp>
      <p:pic>
        <p:nvPicPr>
          <p:cNvPr id="23555" name="Picture 3"/>
          <p:cNvPicPr>
            <a:picLocks noChangeAspect="1" noChangeArrowheads="1"/>
          </p:cNvPicPr>
          <p:nvPr/>
        </p:nvPicPr>
        <p:blipFill>
          <a:blip r:embed="rId3"/>
          <a:srcRect/>
          <a:stretch>
            <a:fillRect/>
          </a:stretch>
        </p:blipFill>
        <p:spPr bwMode="auto">
          <a:xfrm>
            <a:off x="3911203" y="982266"/>
            <a:ext cx="5036344" cy="4893469"/>
          </a:xfrm>
          <a:prstGeom prst="rect">
            <a:avLst/>
          </a:prstGeom>
          <a:noFill/>
          <a:ln w="12700" cap="flat">
            <a:noFill/>
            <a:miter lim="800000"/>
            <a:headEnd/>
            <a:tailEnd/>
          </a:ln>
        </p:spPr>
      </p:pic>
      <p:sp>
        <p:nvSpPr>
          <p:cNvPr id="23556" name="Rectangle 4"/>
          <p:cNvSpPr>
            <a:spLocks/>
          </p:cNvSpPr>
          <p:nvPr/>
        </p:nvSpPr>
        <p:spPr bwMode="auto">
          <a:xfrm>
            <a:off x="4813101" y="5969496"/>
            <a:ext cx="4098727" cy="446484"/>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pPr algn="just"/>
            <a:r>
              <a:rPr lang="en-US" sz="1300" dirty="0">
                <a:solidFill>
                  <a:srgbClr val="000000"/>
                </a:solidFill>
                <a:ea typeface="Gill Sans" charset="0"/>
                <a:cs typeface="Gill Sans" charset="0"/>
              </a:rPr>
              <a:t>For this demonstration, output </a:t>
            </a:r>
            <a:r>
              <a:rPr lang="en-US" sz="1300" dirty="0" err="1">
                <a:solidFill>
                  <a:srgbClr val="000000"/>
                </a:solidFill>
                <a:ea typeface="Gill Sans" charset="0"/>
                <a:cs typeface="Gill Sans" charset="0"/>
              </a:rPr>
              <a:t>c</a:t>
            </a:r>
            <a:r>
              <a:rPr lang="en-US" sz="1300" dirty="0">
                <a:solidFill>
                  <a:srgbClr val="000000"/>
                </a:solidFill>
                <a:ea typeface="Gill Sans" charset="0"/>
                <a:cs typeface="Gill Sans" charset="0"/>
              </a:rPr>
              <a:t> in IRS</a:t>
            </a:r>
            <a:r>
              <a:rPr lang="en-US" sz="1300" baseline="32000" dirty="0">
                <a:solidFill>
                  <a:srgbClr val="000000"/>
                </a:solidFill>
                <a:ea typeface="Gill Sans" charset="0"/>
                <a:cs typeface="Gill Sans" charset="0"/>
              </a:rPr>
              <a:t>2</a:t>
            </a:r>
            <a:r>
              <a:rPr lang="en-US" sz="1300" dirty="0">
                <a:solidFill>
                  <a:srgbClr val="000000"/>
                </a:solidFill>
                <a:ea typeface="Gill Sans" charset="0"/>
                <a:cs typeface="Gill Sans" charset="0"/>
              </a:rPr>
              <a:t> has been configured to return the signal from the reference output.</a:t>
            </a:r>
          </a:p>
        </p:txBody>
      </p:sp>
      <p:sp>
        <p:nvSpPr>
          <p:cNvPr id="23557" name="Rectangle 5"/>
          <p:cNvSpPr>
            <a:spLocks/>
          </p:cNvSpPr>
          <p:nvPr/>
        </p:nvSpPr>
        <p:spPr bwMode="auto">
          <a:xfrm>
            <a:off x="5222667" y="2882965"/>
            <a:ext cx="1476914" cy="261610"/>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1700" i="1" dirty="0" err="1">
                <a:solidFill>
                  <a:srgbClr val="000000"/>
                </a:solidFill>
                <a:ea typeface="Lucida Grande" charset="0"/>
                <a:cs typeface="Lucida Grande" charset="0"/>
              </a:rPr>
              <a:t>σ</a:t>
            </a:r>
            <a:r>
              <a:rPr lang="en-US" sz="1700" baseline="-6000" dirty="0" err="1">
                <a:solidFill>
                  <a:srgbClr val="000000"/>
                </a:solidFill>
                <a:ea typeface="Gill Sans" charset="0"/>
                <a:cs typeface="Gill Sans" charset="0"/>
              </a:rPr>
              <a:t>read</a:t>
            </a:r>
            <a:r>
              <a:rPr lang="en-US" sz="1700" dirty="0">
                <a:solidFill>
                  <a:srgbClr val="000000"/>
                </a:solidFill>
                <a:ea typeface="Gill Sans" charset="0"/>
                <a:cs typeface="Gill Sans" charset="0"/>
              </a:rPr>
              <a:t> = 25 </a:t>
            </a:r>
            <a:r>
              <a:rPr lang="en-US" sz="1700" i="1" dirty="0" err="1">
                <a:solidFill>
                  <a:srgbClr val="000000"/>
                </a:solidFill>
                <a:ea typeface="Gill Sans" charset="0"/>
                <a:cs typeface="Gill Sans" charset="0"/>
              </a:rPr>
              <a:t>e</a:t>
            </a:r>
            <a:r>
              <a:rPr lang="en-US" sz="1700" baseline="32000" dirty="0">
                <a:solidFill>
                  <a:srgbClr val="000000"/>
                </a:solidFill>
                <a:ea typeface="Gill Sans" charset="0"/>
                <a:cs typeface="Gill Sans" charset="0"/>
              </a:rPr>
              <a:t>-</a:t>
            </a:r>
            <a:r>
              <a:rPr lang="en-US" sz="1700" dirty="0">
                <a:solidFill>
                  <a:srgbClr val="000000"/>
                </a:solidFill>
                <a:ea typeface="Gill Sans" charset="0"/>
                <a:cs typeface="Gill Sans" charset="0"/>
              </a:rPr>
              <a:t> </a:t>
            </a:r>
            <a:r>
              <a:rPr lang="en-US" sz="1700" dirty="0" err="1">
                <a:solidFill>
                  <a:srgbClr val="000000"/>
                </a:solidFill>
                <a:ea typeface="Gill Sans" charset="0"/>
                <a:cs typeface="Gill Sans" charset="0"/>
              </a:rPr>
              <a:t>rms</a:t>
            </a:r>
            <a:endParaRPr lang="en-US" sz="1700" dirty="0">
              <a:solidFill>
                <a:srgbClr val="000000"/>
              </a:solidFill>
              <a:ea typeface="Gill Sans" charset="0"/>
              <a:cs typeface="Gill Sans" charset="0"/>
            </a:endParaRPr>
          </a:p>
        </p:txBody>
      </p:sp>
      <p:sp>
        <p:nvSpPr>
          <p:cNvPr id="23558" name="Rectangle 6"/>
          <p:cNvSpPr>
            <a:spLocks/>
          </p:cNvSpPr>
          <p:nvPr/>
        </p:nvSpPr>
        <p:spPr bwMode="auto">
          <a:xfrm>
            <a:off x="7188873" y="2882965"/>
            <a:ext cx="1476914" cy="261610"/>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1700" i="1" dirty="0" err="1">
                <a:solidFill>
                  <a:srgbClr val="000000"/>
                </a:solidFill>
                <a:ea typeface="Lucida Grande" charset="0"/>
                <a:cs typeface="Lucida Grande" charset="0"/>
              </a:rPr>
              <a:t>σ</a:t>
            </a:r>
            <a:r>
              <a:rPr lang="en-US" sz="1700" baseline="-6000" dirty="0" err="1">
                <a:solidFill>
                  <a:srgbClr val="000000"/>
                </a:solidFill>
                <a:ea typeface="Gill Sans" charset="0"/>
                <a:cs typeface="Gill Sans" charset="0"/>
              </a:rPr>
              <a:t>read</a:t>
            </a:r>
            <a:r>
              <a:rPr lang="en-US" sz="1700" dirty="0">
                <a:solidFill>
                  <a:srgbClr val="000000"/>
                </a:solidFill>
                <a:ea typeface="Gill Sans" charset="0"/>
                <a:cs typeface="Gill Sans" charset="0"/>
              </a:rPr>
              <a:t> = 10 </a:t>
            </a:r>
            <a:r>
              <a:rPr lang="en-US" sz="1700" i="1" dirty="0" err="1">
                <a:solidFill>
                  <a:srgbClr val="000000"/>
                </a:solidFill>
                <a:ea typeface="Gill Sans" charset="0"/>
                <a:cs typeface="Gill Sans" charset="0"/>
              </a:rPr>
              <a:t>e</a:t>
            </a:r>
            <a:r>
              <a:rPr lang="en-US" sz="1700" baseline="32000" dirty="0">
                <a:solidFill>
                  <a:srgbClr val="000000"/>
                </a:solidFill>
                <a:ea typeface="Gill Sans" charset="0"/>
                <a:cs typeface="Gill Sans" charset="0"/>
              </a:rPr>
              <a:t>-</a:t>
            </a:r>
            <a:r>
              <a:rPr lang="en-US" sz="1700" dirty="0">
                <a:solidFill>
                  <a:srgbClr val="000000"/>
                </a:solidFill>
                <a:ea typeface="Gill Sans" charset="0"/>
                <a:cs typeface="Gill Sans" charset="0"/>
              </a:rPr>
              <a:t> </a:t>
            </a:r>
            <a:r>
              <a:rPr lang="en-US" sz="1700" dirty="0" err="1">
                <a:solidFill>
                  <a:srgbClr val="000000"/>
                </a:solidFill>
                <a:ea typeface="Gill Sans" charset="0"/>
                <a:cs typeface="Gill Sans" charset="0"/>
              </a:rPr>
              <a:t>rms</a:t>
            </a:r>
            <a:endParaRPr lang="en-US" sz="1700" dirty="0">
              <a:solidFill>
                <a:srgbClr val="000000"/>
              </a:solidFill>
              <a:ea typeface="Gill Sans" charset="0"/>
              <a:cs typeface="Gill Sans" charset="0"/>
            </a:endParaRPr>
          </a:p>
        </p:txBody>
      </p:sp>
      <p:sp>
        <p:nvSpPr>
          <p:cNvPr id="23559" name="Line 7"/>
          <p:cNvSpPr>
            <a:spLocks noChangeShapeType="1"/>
          </p:cNvSpPr>
          <p:nvPr/>
        </p:nvSpPr>
        <p:spPr bwMode="auto">
          <a:xfrm rot="10800000" flipH="1">
            <a:off x="4955977" y="3143250"/>
            <a:ext cx="1714500" cy="285750"/>
          </a:xfrm>
          <a:prstGeom prst="line">
            <a:avLst/>
          </a:prstGeom>
          <a:noFill/>
          <a:ln w="25400" cap="flat">
            <a:solidFill>
              <a:srgbClr val="FF363E"/>
            </a:solidFill>
            <a:prstDash val="solid"/>
            <a:miter lim="800000"/>
            <a:headEnd type="stealth" w="med" len="med"/>
            <a:tailEnd type="none" w="med" len="med"/>
          </a:ln>
        </p:spPr>
        <p:txBody>
          <a:bodyPr lIns="0" tIns="0" rIns="0" bIns="0">
            <a:prstTxWarp prst="textNoShape">
              <a:avLst/>
            </a:prstTxWarp>
          </a:bodyPr>
          <a:lstStyle/>
          <a:p>
            <a:endParaRPr lang="en-US">
              <a:solidFill>
                <a:srgbClr val="000000"/>
              </a:solidFill>
            </a:endParaRPr>
          </a:p>
        </p:txBody>
      </p:sp>
      <p:sp>
        <p:nvSpPr>
          <p:cNvPr id="23560" name="Line 8"/>
          <p:cNvSpPr>
            <a:spLocks noChangeShapeType="1"/>
          </p:cNvSpPr>
          <p:nvPr/>
        </p:nvSpPr>
        <p:spPr bwMode="auto">
          <a:xfrm rot="10800000" flipH="1">
            <a:off x="7036594" y="3143250"/>
            <a:ext cx="1714500" cy="285750"/>
          </a:xfrm>
          <a:prstGeom prst="line">
            <a:avLst/>
          </a:prstGeom>
          <a:noFill/>
          <a:ln w="25400" cap="flat">
            <a:solidFill>
              <a:srgbClr val="FF363E"/>
            </a:solidFill>
            <a:prstDash val="solid"/>
            <a:miter lim="800000"/>
            <a:headEnd type="stealth" w="med" len="med"/>
            <a:tailEnd type="none" w="med" len="med"/>
          </a:ln>
        </p:spPr>
        <p:txBody>
          <a:bodyPr lIns="0" tIns="0" rIns="0" bIns="0">
            <a:prstTxWarp prst="textNoShape">
              <a:avLst/>
            </a:prstTxWarp>
          </a:bodyPr>
          <a:lstStyle/>
          <a:p>
            <a:endParaRPr lang="en-US">
              <a:solidFill>
                <a:srgbClr val="000000"/>
              </a:solidFill>
            </a:endParaRPr>
          </a:p>
        </p:txBody>
      </p:sp>
      <p:sp>
        <p:nvSpPr>
          <p:cNvPr id="23561" name="Line 9"/>
          <p:cNvSpPr>
            <a:spLocks noChangeShapeType="1"/>
          </p:cNvSpPr>
          <p:nvPr/>
        </p:nvSpPr>
        <p:spPr bwMode="auto">
          <a:xfrm rot="10800000">
            <a:off x="6822281" y="3178969"/>
            <a:ext cx="53578" cy="285750"/>
          </a:xfrm>
          <a:prstGeom prst="line">
            <a:avLst/>
          </a:prstGeom>
          <a:noFill/>
          <a:ln w="25400" cap="flat">
            <a:solidFill>
              <a:srgbClr val="FF363E"/>
            </a:solidFill>
            <a:prstDash val="solid"/>
            <a:miter lim="800000"/>
            <a:headEnd type="stealth" w="med" len="med"/>
            <a:tailEnd type="none" w="med" len="med"/>
          </a:ln>
        </p:spPr>
        <p:txBody>
          <a:bodyPr lIns="0" tIns="0" rIns="0" bIns="0">
            <a:prstTxWarp prst="textNoShape">
              <a:avLst/>
            </a:prstTxWarp>
          </a:bodyPr>
          <a:lstStyle/>
          <a:p>
            <a:endParaRPr lang="en-US">
              <a:solidFill>
                <a:srgbClr val="000000"/>
              </a:solidFill>
            </a:endParaRPr>
          </a:p>
        </p:txBody>
      </p:sp>
      <p:sp>
        <p:nvSpPr>
          <p:cNvPr id="23562" name="Line 10"/>
          <p:cNvSpPr>
            <a:spLocks noChangeShapeType="1"/>
          </p:cNvSpPr>
          <p:nvPr/>
        </p:nvSpPr>
        <p:spPr bwMode="auto">
          <a:xfrm rot="10800000">
            <a:off x="8893969" y="3178969"/>
            <a:ext cx="53578" cy="285750"/>
          </a:xfrm>
          <a:prstGeom prst="line">
            <a:avLst/>
          </a:prstGeom>
          <a:noFill/>
          <a:ln w="25400" cap="flat">
            <a:solidFill>
              <a:srgbClr val="FF363E"/>
            </a:solidFill>
            <a:prstDash val="solid"/>
            <a:miter lim="800000"/>
            <a:headEnd type="stealth" w="med" len="med"/>
            <a:tailEnd type="none" w="med" len="med"/>
          </a:ln>
        </p:spPr>
        <p:txBody>
          <a:bodyPr lIns="0" tIns="0" rIns="0" bIns="0">
            <a:prstTxWarp prst="textNoShape">
              <a:avLst/>
            </a:prstTxWarp>
          </a:bodyPr>
          <a:lstStyle/>
          <a:p>
            <a:endParaRPr lang="en-US">
              <a:solidFill>
                <a:srgbClr val="000000"/>
              </a:solidFill>
            </a:endParaRPr>
          </a:p>
        </p:txBody>
      </p:sp>
      <p:pic>
        <p:nvPicPr>
          <p:cNvPr id="13" name="Picture 5"/>
          <p:cNvPicPr>
            <a:picLocks noChangeAspect="1" noChangeArrowheads="1"/>
          </p:cNvPicPr>
          <p:nvPr/>
        </p:nvPicPr>
        <p:blipFill>
          <a:blip r:embed="rId4"/>
          <a:srcRect/>
          <a:stretch>
            <a:fillRect/>
          </a:stretch>
        </p:blipFill>
        <p:spPr bwMode="auto">
          <a:xfrm>
            <a:off x="116086" y="187523"/>
            <a:ext cx="660797" cy="544711"/>
          </a:xfrm>
          <a:prstGeom prst="rect">
            <a:avLst/>
          </a:prstGeom>
          <a:noFill/>
          <a:ln w="12700" cap="flat">
            <a:noFill/>
            <a:miter lim="800000"/>
            <a:headEnd/>
            <a:tailEnd/>
          </a:ln>
        </p:spPr>
      </p:pic>
    </p:spTree>
  </p:cSld>
  <p:clrMapOvr>
    <a:masterClrMapping/>
  </p:clrMapOvr>
  <p:transition>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a:xfrm>
            <a:off x="892969" y="457200"/>
            <a:ext cx="7358063" cy="431006"/>
          </a:xfrm>
          <a:ln/>
        </p:spPr>
        <p:txBody>
          <a:bodyPr/>
          <a:lstStyle/>
          <a:p>
            <a:r>
              <a:rPr lang="en-US" sz="2700" dirty="0">
                <a:solidFill>
                  <a:srgbClr val="000000"/>
                </a:solidFill>
              </a:rPr>
              <a:t>Benefit of IRS</a:t>
            </a:r>
            <a:r>
              <a:rPr lang="en-US" sz="2700" baseline="32000" dirty="0">
                <a:solidFill>
                  <a:srgbClr val="000000"/>
                </a:solidFill>
              </a:rPr>
              <a:t>2</a:t>
            </a:r>
            <a:r>
              <a:rPr lang="en-US" sz="2700" dirty="0">
                <a:solidFill>
                  <a:srgbClr val="000000"/>
                </a:solidFill>
              </a:rPr>
              <a:t> Viewed in the Fourier </a:t>
            </a:r>
            <a:r>
              <a:rPr lang="en-US" sz="2700" dirty="0" smtClean="0">
                <a:solidFill>
                  <a:srgbClr val="000000"/>
                </a:solidFill>
              </a:rPr>
              <a:t>Domain</a:t>
            </a:r>
            <a:br>
              <a:rPr lang="en-US" sz="2700" dirty="0" smtClean="0">
                <a:solidFill>
                  <a:srgbClr val="000000"/>
                </a:solidFill>
              </a:rPr>
            </a:br>
            <a:r>
              <a:rPr lang="en-US" sz="2000" dirty="0" smtClean="0">
                <a:solidFill>
                  <a:srgbClr val="000000"/>
                </a:solidFill>
              </a:rPr>
              <a:t>(this example is with an engineering grade detector)</a:t>
            </a:r>
            <a:endParaRPr lang="en-US" sz="2700" dirty="0">
              <a:solidFill>
                <a:srgbClr val="000000"/>
              </a:solidFill>
            </a:endParaRPr>
          </a:p>
        </p:txBody>
      </p:sp>
      <p:pic>
        <p:nvPicPr>
          <p:cNvPr id="25602" name="Picture 2"/>
          <p:cNvPicPr>
            <a:picLocks noChangeAspect="1" noChangeArrowheads="1"/>
          </p:cNvPicPr>
          <p:nvPr/>
        </p:nvPicPr>
        <p:blipFill>
          <a:blip r:embed="rId3"/>
          <a:srcRect/>
          <a:stretch>
            <a:fillRect/>
          </a:stretch>
        </p:blipFill>
        <p:spPr bwMode="auto">
          <a:xfrm>
            <a:off x="427509" y="1007939"/>
            <a:ext cx="5509617" cy="5501803"/>
          </a:xfrm>
          <a:prstGeom prst="rect">
            <a:avLst/>
          </a:prstGeom>
          <a:noFill/>
          <a:ln w="12700" cap="flat">
            <a:noFill/>
            <a:miter lim="800000"/>
            <a:headEnd/>
            <a:tailEnd/>
          </a:ln>
        </p:spPr>
      </p:pic>
      <p:sp>
        <p:nvSpPr>
          <p:cNvPr id="25603" name="Rectangle 3"/>
          <p:cNvSpPr>
            <a:spLocks/>
          </p:cNvSpPr>
          <p:nvPr/>
        </p:nvSpPr>
        <p:spPr bwMode="auto">
          <a:xfrm>
            <a:off x="3839766" y="2634258"/>
            <a:ext cx="1706687" cy="508992"/>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a:solidFill>
                  <a:srgbClr val="000000"/>
                </a:solidFill>
                <a:ea typeface="Gill Sans" charset="0"/>
                <a:cs typeface="Gill Sans" charset="0"/>
              </a:rPr>
              <a:t>Traditional</a:t>
            </a:r>
          </a:p>
        </p:txBody>
      </p:sp>
      <p:sp>
        <p:nvSpPr>
          <p:cNvPr id="25604" name="Rectangle 4"/>
          <p:cNvSpPr>
            <a:spLocks/>
          </p:cNvSpPr>
          <p:nvPr/>
        </p:nvSpPr>
        <p:spPr bwMode="auto">
          <a:xfrm>
            <a:off x="4258292" y="5042147"/>
            <a:ext cx="632998" cy="461665"/>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a:solidFill>
                  <a:srgbClr val="000000"/>
                </a:solidFill>
                <a:ea typeface="Gill Sans" charset="0"/>
                <a:cs typeface="Gill Sans" charset="0"/>
              </a:rPr>
              <a:t>IRS</a:t>
            </a:r>
            <a:r>
              <a:rPr lang="en-US" baseline="32000">
                <a:solidFill>
                  <a:srgbClr val="000000"/>
                </a:solidFill>
                <a:ea typeface="Gill Sans" charset="0"/>
                <a:cs typeface="Gill Sans" charset="0"/>
              </a:rPr>
              <a:t>2</a:t>
            </a:r>
          </a:p>
        </p:txBody>
      </p:sp>
      <p:sp>
        <p:nvSpPr>
          <p:cNvPr id="25605" name="Rectangle 5"/>
          <p:cNvSpPr>
            <a:spLocks noGrp="1" noChangeArrowheads="1"/>
          </p:cNvSpPr>
          <p:nvPr>
            <p:ph type="body" idx="1"/>
          </p:nvPr>
        </p:nvSpPr>
        <p:spPr>
          <a:xfrm>
            <a:off x="5933777" y="1019101"/>
            <a:ext cx="3116461" cy="2473523"/>
          </a:xfrm>
          <a:ln/>
        </p:spPr>
        <p:txBody>
          <a:bodyPr anchor="t"/>
          <a:lstStyle/>
          <a:p>
            <a:pPr marL="625056"/>
            <a:r>
              <a:rPr lang="en-US" sz="1700" dirty="0">
                <a:solidFill>
                  <a:srgbClr val="000000"/>
                </a:solidFill>
              </a:rPr>
              <a:t>Improvement using IRS</a:t>
            </a:r>
            <a:r>
              <a:rPr lang="en-US" sz="1700" baseline="32000" dirty="0">
                <a:solidFill>
                  <a:srgbClr val="000000"/>
                </a:solidFill>
              </a:rPr>
              <a:t>2</a:t>
            </a:r>
            <a:endParaRPr lang="en-US" sz="1700" dirty="0">
              <a:solidFill>
                <a:srgbClr val="000000"/>
              </a:solidFill>
            </a:endParaRPr>
          </a:p>
          <a:p>
            <a:pPr marL="937584" lvl="1">
              <a:buFontTx/>
              <a:buChar char="-"/>
            </a:pPr>
            <a:r>
              <a:rPr lang="en-US" sz="1700" dirty="0">
                <a:solidFill>
                  <a:srgbClr val="000000"/>
                </a:solidFill>
              </a:rPr>
              <a:t>factor of 2 at high </a:t>
            </a:r>
            <a:r>
              <a:rPr lang="en-US" sz="1700" dirty="0" err="1">
                <a:solidFill>
                  <a:srgbClr val="000000"/>
                </a:solidFill>
              </a:rPr>
              <a:t>freqs</a:t>
            </a:r>
            <a:r>
              <a:rPr lang="en-US" sz="1700" dirty="0">
                <a:solidFill>
                  <a:srgbClr val="000000"/>
                </a:solidFill>
              </a:rPr>
              <a:t>.,</a:t>
            </a:r>
          </a:p>
          <a:p>
            <a:pPr marL="937584" lvl="1">
              <a:buFontTx/>
              <a:buChar char="-"/>
            </a:pPr>
            <a:r>
              <a:rPr lang="en-US" sz="1700" dirty="0">
                <a:solidFill>
                  <a:srgbClr val="000000"/>
                </a:solidFill>
              </a:rPr>
              <a:t>a factor of 80 near 20 Hz &amp; 400 Hz, and</a:t>
            </a:r>
          </a:p>
          <a:p>
            <a:pPr marL="937584" lvl="1">
              <a:buFontTx/>
              <a:buChar char="-"/>
            </a:pPr>
            <a:r>
              <a:rPr lang="en-US" sz="1700" dirty="0">
                <a:solidFill>
                  <a:srgbClr val="000000"/>
                </a:solidFill>
              </a:rPr>
              <a:t>a factor of 25 at &lt;1 Hz</a:t>
            </a:r>
          </a:p>
        </p:txBody>
      </p:sp>
      <p:pic>
        <p:nvPicPr>
          <p:cNvPr id="8" name="Picture 5"/>
          <p:cNvPicPr>
            <a:picLocks noChangeAspect="1" noChangeArrowheads="1"/>
          </p:cNvPicPr>
          <p:nvPr/>
        </p:nvPicPr>
        <p:blipFill>
          <a:blip r:embed="rId4"/>
          <a:srcRect/>
          <a:stretch>
            <a:fillRect/>
          </a:stretch>
        </p:blipFill>
        <p:spPr bwMode="auto">
          <a:xfrm>
            <a:off x="116086" y="152400"/>
            <a:ext cx="660797" cy="544711"/>
          </a:xfrm>
          <a:prstGeom prst="rect">
            <a:avLst/>
          </a:prstGeom>
          <a:noFill/>
          <a:ln w="12700" cap="flat">
            <a:noFill/>
            <a:miter lim="800000"/>
            <a:headEnd/>
            <a:tailEnd/>
          </a:ln>
        </p:spPr>
      </p:pic>
    </p:spTree>
  </p:cSld>
  <p:clrMapOvr>
    <a:masterClrMapping/>
  </p:clrMapOvr>
  <p:transition>
    <p:rand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228600"/>
            <a:ext cx="7772400" cy="1143000"/>
          </a:xfrm>
        </p:spPr>
        <p:txBody>
          <a:bodyPr/>
          <a:lstStyle/>
          <a:p>
            <a:r>
              <a:rPr lang="en-US" sz="4000" dirty="0" smtClean="0">
                <a:solidFill>
                  <a:schemeClr val="tx1"/>
                </a:solidFill>
              </a:rPr>
              <a:t>A word about up-the-ramp fitting</a:t>
            </a:r>
            <a:endParaRPr lang="en-US" sz="4000" dirty="0">
              <a:solidFill>
                <a:schemeClr val="tx1"/>
              </a:solidFill>
            </a:endParaRPr>
          </a:p>
        </p:txBody>
      </p:sp>
      <p:sp>
        <p:nvSpPr>
          <p:cNvPr id="5" name="Content Placeholder 4"/>
          <p:cNvSpPr>
            <a:spLocks noGrp="1"/>
          </p:cNvSpPr>
          <p:nvPr>
            <p:ph idx="1"/>
          </p:nvPr>
        </p:nvSpPr>
        <p:spPr>
          <a:xfrm>
            <a:off x="457200" y="685800"/>
            <a:ext cx="3810000" cy="5410200"/>
          </a:xfrm>
        </p:spPr>
        <p:txBody>
          <a:bodyPr/>
          <a:lstStyle/>
          <a:p>
            <a:r>
              <a:rPr lang="en-US" sz="1800" dirty="0" smtClean="0"/>
              <a:t>Good old fashioned 2-parameter least squares is a best</a:t>
            </a:r>
            <a:r>
              <a:rPr lang="en-US" sz="1800" dirty="0" smtClean="0"/>
              <a:t> linear unbiased estimator </a:t>
            </a:r>
            <a:r>
              <a:rPr lang="en-US" sz="1800" dirty="0" smtClean="0"/>
              <a:t>(BLUE) if,</a:t>
            </a:r>
          </a:p>
          <a:p>
            <a:pPr lvl="1"/>
            <a:r>
              <a:rPr lang="en-US" sz="1600" dirty="0" smtClean="0"/>
              <a:t>All data points have equal uncertainty, &amp;</a:t>
            </a:r>
          </a:p>
          <a:p>
            <a:pPr lvl="1"/>
            <a:r>
              <a:rPr lang="en-US" sz="1600" dirty="0" smtClean="0"/>
              <a:t>The uncertainties are uncorrelated.</a:t>
            </a:r>
          </a:p>
          <a:p>
            <a:r>
              <a:rPr lang="en-US" sz="1800" dirty="0" smtClean="0"/>
              <a:t>Both of these conditions are generally FALSE for near-IR detector data</a:t>
            </a:r>
          </a:p>
          <a:p>
            <a:pPr lvl="1"/>
            <a:r>
              <a:rPr lang="en-US" sz="1600" dirty="0" err="1" smtClean="0"/>
              <a:t>Unweighted</a:t>
            </a:r>
            <a:r>
              <a:rPr lang="en-US" sz="1600" dirty="0" smtClean="0"/>
              <a:t> least squares is unbiased, but</a:t>
            </a:r>
          </a:p>
          <a:p>
            <a:pPr lvl="1"/>
            <a:r>
              <a:rPr lang="en-US" sz="1600" dirty="0" smtClean="0"/>
              <a:t>It is not optimal</a:t>
            </a:r>
          </a:p>
          <a:p>
            <a:r>
              <a:rPr lang="en-US" sz="1800" b="1" dirty="0" smtClean="0">
                <a:solidFill>
                  <a:srgbClr val="3366FF"/>
                </a:solidFill>
              </a:rPr>
              <a:t>Generalized least squares is BLUE and improves noise by a few percent for our system</a:t>
            </a:r>
          </a:p>
          <a:p>
            <a:r>
              <a:rPr lang="en-US" sz="1800" dirty="0" smtClean="0"/>
              <a:t>It would be interesting to know if some other definition of optimal is better… </a:t>
            </a:r>
          </a:p>
        </p:txBody>
      </p:sp>
      <p:grpSp>
        <p:nvGrpSpPr>
          <p:cNvPr id="18" name="Group 17"/>
          <p:cNvGrpSpPr/>
          <p:nvPr/>
        </p:nvGrpSpPr>
        <p:grpSpPr>
          <a:xfrm>
            <a:off x="4800600" y="757535"/>
            <a:ext cx="3429000" cy="1985665"/>
            <a:chOff x="4800600" y="757535"/>
            <a:chExt cx="3429000" cy="1985665"/>
          </a:xfrm>
        </p:grpSpPr>
        <p:pic>
          <p:nvPicPr>
            <p:cNvPr id="10" name="Picture 9"/>
            <p:cNvPicPr>
              <a:picLocks noChangeAspect="1"/>
            </p:cNvPicPr>
            <p:nvPr/>
          </p:nvPicPr>
          <p:blipFill>
            <a:blip r:embed="rId3"/>
            <a:stretch>
              <a:fillRect/>
            </a:stretch>
          </p:blipFill>
          <p:spPr>
            <a:xfrm>
              <a:off x="4953000" y="1445720"/>
              <a:ext cx="3098800" cy="687880"/>
            </a:xfrm>
            <a:prstGeom prst="rect">
              <a:avLst/>
            </a:prstGeom>
          </p:spPr>
        </p:pic>
        <p:sp>
          <p:nvSpPr>
            <p:cNvPr id="11" name="TextBox 10"/>
            <p:cNvSpPr txBox="1"/>
            <p:nvPr/>
          </p:nvSpPr>
          <p:spPr>
            <a:xfrm>
              <a:off x="4953000" y="757535"/>
              <a:ext cx="3124200" cy="461665"/>
            </a:xfrm>
            <a:prstGeom prst="rect">
              <a:avLst/>
            </a:prstGeom>
            <a:noFill/>
          </p:spPr>
          <p:txBody>
            <a:bodyPr wrap="square" rtlCol="0">
              <a:spAutoFit/>
            </a:bodyPr>
            <a:lstStyle/>
            <a:p>
              <a:r>
                <a:rPr lang="en-US" sz="2400" dirty="0" smtClean="0"/>
                <a:t>Don’t minimize this…</a:t>
              </a:r>
              <a:endParaRPr lang="en-US" sz="2400" dirty="0"/>
            </a:p>
          </p:txBody>
        </p:sp>
        <p:sp>
          <p:nvSpPr>
            <p:cNvPr id="12" name="TextBox 11"/>
            <p:cNvSpPr txBox="1"/>
            <p:nvPr/>
          </p:nvSpPr>
          <p:spPr>
            <a:xfrm>
              <a:off x="4953000" y="2283023"/>
              <a:ext cx="3124200" cy="307777"/>
            </a:xfrm>
            <a:prstGeom prst="rect">
              <a:avLst/>
            </a:prstGeom>
            <a:noFill/>
          </p:spPr>
          <p:txBody>
            <a:bodyPr wrap="square" rtlCol="0">
              <a:spAutoFit/>
            </a:bodyPr>
            <a:lstStyle/>
            <a:p>
              <a:r>
                <a:rPr lang="en-US" sz="1400" dirty="0" smtClean="0"/>
                <a:t>2-parameter least-squares fit</a:t>
              </a:r>
              <a:endParaRPr lang="en-US" sz="1400" dirty="0"/>
            </a:p>
          </p:txBody>
        </p:sp>
        <p:sp>
          <p:nvSpPr>
            <p:cNvPr id="13" name="Rectangle 12"/>
            <p:cNvSpPr/>
            <p:nvPr/>
          </p:nvSpPr>
          <p:spPr bwMode="auto">
            <a:xfrm>
              <a:off x="4800600" y="762000"/>
              <a:ext cx="3429000" cy="19812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nvGrpSpPr>
          <p:cNvPr id="17" name="Group 16"/>
          <p:cNvGrpSpPr/>
          <p:nvPr/>
        </p:nvGrpSpPr>
        <p:grpSpPr>
          <a:xfrm>
            <a:off x="4343400" y="4343400"/>
            <a:ext cx="4419600" cy="2133600"/>
            <a:chOff x="4343400" y="3657600"/>
            <a:chExt cx="4419600" cy="2133600"/>
          </a:xfrm>
        </p:grpSpPr>
        <p:sp>
          <p:nvSpPr>
            <p:cNvPr id="8" name="TextBox 7"/>
            <p:cNvSpPr txBox="1"/>
            <p:nvPr/>
          </p:nvSpPr>
          <p:spPr>
            <a:xfrm>
              <a:off x="4419600" y="3657600"/>
              <a:ext cx="4267200" cy="553998"/>
            </a:xfrm>
            <a:prstGeom prst="rect">
              <a:avLst/>
            </a:prstGeom>
            <a:noFill/>
          </p:spPr>
          <p:txBody>
            <a:bodyPr wrap="square" rtlCol="0">
              <a:spAutoFit/>
            </a:bodyPr>
            <a:lstStyle/>
            <a:p>
              <a:r>
                <a:rPr lang="en-US" dirty="0" smtClean="0"/>
                <a:t>Minimize this!</a:t>
              </a:r>
              <a:endParaRPr lang="en-US" dirty="0"/>
            </a:p>
          </p:txBody>
        </p:sp>
        <p:pic>
          <p:nvPicPr>
            <p:cNvPr id="14" name="Picture 13"/>
            <p:cNvPicPr>
              <a:picLocks noChangeAspect="1"/>
            </p:cNvPicPr>
            <p:nvPr/>
          </p:nvPicPr>
          <p:blipFill>
            <a:blip r:embed="rId4"/>
            <a:stretch>
              <a:fillRect/>
            </a:stretch>
          </p:blipFill>
          <p:spPr>
            <a:xfrm>
              <a:off x="4419600" y="4361886"/>
              <a:ext cx="4267200" cy="819714"/>
            </a:xfrm>
            <a:prstGeom prst="rect">
              <a:avLst/>
            </a:prstGeom>
          </p:spPr>
        </p:pic>
        <p:sp>
          <p:nvSpPr>
            <p:cNvPr id="15" name="TextBox 14"/>
            <p:cNvSpPr txBox="1"/>
            <p:nvPr/>
          </p:nvSpPr>
          <p:spPr>
            <a:xfrm>
              <a:off x="4419600" y="5407223"/>
              <a:ext cx="4267200" cy="307777"/>
            </a:xfrm>
            <a:prstGeom prst="rect">
              <a:avLst/>
            </a:prstGeom>
            <a:noFill/>
          </p:spPr>
          <p:txBody>
            <a:bodyPr wrap="square" rtlCol="0">
              <a:spAutoFit/>
            </a:bodyPr>
            <a:lstStyle/>
            <a:p>
              <a:r>
                <a:rPr lang="en-US" sz="1400" dirty="0" smtClean="0"/>
                <a:t>Generalized 2-parameter least-squares fit</a:t>
              </a:r>
              <a:endParaRPr lang="en-US" sz="1400" dirty="0"/>
            </a:p>
          </p:txBody>
        </p:sp>
        <p:sp>
          <p:nvSpPr>
            <p:cNvPr id="16" name="Rectangle 15"/>
            <p:cNvSpPr/>
            <p:nvPr/>
          </p:nvSpPr>
          <p:spPr bwMode="auto">
            <a:xfrm>
              <a:off x="4343400" y="3657600"/>
              <a:ext cx="4419600" cy="21336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pic>
        <p:nvPicPr>
          <p:cNvPr id="19" name="Picture 18"/>
          <p:cNvPicPr>
            <a:picLocks noChangeAspect="1"/>
          </p:cNvPicPr>
          <p:nvPr/>
        </p:nvPicPr>
        <p:blipFill>
          <a:blip r:embed="rId5"/>
          <a:stretch>
            <a:fillRect/>
          </a:stretch>
        </p:blipFill>
        <p:spPr>
          <a:xfrm>
            <a:off x="145609" y="5638800"/>
            <a:ext cx="640213" cy="685800"/>
          </a:xfrm>
          <a:prstGeom prst="rect">
            <a:avLst/>
          </a:prstGeom>
        </p:spPr>
      </p:pic>
      <p:sp>
        <p:nvSpPr>
          <p:cNvPr id="20" name="U-Turn Arrow 19"/>
          <p:cNvSpPr/>
          <p:nvPr/>
        </p:nvSpPr>
        <p:spPr bwMode="auto">
          <a:xfrm>
            <a:off x="4114800" y="3276600"/>
            <a:ext cx="1828800" cy="1828800"/>
          </a:xfrm>
          <a:prstGeom prst="uturnArrow">
            <a:avLst>
              <a:gd name="adj1" fmla="val 8672"/>
              <a:gd name="adj2" fmla="val 25000"/>
              <a:gd name="adj3" fmla="val 25000"/>
              <a:gd name="adj4" fmla="val 43750"/>
              <a:gd name="adj5" fmla="val 55013"/>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1" name="TextBox 20"/>
          <p:cNvSpPr txBox="1"/>
          <p:nvPr/>
        </p:nvSpPr>
        <p:spPr>
          <a:xfrm>
            <a:off x="119105" y="6230209"/>
            <a:ext cx="685800" cy="461665"/>
          </a:xfrm>
          <a:prstGeom prst="rect">
            <a:avLst/>
          </a:prstGeom>
          <a:noFill/>
        </p:spPr>
        <p:txBody>
          <a:bodyPr wrap="square" rtlCol="0">
            <a:spAutoFit/>
          </a:bodyPr>
          <a:lstStyle/>
          <a:p>
            <a:r>
              <a:rPr lang="en-US" sz="1200" dirty="0" smtClean="0"/>
              <a:t>Thomas </a:t>
            </a:r>
            <a:r>
              <a:rPr lang="en-US" sz="1200" dirty="0" err="1" smtClean="0"/>
              <a:t>Bayes</a:t>
            </a:r>
            <a:r>
              <a:rPr lang="en-US" sz="1200" dirty="0" smtClean="0"/>
              <a:t>?</a:t>
            </a:r>
            <a:endParaRPr lang="en-US" sz="1200" dirty="0"/>
          </a:p>
        </p:txBody>
      </p:sp>
      <p:pic>
        <p:nvPicPr>
          <p:cNvPr id="23" name="Picture 5"/>
          <p:cNvPicPr>
            <a:picLocks noChangeAspect="1" noChangeArrowheads="1"/>
          </p:cNvPicPr>
          <p:nvPr/>
        </p:nvPicPr>
        <p:blipFill>
          <a:blip r:embed="rId6"/>
          <a:srcRect/>
          <a:stretch>
            <a:fillRect/>
          </a:stretch>
        </p:blipFill>
        <p:spPr bwMode="auto">
          <a:xfrm>
            <a:off x="116086" y="152400"/>
            <a:ext cx="660797" cy="544711"/>
          </a:xfrm>
          <a:prstGeom prst="rect">
            <a:avLst/>
          </a:prstGeom>
          <a:noFill/>
          <a:ln w="12700" cap="flat">
            <a:noFill/>
            <a:miter lim="800000"/>
            <a:headEnd/>
            <a:tailEnd/>
          </a:ln>
        </p:spPr>
      </p:pic>
    </p:spTree>
  </p:cSld>
  <p:clrMapOvr>
    <a:masterClrMapping/>
  </p:clrMapOvr>
  <p:transition>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228600"/>
            <a:ext cx="7772400" cy="1143000"/>
          </a:xfrm>
        </p:spPr>
        <p:txBody>
          <a:bodyPr/>
          <a:lstStyle/>
          <a:p>
            <a:r>
              <a:rPr lang="en-US" sz="4000" dirty="0" smtClean="0">
                <a:solidFill>
                  <a:schemeClr val="tx1"/>
                </a:solidFill>
              </a:rPr>
              <a:t>Total Noise Improvement</a:t>
            </a:r>
            <a:endParaRPr lang="en-US" sz="4000" dirty="0">
              <a:solidFill>
                <a:schemeClr val="tx1"/>
              </a:solidFill>
            </a:endParaRPr>
          </a:p>
        </p:txBody>
      </p:sp>
      <p:sp>
        <p:nvSpPr>
          <p:cNvPr id="5" name="Content Placeholder 4"/>
          <p:cNvSpPr>
            <a:spLocks noGrp="1"/>
          </p:cNvSpPr>
          <p:nvPr>
            <p:ph idx="1"/>
          </p:nvPr>
        </p:nvSpPr>
        <p:spPr>
          <a:xfrm>
            <a:off x="457200" y="685800"/>
            <a:ext cx="8229600" cy="5410200"/>
          </a:xfrm>
        </p:spPr>
        <p:txBody>
          <a:bodyPr/>
          <a:lstStyle/>
          <a:p>
            <a:r>
              <a:rPr lang="en-US" sz="1800" dirty="0" smtClean="0"/>
              <a:t>Good old fashioned 2-parameter least squares is a best</a:t>
            </a:r>
            <a:r>
              <a:rPr lang="en-US" sz="1800" dirty="0" smtClean="0"/>
              <a:t> linear unbiased estimator </a:t>
            </a:r>
            <a:r>
              <a:rPr lang="en-US" sz="1800" dirty="0" smtClean="0"/>
              <a:t>(BLUE) if,</a:t>
            </a:r>
          </a:p>
          <a:p>
            <a:pPr lvl="1"/>
            <a:r>
              <a:rPr lang="en-US" sz="1600" dirty="0" smtClean="0"/>
              <a:t>All data points have equal uncertainty, &amp;</a:t>
            </a:r>
          </a:p>
          <a:p>
            <a:pPr lvl="1"/>
            <a:r>
              <a:rPr lang="en-US" sz="1600" dirty="0" smtClean="0"/>
              <a:t>The uncertainties are uncorrelated.</a:t>
            </a:r>
          </a:p>
          <a:p>
            <a:r>
              <a:rPr lang="en-US" sz="1800" dirty="0" smtClean="0"/>
              <a:t>Both of these conditions are generally FALSE for near-IR detector data</a:t>
            </a:r>
          </a:p>
          <a:p>
            <a:pPr lvl="1"/>
            <a:r>
              <a:rPr lang="en-US" sz="1600" dirty="0" err="1" smtClean="0"/>
              <a:t>Unweighted</a:t>
            </a:r>
            <a:r>
              <a:rPr lang="en-US" sz="1600" dirty="0" smtClean="0"/>
              <a:t> least squares is unbiased, but</a:t>
            </a:r>
          </a:p>
          <a:p>
            <a:pPr lvl="1"/>
            <a:r>
              <a:rPr lang="en-US" sz="1600" dirty="0" smtClean="0"/>
              <a:t>It is not optimal</a:t>
            </a:r>
          </a:p>
          <a:p>
            <a:r>
              <a:rPr lang="en-US" sz="1800" b="1" dirty="0" smtClean="0">
                <a:solidFill>
                  <a:srgbClr val="3366FF"/>
                </a:solidFill>
              </a:rPr>
              <a:t>Generalized least squares is BLUE and improves noise by a few percent for our system</a:t>
            </a:r>
          </a:p>
          <a:p>
            <a:r>
              <a:rPr lang="en-US" sz="1800" dirty="0" smtClean="0"/>
              <a:t>It would be interesting to know if some other definition of optimal is better… </a:t>
            </a:r>
          </a:p>
        </p:txBody>
      </p:sp>
      <p:pic>
        <p:nvPicPr>
          <p:cNvPr id="23" name="Picture 5"/>
          <p:cNvPicPr>
            <a:picLocks noChangeAspect="1" noChangeArrowheads="1"/>
          </p:cNvPicPr>
          <p:nvPr/>
        </p:nvPicPr>
        <p:blipFill>
          <a:blip r:embed="rId3"/>
          <a:srcRect/>
          <a:stretch>
            <a:fillRect/>
          </a:stretch>
        </p:blipFill>
        <p:spPr bwMode="auto">
          <a:xfrm>
            <a:off x="116086" y="152400"/>
            <a:ext cx="660797" cy="544711"/>
          </a:xfrm>
          <a:prstGeom prst="rect">
            <a:avLst/>
          </a:prstGeom>
          <a:noFill/>
          <a:ln w="12700" cap="flat">
            <a:noFill/>
            <a:miter lim="800000"/>
            <a:headEnd/>
            <a:tailEnd/>
          </a:ln>
        </p:spPr>
      </p:pic>
    </p:spTree>
  </p:cSld>
  <p:clrMapOvr>
    <a:masterClrMapping/>
  </p:clrMapOvr>
  <p:transition>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a:xfrm>
            <a:off x="685800" y="-76200"/>
            <a:ext cx="7772400" cy="1143000"/>
          </a:xfrm>
        </p:spPr>
        <p:txBody>
          <a:bodyPr/>
          <a:lstStyle/>
          <a:p>
            <a:r>
              <a:rPr lang="en-US" dirty="0" smtClean="0">
                <a:solidFill>
                  <a:schemeClr val="tx1"/>
                </a:solidFill>
              </a:rPr>
              <a:t>Might we</a:t>
            </a:r>
            <a:r>
              <a:rPr lang="en-US" dirty="0" smtClean="0">
                <a:solidFill>
                  <a:schemeClr val="tx1"/>
                </a:solidFill>
              </a:rPr>
              <a:t> still do </a:t>
            </a:r>
            <a:r>
              <a:rPr lang="en-US" dirty="0" smtClean="0">
                <a:solidFill>
                  <a:schemeClr val="tx1"/>
                </a:solidFill>
              </a:rPr>
              <a:t>better?</a:t>
            </a:r>
            <a:endParaRPr lang="en-US" dirty="0">
              <a:solidFill>
                <a:schemeClr val="tx1"/>
              </a:solidFill>
            </a:endParaRPr>
          </a:p>
        </p:txBody>
      </p:sp>
      <p:sp>
        <p:nvSpPr>
          <p:cNvPr id="7" name="Content Placeholder 6"/>
          <p:cNvSpPr>
            <a:spLocks noGrp="1"/>
          </p:cNvSpPr>
          <p:nvPr>
            <p:ph idx="1"/>
          </p:nvPr>
        </p:nvSpPr>
        <p:spPr>
          <a:xfrm>
            <a:off x="4495800" y="914400"/>
            <a:ext cx="4267200" cy="2819400"/>
          </a:xfrm>
        </p:spPr>
        <p:txBody>
          <a:bodyPr/>
          <a:lstStyle/>
          <a:p>
            <a:r>
              <a:rPr lang="en-US" sz="2800" dirty="0" smtClean="0"/>
              <a:t>IRS</a:t>
            </a:r>
            <a:r>
              <a:rPr lang="en-US" sz="2800" baseline="30000" dirty="0" smtClean="0"/>
              <a:t>2</a:t>
            </a:r>
            <a:r>
              <a:rPr lang="en-US" sz="2800" dirty="0" smtClean="0"/>
              <a:t> is Wiener-optimal</a:t>
            </a:r>
          </a:p>
          <a:p>
            <a:pPr lvl="1"/>
            <a:r>
              <a:rPr lang="en-US" sz="2400" dirty="0" err="1" smtClean="0"/>
              <a:t>Frequentist</a:t>
            </a:r>
            <a:r>
              <a:rPr lang="en-US" sz="2400" dirty="0" smtClean="0"/>
              <a:t> approach, it’s “what Gauss would have done” (to quote Dale </a:t>
            </a:r>
            <a:r>
              <a:rPr lang="en-US" sz="2400" dirty="0" err="1" smtClean="0"/>
              <a:t>Fixsen</a:t>
            </a:r>
            <a:r>
              <a:rPr lang="en-US" sz="2400" dirty="0" smtClean="0"/>
              <a:t>)</a:t>
            </a:r>
          </a:p>
          <a:p>
            <a:pPr lvl="1"/>
            <a:r>
              <a:rPr lang="en-US" sz="2400" dirty="0" smtClean="0"/>
              <a:t>Assumes distributions are Gauss-normal, which is debatable for our near-IR detector data</a:t>
            </a:r>
          </a:p>
          <a:p>
            <a:pPr lvl="1"/>
            <a:r>
              <a:rPr lang="en-US" sz="2400" dirty="0" smtClean="0"/>
              <a:t>Would be interested in knowing what Thomas </a:t>
            </a:r>
            <a:r>
              <a:rPr lang="en-US" sz="2400" dirty="0" err="1" smtClean="0"/>
              <a:t>Bayes</a:t>
            </a:r>
            <a:r>
              <a:rPr lang="en-US" sz="2400" dirty="0" smtClean="0"/>
              <a:t> would have done…</a:t>
            </a:r>
            <a:endParaRPr lang="en-US" sz="2400" dirty="0"/>
          </a:p>
        </p:txBody>
      </p:sp>
      <p:pic>
        <p:nvPicPr>
          <p:cNvPr id="9" name="Picture 8"/>
          <p:cNvPicPr>
            <a:picLocks noChangeAspect="1"/>
          </p:cNvPicPr>
          <p:nvPr/>
        </p:nvPicPr>
        <p:blipFill>
          <a:blip r:embed="rId3"/>
          <a:stretch>
            <a:fillRect/>
          </a:stretch>
        </p:blipFill>
        <p:spPr>
          <a:xfrm>
            <a:off x="381000" y="1638300"/>
            <a:ext cx="4114800" cy="3086100"/>
          </a:xfrm>
          <a:prstGeom prst="rect">
            <a:avLst/>
          </a:prstGeom>
        </p:spPr>
      </p:pic>
      <p:sp>
        <p:nvSpPr>
          <p:cNvPr id="10" name="Slide Number Placeholder 9"/>
          <p:cNvSpPr>
            <a:spLocks noGrp="1"/>
          </p:cNvSpPr>
          <p:nvPr>
            <p:ph type="sldNum" sz="quarter" idx="12"/>
          </p:nvPr>
        </p:nvSpPr>
        <p:spPr/>
        <p:txBody>
          <a:bodyPr/>
          <a:lstStyle/>
          <a:p>
            <a:fld id="{21691FF4-EBF3-7947-BA7D-89BC1CAC8ED8}" type="slidenum">
              <a:rPr lang="en-US" smtClean="0"/>
              <a:pPr/>
              <a:t>26</a:t>
            </a:fld>
            <a:endParaRPr lang="en-US"/>
          </a:p>
        </p:txBody>
      </p:sp>
      <p:pic>
        <p:nvPicPr>
          <p:cNvPr id="11" name="Picture 5"/>
          <p:cNvPicPr>
            <a:picLocks noChangeAspect="1" noChangeArrowheads="1"/>
          </p:cNvPicPr>
          <p:nvPr/>
        </p:nvPicPr>
        <p:blipFill>
          <a:blip r:embed="rId4"/>
          <a:srcRect/>
          <a:stretch>
            <a:fillRect/>
          </a:stretch>
        </p:blipFill>
        <p:spPr bwMode="auto">
          <a:xfrm>
            <a:off x="116086" y="152400"/>
            <a:ext cx="660797" cy="544711"/>
          </a:xfrm>
          <a:prstGeom prst="rect">
            <a:avLst/>
          </a:prstGeom>
          <a:noFill/>
          <a:ln w="12700" cap="flat">
            <a:noFill/>
            <a:miter lim="800000"/>
            <a:headEnd/>
            <a:tailEnd/>
          </a:ln>
        </p:spPr>
      </p:pic>
    </p:spTree>
  </p:cSld>
  <p:clrMapOvr>
    <a:masterClrMapping/>
  </p:clrMapOvr>
  <p:transition>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685800"/>
          </a:xfrm>
        </p:spPr>
        <p:txBody>
          <a:bodyPr/>
          <a:lstStyle/>
          <a:p>
            <a:r>
              <a:rPr lang="en-US" sz="3600" dirty="0" smtClean="0">
                <a:solidFill>
                  <a:schemeClr val="tx1"/>
                </a:solidFill>
              </a:rPr>
              <a:t>How to build better detector systems</a:t>
            </a:r>
            <a:endParaRPr lang="en-US" sz="3600" dirty="0">
              <a:solidFill>
                <a:schemeClr val="tx1"/>
              </a:solidFill>
            </a:endParaRPr>
          </a:p>
        </p:txBody>
      </p:sp>
      <p:sp>
        <p:nvSpPr>
          <p:cNvPr id="3" name="Content Placeholder 2"/>
          <p:cNvSpPr>
            <a:spLocks noGrp="1"/>
          </p:cNvSpPr>
          <p:nvPr>
            <p:ph idx="1"/>
          </p:nvPr>
        </p:nvSpPr>
        <p:spPr>
          <a:xfrm>
            <a:off x="304800" y="609600"/>
            <a:ext cx="8534400" cy="5334000"/>
          </a:xfrm>
        </p:spPr>
        <p:txBody>
          <a:bodyPr/>
          <a:lstStyle/>
          <a:p>
            <a:r>
              <a:rPr lang="en-US" sz="1600" dirty="0" smtClean="0"/>
              <a:t>The IRS</a:t>
            </a:r>
            <a:r>
              <a:rPr lang="en-US" sz="1600" baseline="30000" dirty="0" smtClean="0"/>
              <a:t>2</a:t>
            </a:r>
            <a:r>
              <a:rPr lang="en-US" sz="1600" dirty="0" smtClean="0"/>
              <a:t> study has progressed to the point where we are arguably starting to see the limitations of the H2RG design</a:t>
            </a:r>
          </a:p>
          <a:p>
            <a:r>
              <a:rPr lang="en-US" sz="1600" dirty="0" smtClean="0"/>
              <a:t>If I were in a position to design new detector arrays &amp; </a:t>
            </a:r>
            <a:r>
              <a:rPr lang="en-US" sz="1600" dirty="0" err="1" smtClean="0"/>
              <a:t>ASICs</a:t>
            </a:r>
            <a:r>
              <a:rPr lang="en-US" sz="1600" dirty="0" smtClean="0"/>
              <a:t> for low background astronomy, here are a few of the simple things that I would do (specific hardware changes are in blue)</a:t>
            </a:r>
          </a:p>
          <a:p>
            <a:pPr lvl="1"/>
            <a:r>
              <a:rPr lang="en-US" sz="1400" dirty="0" smtClean="0"/>
              <a:t>The reference output is very useful for rejecting noise within a frame, but its spectral characteristics are poorly matched to the regular pixels. </a:t>
            </a:r>
            <a:r>
              <a:rPr lang="en-US" sz="1400" b="1" dirty="0" smtClean="0">
                <a:solidFill>
                  <a:srgbClr val="3366FF"/>
                </a:solidFill>
              </a:rPr>
              <a:t>In the ASIC package, I would include a handful of passive components (~4) to filter the reference signal before passing it to the differential amplifiers</a:t>
            </a:r>
          </a:p>
          <a:p>
            <a:pPr lvl="1"/>
            <a:r>
              <a:rPr lang="en-US" sz="1400" dirty="0" smtClean="0"/>
              <a:t>Only the reference pixels that are built into each output can see the noise that is specific to that output. “But, there are too few of them, and they are too far apart.”</a:t>
            </a:r>
          </a:p>
          <a:p>
            <a:pPr lvl="2"/>
            <a:r>
              <a:rPr lang="en-US" sz="1200" b="1" dirty="0" smtClean="0">
                <a:solidFill>
                  <a:srgbClr val="3366FF"/>
                </a:solidFill>
              </a:rPr>
              <a:t>I would engineer in reference pixels that can be flexibly interleaved with the regular pixels without disturbing the clocking (i.e. no impact on guide windows, etc.)</a:t>
            </a:r>
          </a:p>
          <a:p>
            <a:pPr lvl="2"/>
            <a:r>
              <a:rPr lang="en-US" sz="1200" b="1" dirty="0" smtClean="0">
                <a:solidFill>
                  <a:srgbClr val="3366FF"/>
                </a:solidFill>
              </a:rPr>
              <a:t>I would ensure that these engineered-in pixels are available on both the even and odd numbered column busses (to remove alternating column effects)</a:t>
            </a:r>
          </a:p>
          <a:p>
            <a:pPr lvl="1"/>
            <a:r>
              <a:rPr lang="en-US" sz="1600" dirty="0" smtClean="0"/>
              <a:t>Some noise components, e.g. the picture frame, appear only in the HgCdTe.</a:t>
            </a:r>
          </a:p>
          <a:p>
            <a:pPr lvl="2"/>
            <a:r>
              <a:rPr lang="en-US" sz="1200" b="1" dirty="0" smtClean="0">
                <a:solidFill>
                  <a:srgbClr val="3366FF"/>
                </a:solidFill>
              </a:rPr>
              <a:t>I would engineer in reference pixels that terminate in the HgCdTe</a:t>
            </a:r>
          </a:p>
          <a:p>
            <a:pPr lvl="2"/>
            <a:r>
              <a:rPr lang="en-US" sz="1200" dirty="0" smtClean="0"/>
              <a:t>I would study reset scenarios that deliberately reset a grid of pixels into hard saturation. These would no longer respond to light, but might be useful for tracking position dependent noise in images. </a:t>
            </a:r>
            <a:r>
              <a:rPr lang="en-US" sz="1200" dirty="0" smtClean="0">
                <a:latin typeface="Helvetica"/>
                <a:cs typeface="Helvetica"/>
              </a:rPr>
              <a:t>IRS</a:t>
            </a:r>
            <a:r>
              <a:rPr lang="en-US" sz="1200" baseline="30000" dirty="0" smtClean="0">
                <a:latin typeface="Helvetica"/>
                <a:cs typeface="Helvetica"/>
              </a:rPr>
              <a:t>2</a:t>
            </a:r>
          </a:p>
          <a:p>
            <a:r>
              <a:rPr lang="en-US" sz="1800" dirty="0" smtClean="0"/>
              <a:t>At some point (I think we’re close), 1/</a:t>
            </a:r>
            <a:r>
              <a:rPr lang="en-US" sz="1800" i="1" dirty="0" smtClean="0"/>
              <a:t>f</a:t>
            </a:r>
            <a:r>
              <a:rPr lang="en-US" sz="1800" dirty="0" smtClean="0"/>
              <a:t> noise in the unit cell source followers is going to become dominant… </a:t>
            </a:r>
            <a:r>
              <a:rPr lang="en-US" sz="1800" b="1" dirty="0" smtClean="0">
                <a:solidFill>
                  <a:srgbClr val="3366FF"/>
                </a:solidFill>
              </a:rPr>
              <a:t>If it is straightforward to do, and as a preemptive strike, I would improve the 1/f properties of the unit cell source-follower </a:t>
            </a:r>
            <a:r>
              <a:rPr lang="en-US" sz="1800" b="1" dirty="0" err="1" smtClean="0">
                <a:solidFill>
                  <a:srgbClr val="3366FF"/>
                </a:solidFill>
              </a:rPr>
              <a:t>FETs</a:t>
            </a:r>
            <a:r>
              <a:rPr lang="en-US" sz="1800" b="1" dirty="0" smtClean="0">
                <a:solidFill>
                  <a:srgbClr val="3366FF"/>
                </a:solidFill>
              </a:rPr>
              <a:t>.</a:t>
            </a:r>
          </a:p>
        </p:txBody>
      </p:sp>
      <p:sp>
        <p:nvSpPr>
          <p:cNvPr id="4" name="Slide Number Placeholder 3"/>
          <p:cNvSpPr>
            <a:spLocks noGrp="1"/>
          </p:cNvSpPr>
          <p:nvPr>
            <p:ph type="sldNum" sz="quarter" idx="12"/>
          </p:nvPr>
        </p:nvSpPr>
        <p:spPr/>
        <p:txBody>
          <a:bodyPr/>
          <a:lstStyle/>
          <a:p>
            <a:fld id="{21691FF4-EBF3-7947-BA7D-89BC1CAC8ED8}" type="slidenum">
              <a:rPr lang="en-US" smtClean="0"/>
              <a:pPr/>
              <a:t>27</a:t>
            </a:fld>
            <a:endParaRPr lang="en-US"/>
          </a:p>
        </p:txBody>
      </p:sp>
      <p:pic>
        <p:nvPicPr>
          <p:cNvPr id="6" name="Picture 5"/>
          <p:cNvPicPr>
            <a:picLocks noChangeAspect="1" noChangeArrowheads="1"/>
          </p:cNvPicPr>
          <p:nvPr/>
        </p:nvPicPr>
        <p:blipFill>
          <a:blip r:embed="rId3"/>
          <a:srcRect/>
          <a:stretch>
            <a:fillRect/>
          </a:stretch>
        </p:blipFill>
        <p:spPr bwMode="auto">
          <a:xfrm>
            <a:off x="116086" y="152400"/>
            <a:ext cx="660797" cy="544711"/>
          </a:xfrm>
          <a:prstGeom prst="rect">
            <a:avLst/>
          </a:prstGeom>
          <a:noFill/>
          <a:ln w="12700" cap="flat">
            <a:noFill/>
            <a:miter lim="800000"/>
            <a:headEnd/>
            <a:tailEnd/>
          </a:ln>
        </p:spPr>
      </p:pic>
    </p:spTree>
  </p:cSld>
  <p:clrMapOvr>
    <a:masterClrMapping/>
  </p:clrMapOvr>
  <p:transition>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685800"/>
          </a:xfrm>
        </p:spPr>
        <p:txBody>
          <a:bodyPr/>
          <a:lstStyle/>
          <a:p>
            <a:r>
              <a:rPr lang="en-US" sz="3600" dirty="0" smtClean="0">
                <a:solidFill>
                  <a:schemeClr val="tx1"/>
                </a:solidFill>
              </a:rPr>
              <a:t>Summary</a:t>
            </a:r>
            <a:endParaRPr lang="en-US" sz="3600" dirty="0">
              <a:solidFill>
                <a:schemeClr val="tx1"/>
              </a:solidFill>
            </a:endParaRPr>
          </a:p>
        </p:txBody>
      </p:sp>
      <p:sp>
        <p:nvSpPr>
          <p:cNvPr id="3" name="Content Placeholder 2"/>
          <p:cNvSpPr>
            <a:spLocks noGrp="1"/>
          </p:cNvSpPr>
          <p:nvPr>
            <p:ph idx="1"/>
          </p:nvPr>
        </p:nvSpPr>
        <p:spPr>
          <a:xfrm>
            <a:off x="304800" y="609600"/>
            <a:ext cx="8534400" cy="4572000"/>
          </a:xfrm>
        </p:spPr>
        <p:txBody>
          <a:bodyPr/>
          <a:lstStyle/>
          <a:p>
            <a:r>
              <a:rPr lang="en-US" sz="1800" dirty="0" smtClean="0"/>
              <a:t>We are working on a Wiener-optimal approach to using the reference output and reference pixels that are built into the H2RG</a:t>
            </a:r>
          </a:p>
          <a:p>
            <a:r>
              <a:rPr lang="en-US" sz="1800" dirty="0" smtClean="0"/>
              <a:t>Improved reference sampling and subtraction (IRS</a:t>
            </a:r>
            <a:r>
              <a:rPr lang="en-US" sz="1800" baseline="30000" dirty="0" smtClean="0"/>
              <a:t>2</a:t>
            </a:r>
            <a:r>
              <a:rPr lang="en-US" sz="1800" dirty="0" smtClean="0"/>
              <a:t>) is optimal in a least-squares sense</a:t>
            </a:r>
          </a:p>
          <a:p>
            <a:pPr lvl="1"/>
            <a:r>
              <a:rPr lang="en-US" sz="1400" dirty="0" smtClean="0"/>
              <a:t>We are very interested in hearing about other statistical approaches that you think might be better for…</a:t>
            </a:r>
          </a:p>
          <a:p>
            <a:pPr lvl="2"/>
            <a:r>
              <a:rPr lang="en-US" sz="1200" dirty="0" smtClean="0"/>
              <a:t>Applying reference corrections</a:t>
            </a:r>
          </a:p>
          <a:p>
            <a:pPr lvl="2"/>
            <a:r>
              <a:rPr lang="en-US" sz="1200" dirty="0" smtClean="0"/>
              <a:t>Up-the-ramp fitting</a:t>
            </a:r>
          </a:p>
          <a:p>
            <a:pPr lvl="2"/>
            <a:r>
              <a:rPr lang="en-US" sz="1200" dirty="0" smtClean="0"/>
              <a:t>Stacking </a:t>
            </a:r>
            <a:r>
              <a:rPr lang="en-US" sz="1200" dirty="0" smtClean="0"/>
              <a:t>calibrated</a:t>
            </a:r>
            <a:r>
              <a:rPr lang="en-US" sz="1200" dirty="0" smtClean="0"/>
              <a:t> images</a:t>
            </a:r>
          </a:p>
          <a:p>
            <a:r>
              <a:rPr lang="en-US" sz="2000" dirty="0" smtClean="0"/>
              <a:t>IRS</a:t>
            </a:r>
            <a:r>
              <a:rPr lang="en-US" sz="2000" baseline="30000" dirty="0" smtClean="0"/>
              <a:t>2</a:t>
            </a:r>
            <a:r>
              <a:rPr lang="en-US" sz="2000" dirty="0" smtClean="0"/>
              <a:t> noise reduction to date</a:t>
            </a:r>
          </a:p>
          <a:p>
            <a:pPr lvl="1"/>
            <a:r>
              <a:rPr lang="en-US" sz="1400" dirty="0" smtClean="0"/>
              <a:t>6.5 </a:t>
            </a:r>
            <a:r>
              <a:rPr lang="en-US" sz="1400" dirty="0" err="1" smtClean="0"/>
              <a:t>e</a:t>
            </a:r>
            <a:r>
              <a:rPr lang="en-US" sz="1400" dirty="0" smtClean="0"/>
              <a:t>- </a:t>
            </a:r>
            <a:r>
              <a:rPr lang="en-US" sz="1400" dirty="0" err="1" smtClean="0"/>
              <a:t>rms</a:t>
            </a:r>
            <a:r>
              <a:rPr lang="en-US" sz="1400" dirty="0" smtClean="0"/>
              <a:t>: </a:t>
            </a:r>
            <a:r>
              <a:rPr lang="en-US" sz="1400" dirty="0" smtClean="0"/>
              <a:t>Traditional readout, 88 up-the-ramp frames</a:t>
            </a:r>
          </a:p>
          <a:p>
            <a:pPr lvl="1"/>
            <a:r>
              <a:rPr lang="en-US" sz="1400" dirty="0" smtClean="0"/>
              <a:t>6.1 </a:t>
            </a:r>
            <a:r>
              <a:rPr lang="en-US" sz="1400" dirty="0" err="1" smtClean="0"/>
              <a:t>e</a:t>
            </a:r>
            <a:r>
              <a:rPr lang="en-US" sz="1400" dirty="0" smtClean="0"/>
              <a:t>- </a:t>
            </a:r>
            <a:r>
              <a:rPr lang="en-US" sz="1400" dirty="0" err="1" smtClean="0"/>
              <a:t>rms</a:t>
            </a:r>
            <a:r>
              <a:rPr lang="en-US" sz="1400" dirty="0" smtClean="0"/>
              <a:t>: IRS</a:t>
            </a:r>
            <a:r>
              <a:rPr lang="en-US" sz="1400" baseline="30000" dirty="0" smtClean="0"/>
              <a:t>2</a:t>
            </a:r>
            <a:r>
              <a:rPr lang="en-US" sz="1400" dirty="0" smtClean="0"/>
              <a:t> readout, 65 up-the-ramp frames</a:t>
            </a:r>
          </a:p>
          <a:p>
            <a:pPr lvl="1"/>
            <a:r>
              <a:rPr lang="en-US" sz="1400" dirty="0" smtClean="0"/>
              <a:t>5.5 </a:t>
            </a:r>
            <a:r>
              <a:rPr lang="en-US" sz="1400" dirty="0" err="1" smtClean="0"/>
              <a:t>e</a:t>
            </a:r>
            <a:r>
              <a:rPr lang="en-US" sz="1400" dirty="0" smtClean="0"/>
              <a:t>- </a:t>
            </a:r>
            <a:r>
              <a:rPr lang="en-US" sz="1400" dirty="0" err="1" smtClean="0"/>
              <a:t>rms</a:t>
            </a:r>
            <a:r>
              <a:rPr lang="en-US" sz="1400" dirty="0" smtClean="0"/>
              <a:t>: IRS</a:t>
            </a:r>
            <a:r>
              <a:rPr lang="en-US" sz="1400" baseline="30000" dirty="0" smtClean="0"/>
              <a:t>2</a:t>
            </a:r>
            <a:r>
              <a:rPr lang="en-US" sz="1400" dirty="0" smtClean="0"/>
              <a:t> readout, 65 up-the-ramp frames,  + blanked off columns as references</a:t>
            </a:r>
          </a:p>
          <a:p>
            <a:pPr lvl="1"/>
            <a:r>
              <a:rPr lang="en-US" sz="1400" dirty="0" smtClean="0"/>
              <a:t>Images are significantly cleaner with much less banding and visible correlated noise</a:t>
            </a:r>
          </a:p>
          <a:p>
            <a:r>
              <a:rPr lang="en-US" sz="1800" dirty="0" smtClean="0"/>
              <a:t>We are still working </a:t>
            </a:r>
            <a:r>
              <a:rPr lang="en-US" sz="1800" dirty="0" smtClean="0"/>
              <a:t>to understand the non-stationary noise at very low frequencies and residual covariance</a:t>
            </a:r>
          </a:p>
        </p:txBody>
      </p:sp>
      <p:sp>
        <p:nvSpPr>
          <p:cNvPr id="4" name="Slide Number Placeholder 3"/>
          <p:cNvSpPr>
            <a:spLocks noGrp="1"/>
          </p:cNvSpPr>
          <p:nvPr>
            <p:ph type="sldNum" sz="quarter" idx="12"/>
          </p:nvPr>
        </p:nvSpPr>
        <p:spPr/>
        <p:txBody>
          <a:bodyPr/>
          <a:lstStyle/>
          <a:p>
            <a:fld id="{21691FF4-EBF3-7947-BA7D-89BC1CAC8ED8}" type="slidenum">
              <a:rPr lang="en-US" smtClean="0"/>
              <a:pPr/>
              <a:t>28</a:t>
            </a:fld>
            <a:endParaRPr lang="en-US"/>
          </a:p>
        </p:txBody>
      </p:sp>
      <p:pic>
        <p:nvPicPr>
          <p:cNvPr id="6" name="Picture 5"/>
          <p:cNvPicPr>
            <a:picLocks noChangeAspect="1" noChangeArrowheads="1"/>
          </p:cNvPicPr>
          <p:nvPr/>
        </p:nvPicPr>
        <p:blipFill>
          <a:blip r:embed="rId3"/>
          <a:srcRect/>
          <a:stretch>
            <a:fillRect/>
          </a:stretch>
        </p:blipFill>
        <p:spPr bwMode="auto">
          <a:xfrm>
            <a:off x="116086" y="152400"/>
            <a:ext cx="660797" cy="544711"/>
          </a:xfrm>
          <a:prstGeom prst="rect">
            <a:avLst/>
          </a:prstGeom>
          <a:noFill/>
          <a:ln w="12700" cap="flat">
            <a:noFill/>
            <a:miter lim="800000"/>
            <a:headEnd/>
            <a:tailEnd/>
          </a:ln>
        </p:spPr>
      </p:pic>
    </p:spTree>
  </p:cSld>
  <p:clrMapOvr>
    <a:masterClrMapping/>
  </p:clrMapOvr>
  <p:transition>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80610" name="Picture 4"/>
          <p:cNvPicPr>
            <a:picLocks noChangeArrowheads="1"/>
          </p:cNvPicPr>
          <p:nvPr/>
        </p:nvPicPr>
        <p:blipFill>
          <a:blip r:embed="rId3"/>
          <a:srcRect/>
          <a:stretch>
            <a:fillRect/>
          </a:stretch>
        </p:blipFill>
        <p:spPr bwMode="auto">
          <a:xfrm>
            <a:off x="8197850" y="187325"/>
            <a:ext cx="546100" cy="544513"/>
          </a:xfrm>
          <a:prstGeom prst="rect">
            <a:avLst/>
          </a:prstGeom>
          <a:noFill/>
          <a:ln w="12700">
            <a:noFill/>
            <a:miter lim="800000"/>
            <a:headEnd/>
            <a:tailEnd/>
          </a:ln>
        </p:spPr>
      </p:pic>
      <p:sp>
        <p:nvSpPr>
          <p:cNvPr id="38918" name="Rectangle 6"/>
          <p:cNvSpPr>
            <a:spLocks noGrp="1" noChangeArrowheads="1"/>
          </p:cNvSpPr>
          <p:nvPr>
            <p:ph type="title"/>
          </p:nvPr>
        </p:nvSpPr>
        <p:spPr/>
        <p:txBody>
          <a:bodyPr/>
          <a:lstStyle/>
          <a:p>
            <a:pPr>
              <a:defRPr/>
            </a:pPr>
            <a:r>
              <a:rPr lang="en-US" sz="2800" dirty="0" smtClean="0">
                <a:sym typeface="Gill Sans" pitchFamily="32" charset="0"/>
              </a:rPr>
              <a:t>Decadal 2000 &amp; 2010 Science with JWST</a:t>
            </a:r>
            <a:endParaRPr lang="en-US" sz="2800" dirty="0">
              <a:sym typeface="Gill Sans" pitchFamily="32" charset="0"/>
            </a:endParaRPr>
          </a:p>
        </p:txBody>
      </p:sp>
      <p:pic>
        <p:nvPicPr>
          <p:cNvPr id="580613" name="Picture 7"/>
          <p:cNvPicPr>
            <a:picLocks noChangeArrowheads="1"/>
          </p:cNvPicPr>
          <p:nvPr/>
        </p:nvPicPr>
        <p:blipFill>
          <a:blip r:embed="rId4"/>
          <a:srcRect/>
          <a:stretch>
            <a:fillRect/>
          </a:stretch>
        </p:blipFill>
        <p:spPr bwMode="auto">
          <a:xfrm>
            <a:off x="2911475" y="3911600"/>
            <a:ext cx="1338263" cy="1338263"/>
          </a:xfrm>
          <a:prstGeom prst="rect">
            <a:avLst/>
          </a:prstGeom>
          <a:noFill/>
          <a:ln w="38100">
            <a:solidFill>
              <a:srgbClr val="FF0000"/>
            </a:solidFill>
            <a:miter lim="800000"/>
            <a:headEnd/>
            <a:tailEnd/>
          </a:ln>
        </p:spPr>
      </p:pic>
      <p:sp>
        <p:nvSpPr>
          <p:cNvPr id="580614" name="Rectangle 8"/>
          <p:cNvSpPr>
            <a:spLocks/>
          </p:cNvSpPr>
          <p:nvPr/>
        </p:nvSpPr>
        <p:spPr bwMode="auto">
          <a:xfrm>
            <a:off x="1190625" y="3373438"/>
            <a:ext cx="2725738" cy="261937"/>
          </a:xfrm>
          <a:prstGeom prst="rect">
            <a:avLst/>
          </a:prstGeom>
          <a:noFill/>
          <a:ln w="12700">
            <a:noFill/>
            <a:miter lim="800000"/>
            <a:headEnd/>
            <a:tailEnd/>
          </a:ln>
        </p:spPr>
        <p:txBody>
          <a:bodyPr wrap="none" lIns="0" tIns="0" rIns="0" bIns="0" anchor="ctr">
            <a:prstTxWarp prst="textNoShape">
              <a:avLst/>
            </a:prstTxWarp>
            <a:spAutoFit/>
          </a:bodyPr>
          <a:lstStyle/>
          <a:p>
            <a:r>
              <a:rPr lang="en-US" sz="1700">
                <a:solidFill>
                  <a:schemeClr val="tx1"/>
                </a:solidFill>
                <a:latin typeface="Helvetica" pitchFamily="-105" charset="0"/>
                <a:ea typeface="Helvetica" pitchFamily="-105" charset="0"/>
                <a:cs typeface="Helvetica" pitchFamily="-105" charset="0"/>
                <a:sym typeface="Helvetica" pitchFamily="-105" charset="0"/>
              </a:rPr>
              <a:t>First Light and Re-Ionization</a:t>
            </a:r>
          </a:p>
        </p:txBody>
      </p:sp>
      <p:sp>
        <p:nvSpPr>
          <p:cNvPr id="580615" name="Rectangle 9"/>
          <p:cNvSpPr>
            <a:spLocks/>
          </p:cNvSpPr>
          <p:nvPr/>
        </p:nvSpPr>
        <p:spPr bwMode="auto">
          <a:xfrm>
            <a:off x="5586413" y="3481388"/>
            <a:ext cx="2155825" cy="261937"/>
          </a:xfrm>
          <a:prstGeom prst="rect">
            <a:avLst/>
          </a:prstGeom>
          <a:noFill/>
          <a:ln w="12700">
            <a:noFill/>
            <a:miter lim="800000"/>
            <a:headEnd/>
            <a:tailEnd/>
          </a:ln>
        </p:spPr>
        <p:txBody>
          <a:bodyPr wrap="none" lIns="0" tIns="0" rIns="0" bIns="0" anchor="ctr">
            <a:prstTxWarp prst="textNoShape">
              <a:avLst/>
            </a:prstTxWarp>
            <a:spAutoFit/>
          </a:bodyPr>
          <a:lstStyle/>
          <a:p>
            <a:r>
              <a:rPr lang="en-US" sz="1700">
                <a:solidFill>
                  <a:schemeClr val="tx1"/>
                </a:solidFill>
                <a:latin typeface="Helvetica" pitchFamily="-105" charset="0"/>
                <a:ea typeface="Helvetica" pitchFamily="-105" charset="0"/>
                <a:cs typeface="Helvetica" pitchFamily="-105" charset="0"/>
                <a:sym typeface="Helvetica" pitchFamily="-105" charset="0"/>
              </a:rPr>
              <a:t>Assembly of  Galaxies</a:t>
            </a:r>
          </a:p>
        </p:txBody>
      </p:sp>
      <p:sp>
        <p:nvSpPr>
          <p:cNvPr id="580616" name="Rectangle 10"/>
          <p:cNvSpPr>
            <a:spLocks/>
          </p:cNvSpPr>
          <p:nvPr/>
        </p:nvSpPr>
        <p:spPr bwMode="auto">
          <a:xfrm>
            <a:off x="1357313" y="6051550"/>
            <a:ext cx="2325687" cy="523875"/>
          </a:xfrm>
          <a:prstGeom prst="rect">
            <a:avLst/>
          </a:prstGeom>
          <a:noFill/>
          <a:ln w="12700">
            <a:noFill/>
            <a:miter lim="800000"/>
            <a:headEnd/>
            <a:tailEnd/>
          </a:ln>
        </p:spPr>
        <p:txBody>
          <a:bodyPr wrap="none" lIns="0" tIns="0" rIns="0" bIns="0" anchor="ctr">
            <a:prstTxWarp prst="textNoShape">
              <a:avLst/>
            </a:prstTxWarp>
            <a:spAutoFit/>
          </a:bodyPr>
          <a:lstStyle/>
          <a:p>
            <a:pPr algn="l"/>
            <a:r>
              <a:rPr lang="en-US" sz="1700">
                <a:solidFill>
                  <a:schemeClr val="tx1"/>
                </a:solidFill>
                <a:latin typeface="Helvetica" pitchFamily="-105" charset="0"/>
                <a:ea typeface="Helvetica" pitchFamily="-105" charset="0"/>
                <a:cs typeface="Helvetica" pitchFamily="-105" charset="0"/>
                <a:sym typeface="Helvetica" pitchFamily="-105" charset="0"/>
              </a:rPr>
              <a:t>Birth of stars and </a:t>
            </a:r>
            <a:br>
              <a:rPr lang="en-US" sz="1700">
                <a:solidFill>
                  <a:schemeClr val="tx1"/>
                </a:solidFill>
                <a:latin typeface="Helvetica" pitchFamily="-105" charset="0"/>
                <a:ea typeface="Helvetica" pitchFamily="-105" charset="0"/>
                <a:cs typeface="Helvetica" pitchFamily="-105" charset="0"/>
                <a:sym typeface="Helvetica" pitchFamily="-105" charset="0"/>
              </a:rPr>
            </a:br>
            <a:r>
              <a:rPr lang="en-US" sz="1700">
                <a:solidFill>
                  <a:schemeClr val="tx1"/>
                </a:solidFill>
                <a:latin typeface="Helvetica" pitchFamily="-105" charset="0"/>
                <a:ea typeface="Helvetica" pitchFamily="-105" charset="0"/>
                <a:cs typeface="Helvetica" pitchFamily="-105" charset="0"/>
                <a:sym typeface="Helvetica" pitchFamily="-105" charset="0"/>
              </a:rPr>
              <a:t>proto-planetary systems</a:t>
            </a:r>
          </a:p>
        </p:txBody>
      </p:sp>
      <p:sp>
        <p:nvSpPr>
          <p:cNvPr id="580617" name="Rectangle 11"/>
          <p:cNvSpPr>
            <a:spLocks/>
          </p:cNvSpPr>
          <p:nvPr/>
        </p:nvSpPr>
        <p:spPr bwMode="auto">
          <a:xfrm>
            <a:off x="5370513" y="6076950"/>
            <a:ext cx="2568575" cy="522288"/>
          </a:xfrm>
          <a:prstGeom prst="rect">
            <a:avLst/>
          </a:prstGeom>
          <a:noFill/>
          <a:ln w="12700">
            <a:noFill/>
            <a:miter lim="800000"/>
            <a:headEnd/>
            <a:tailEnd/>
          </a:ln>
        </p:spPr>
        <p:txBody>
          <a:bodyPr wrap="none" lIns="0" tIns="0" rIns="0" bIns="0" anchor="ctr">
            <a:prstTxWarp prst="textNoShape">
              <a:avLst/>
            </a:prstTxWarp>
            <a:spAutoFit/>
          </a:bodyPr>
          <a:lstStyle/>
          <a:p>
            <a:r>
              <a:rPr lang="en-US" sz="1700">
                <a:solidFill>
                  <a:schemeClr val="tx1"/>
                </a:solidFill>
                <a:latin typeface="Helvetica" pitchFamily="-105" charset="0"/>
                <a:ea typeface="Helvetica" pitchFamily="-105" charset="0"/>
                <a:cs typeface="Helvetica" pitchFamily="-105" charset="0"/>
                <a:sym typeface="Helvetica" pitchFamily="-105" charset="0"/>
              </a:rPr>
              <a:t>Planetary systems and the</a:t>
            </a:r>
            <a:br>
              <a:rPr lang="en-US" sz="1700">
                <a:solidFill>
                  <a:schemeClr val="tx1"/>
                </a:solidFill>
                <a:latin typeface="Helvetica" pitchFamily="-105" charset="0"/>
                <a:ea typeface="Helvetica" pitchFamily="-105" charset="0"/>
                <a:cs typeface="Helvetica" pitchFamily="-105" charset="0"/>
                <a:sym typeface="Helvetica" pitchFamily="-105" charset="0"/>
              </a:rPr>
            </a:br>
            <a:r>
              <a:rPr lang="en-US" sz="1700">
                <a:solidFill>
                  <a:schemeClr val="tx1"/>
                </a:solidFill>
                <a:latin typeface="Helvetica" pitchFamily="-105" charset="0"/>
                <a:ea typeface="Helvetica" pitchFamily="-105" charset="0"/>
                <a:cs typeface="Helvetica" pitchFamily="-105" charset="0"/>
                <a:sym typeface="Helvetica" pitchFamily="-105" charset="0"/>
              </a:rPr>
              <a:t> origin of life</a:t>
            </a:r>
          </a:p>
        </p:txBody>
      </p:sp>
      <p:pic>
        <p:nvPicPr>
          <p:cNvPr id="580618" name="Picture 12"/>
          <p:cNvPicPr>
            <a:picLocks noChangeArrowheads="1"/>
          </p:cNvPicPr>
          <p:nvPr/>
        </p:nvPicPr>
        <p:blipFill>
          <a:blip r:embed="rId5"/>
          <a:srcRect/>
          <a:stretch>
            <a:fillRect/>
          </a:stretch>
        </p:blipFill>
        <p:spPr bwMode="auto">
          <a:xfrm>
            <a:off x="5268913" y="3965575"/>
            <a:ext cx="2779712" cy="2136775"/>
          </a:xfrm>
          <a:prstGeom prst="rect">
            <a:avLst/>
          </a:prstGeom>
          <a:noFill/>
          <a:ln w="9525">
            <a:noFill/>
            <a:miter lim="800000"/>
            <a:headEnd/>
            <a:tailEnd/>
          </a:ln>
        </p:spPr>
      </p:pic>
      <p:pic>
        <p:nvPicPr>
          <p:cNvPr id="580619" name="Picture 13"/>
          <p:cNvPicPr>
            <a:picLocks noChangeArrowheads="1"/>
          </p:cNvPicPr>
          <p:nvPr/>
        </p:nvPicPr>
        <p:blipFill>
          <a:blip r:embed="rId6"/>
          <a:srcRect/>
          <a:stretch>
            <a:fillRect/>
          </a:stretch>
        </p:blipFill>
        <p:spPr bwMode="auto">
          <a:xfrm>
            <a:off x="758825" y="938213"/>
            <a:ext cx="3589338" cy="2470150"/>
          </a:xfrm>
          <a:prstGeom prst="rect">
            <a:avLst/>
          </a:prstGeom>
          <a:noFill/>
          <a:ln w="12700">
            <a:noFill/>
            <a:miter lim="800000"/>
            <a:headEnd/>
            <a:tailEnd/>
          </a:ln>
        </p:spPr>
      </p:pic>
      <p:pic>
        <p:nvPicPr>
          <p:cNvPr id="580620" name="Picture 14"/>
          <p:cNvPicPr>
            <a:picLocks noChangeArrowheads="1"/>
          </p:cNvPicPr>
          <p:nvPr/>
        </p:nvPicPr>
        <p:blipFill>
          <a:blip r:embed="rId7"/>
          <a:srcRect/>
          <a:stretch>
            <a:fillRect/>
          </a:stretch>
        </p:blipFill>
        <p:spPr bwMode="auto">
          <a:xfrm>
            <a:off x="7304088" y="5303838"/>
            <a:ext cx="482600" cy="271462"/>
          </a:xfrm>
          <a:prstGeom prst="rect">
            <a:avLst/>
          </a:prstGeom>
          <a:noFill/>
          <a:ln w="25400">
            <a:noFill/>
            <a:miter lim="800000"/>
            <a:headEnd/>
            <a:tailEnd/>
          </a:ln>
        </p:spPr>
      </p:pic>
      <p:sp>
        <p:nvSpPr>
          <p:cNvPr id="580621" name="Rectangle 15"/>
          <p:cNvSpPr>
            <a:spLocks/>
          </p:cNvSpPr>
          <p:nvPr/>
        </p:nvSpPr>
        <p:spPr bwMode="auto">
          <a:xfrm>
            <a:off x="6230938" y="4125913"/>
            <a:ext cx="414337" cy="153987"/>
          </a:xfrm>
          <a:prstGeom prst="rect">
            <a:avLst/>
          </a:prstGeom>
          <a:noFill/>
          <a:ln w="9525">
            <a:noFill/>
            <a:miter lim="800000"/>
            <a:headEnd/>
            <a:tailEnd/>
          </a:ln>
        </p:spPr>
        <p:txBody>
          <a:bodyPr wrap="none" lIns="0" tIns="0" rIns="28573" bIns="0">
            <a:prstTxWarp prst="textNoShape">
              <a:avLst/>
            </a:prstTxWarp>
            <a:spAutoFit/>
          </a:bodyPr>
          <a:lstStyle/>
          <a:p>
            <a:pPr marL="26988"/>
            <a:r>
              <a:rPr lang="en-US" sz="1000">
                <a:solidFill>
                  <a:schemeClr val="tx1"/>
                </a:solidFill>
                <a:latin typeface="Helvetica" pitchFamily="-105" charset="0"/>
                <a:ea typeface="Helvetica" pitchFamily="-105" charset="0"/>
                <a:cs typeface="Helvetica" pitchFamily="-105" charset="0"/>
                <a:sym typeface="Helvetica" pitchFamily="-105" charset="0"/>
              </a:rPr>
              <a:t>GL146</a:t>
            </a:r>
          </a:p>
        </p:txBody>
      </p:sp>
      <p:pic>
        <p:nvPicPr>
          <p:cNvPr id="580622" name="Picture 16"/>
          <p:cNvPicPr>
            <a:picLocks noChangeArrowheads="1"/>
          </p:cNvPicPr>
          <p:nvPr/>
        </p:nvPicPr>
        <p:blipFill>
          <a:blip r:embed="rId8"/>
          <a:stretch>
            <a:fillRect/>
          </a:stretch>
        </p:blipFill>
        <p:spPr bwMode="auto">
          <a:xfrm>
            <a:off x="6759575" y="1071563"/>
            <a:ext cx="1563688" cy="1125537"/>
          </a:xfrm>
          <a:prstGeom prst="rect">
            <a:avLst/>
          </a:prstGeom>
          <a:noFill/>
          <a:ln w="19050">
            <a:solidFill>
              <a:srgbClr val="FF0000"/>
            </a:solidFill>
            <a:miter lim="800000"/>
            <a:headEnd/>
            <a:tailEnd/>
          </a:ln>
        </p:spPr>
      </p:pic>
      <p:pic>
        <p:nvPicPr>
          <p:cNvPr id="580623" name="Picture 17"/>
          <p:cNvPicPr>
            <a:picLocks noChangeArrowheads="1"/>
          </p:cNvPicPr>
          <p:nvPr/>
        </p:nvPicPr>
        <p:blipFill>
          <a:blip r:embed="rId9"/>
          <a:srcRect/>
          <a:stretch>
            <a:fillRect/>
          </a:stretch>
        </p:blipFill>
        <p:spPr bwMode="auto">
          <a:xfrm>
            <a:off x="5322888" y="1874838"/>
            <a:ext cx="1857375" cy="1393825"/>
          </a:xfrm>
          <a:prstGeom prst="rect">
            <a:avLst/>
          </a:prstGeom>
          <a:noFill/>
          <a:ln w="25400">
            <a:solidFill>
              <a:srgbClr val="FF0000"/>
            </a:solidFill>
            <a:miter lim="800000"/>
            <a:headEnd/>
            <a:tailEnd/>
          </a:ln>
        </p:spPr>
      </p:pic>
      <p:pic>
        <p:nvPicPr>
          <p:cNvPr id="580624" name="Picture 18"/>
          <p:cNvPicPr>
            <a:picLocks noChangeArrowheads="1"/>
          </p:cNvPicPr>
          <p:nvPr/>
        </p:nvPicPr>
        <p:blipFill>
          <a:blip r:embed="rId10"/>
          <a:stretch>
            <a:fillRect/>
          </a:stretch>
        </p:blipFill>
        <p:spPr bwMode="auto">
          <a:xfrm>
            <a:off x="1249363" y="4500563"/>
            <a:ext cx="1822450" cy="1431925"/>
          </a:xfrm>
          <a:prstGeom prst="rect">
            <a:avLst/>
          </a:prstGeom>
          <a:noFill/>
          <a:ln w="19050">
            <a:solidFill>
              <a:srgbClr val="FF0000"/>
            </a:solidFill>
            <a:miter lim="800000"/>
            <a:headEnd/>
            <a:tailEnd/>
          </a:ln>
        </p:spPr>
      </p:pic>
      <p:sp>
        <p:nvSpPr>
          <p:cNvPr id="580625" name="Rectangle 19"/>
          <p:cNvSpPr>
            <a:spLocks/>
          </p:cNvSpPr>
          <p:nvPr/>
        </p:nvSpPr>
        <p:spPr bwMode="auto">
          <a:xfrm>
            <a:off x="2965450" y="3963988"/>
            <a:ext cx="500063" cy="223837"/>
          </a:xfrm>
          <a:prstGeom prst="rect">
            <a:avLst/>
          </a:prstGeom>
          <a:noFill/>
          <a:ln w="9525">
            <a:noFill/>
            <a:miter lim="800000"/>
            <a:headEnd/>
            <a:tailEnd/>
          </a:ln>
        </p:spPr>
        <p:txBody>
          <a:bodyPr lIns="0" tIns="0" rIns="28573" bIns="0">
            <a:prstTxWarp prst="textNoShape">
              <a:avLst/>
            </a:prstTxWarp>
          </a:bodyPr>
          <a:lstStyle/>
          <a:p>
            <a:pPr marL="26988"/>
            <a:r>
              <a:rPr lang="en-US" sz="1000">
                <a:solidFill>
                  <a:schemeClr val="tx1"/>
                </a:solidFill>
                <a:latin typeface="Helvetica" pitchFamily="-105" charset="0"/>
                <a:ea typeface="Helvetica" pitchFamily="-105" charset="0"/>
                <a:cs typeface="Helvetica" pitchFamily="-105" charset="0"/>
                <a:sym typeface="Helvetica" pitchFamily="-105" charset="0"/>
              </a:rPr>
              <a:t>HH-30</a:t>
            </a:r>
          </a:p>
        </p:txBody>
      </p:sp>
      <p:sp>
        <p:nvSpPr>
          <p:cNvPr id="580626" name="Rectangle 20"/>
          <p:cNvSpPr>
            <a:spLocks/>
          </p:cNvSpPr>
          <p:nvPr/>
        </p:nvSpPr>
        <p:spPr bwMode="auto">
          <a:xfrm>
            <a:off x="1355725" y="4608513"/>
            <a:ext cx="322263" cy="152400"/>
          </a:xfrm>
          <a:prstGeom prst="rect">
            <a:avLst/>
          </a:prstGeom>
          <a:noFill/>
          <a:ln w="9525">
            <a:noFill/>
            <a:miter lim="800000"/>
            <a:headEnd/>
            <a:tailEnd/>
          </a:ln>
        </p:spPr>
        <p:txBody>
          <a:bodyPr wrap="none" lIns="0" tIns="0" rIns="28573" bIns="0">
            <a:prstTxWarp prst="textNoShape">
              <a:avLst/>
            </a:prstTxWarp>
            <a:spAutoFit/>
          </a:bodyPr>
          <a:lstStyle/>
          <a:p>
            <a:pPr marL="26988"/>
            <a:r>
              <a:rPr lang="en-US" sz="1000">
                <a:solidFill>
                  <a:schemeClr val="tx1"/>
                </a:solidFill>
                <a:latin typeface="Helvetica" pitchFamily="-105" charset="0"/>
                <a:ea typeface="Helvetica" pitchFamily="-105" charset="0"/>
                <a:cs typeface="Helvetica" pitchFamily="-105" charset="0"/>
                <a:sym typeface="Helvetica" pitchFamily="-105" charset="0"/>
              </a:rPr>
              <a:t>M-16</a:t>
            </a:r>
          </a:p>
        </p:txBody>
      </p:sp>
      <p:sp>
        <p:nvSpPr>
          <p:cNvPr id="580627" name="Rectangle 21"/>
          <p:cNvSpPr>
            <a:spLocks/>
          </p:cNvSpPr>
          <p:nvPr/>
        </p:nvSpPr>
        <p:spPr bwMode="auto">
          <a:xfrm>
            <a:off x="5429250" y="2946400"/>
            <a:ext cx="1027113" cy="223838"/>
          </a:xfrm>
          <a:prstGeom prst="rect">
            <a:avLst/>
          </a:prstGeom>
          <a:noFill/>
          <a:ln w="9525">
            <a:noFill/>
            <a:miter lim="800000"/>
            <a:headEnd/>
            <a:tailEnd/>
          </a:ln>
        </p:spPr>
        <p:txBody>
          <a:bodyPr lIns="0" tIns="0" rIns="28573" bIns="0">
            <a:prstTxWarp prst="textNoShape">
              <a:avLst/>
            </a:prstTxWarp>
          </a:bodyPr>
          <a:lstStyle/>
          <a:p>
            <a:pPr marL="26988"/>
            <a:r>
              <a:rPr lang="en-US" sz="1000">
                <a:solidFill>
                  <a:schemeClr val="tx1"/>
                </a:solidFill>
                <a:latin typeface="Helvetica" pitchFamily="-105" charset="0"/>
                <a:ea typeface="Helvetica" pitchFamily="-105" charset="0"/>
                <a:cs typeface="Helvetica" pitchFamily="-105" charset="0"/>
                <a:sym typeface="Helvetica" pitchFamily="-105" charset="0"/>
              </a:rPr>
              <a:t>HST-UDF</a:t>
            </a:r>
          </a:p>
        </p:txBody>
      </p:sp>
      <p:sp>
        <p:nvSpPr>
          <p:cNvPr id="580628" name="Rectangle 22"/>
          <p:cNvSpPr>
            <a:spLocks/>
          </p:cNvSpPr>
          <p:nvPr/>
        </p:nvSpPr>
        <p:spPr bwMode="auto">
          <a:xfrm>
            <a:off x="7788275" y="1125538"/>
            <a:ext cx="500063" cy="222250"/>
          </a:xfrm>
          <a:prstGeom prst="rect">
            <a:avLst/>
          </a:prstGeom>
          <a:noFill/>
          <a:ln w="9525">
            <a:noFill/>
            <a:miter lim="800000"/>
            <a:headEnd/>
            <a:tailEnd/>
          </a:ln>
        </p:spPr>
        <p:txBody>
          <a:bodyPr lIns="0" tIns="0" rIns="28573" bIns="0">
            <a:prstTxWarp prst="textNoShape">
              <a:avLst/>
            </a:prstTxWarp>
          </a:bodyPr>
          <a:lstStyle/>
          <a:p>
            <a:pPr marL="26988"/>
            <a:r>
              <a:rPr lang="en-US" sz="1000">
                <a:solidFill>
                  <a:schemeClr val="tx1"/>
                </a:solidFill>
                <a:latin typeface="Helvetica" pitchFamily="-105" charset="0"/>
                <a:ea typeface="Helvetica" pitchFamily="-105" charset="0"/>
                <a:cs typeface="Helvetica" pitchFamily="-105" charset="0"/>
                <a:sym typeface="Helvetica" pitchFamily="-105" charset="0"/>
              </a:rPr>
              <a:t>M81</a:t>
            </a:r>
          </a:p>
        </p:txBody>
      </p:sp>
    </p:spTree>
  </p:cSld>
  <p:clrMapOvr>
    <a:masterClrMapping/>
  </p:clrMapOvr>
  <p:transition>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soli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114300" y="412750"/>
            <a:ext cx="5207000" cy="6019800"/>
            <a:chOff x="0" y="0"/>
            <a:chExt cx="3280" cy="3792"/>
          </a:xfrm>
        </p:grpSpPr>
        <p:pic>
          <p:nvPicPr>
            <p:cNvPr id="60421" name="Picture 2"/>
            <p:cNvPicPr>
              <a:picLocks noChangeAspect="1" noChangeArrowheads="1"/>
            </p:cNvPicPr>
            <p:nvPr/>
          </p:nvPicPr>
          <p:blipFill>
            <a:blip r:embed="rId3"/>
            <a:srcRect/>
            <a:stretch>
              <a:fillRect/>
            </a:stretch>
          </p:blipFill>
          <p:spPr bwMode="auto">
            <a:xfrm rot="-480915">
              <a:off x="342" y="276"/>
              <a:ext cx="2569" cy="3080"/>
            </a:xfrm>
            <a:prstGeom prst="rect">
              <a:avLst/>
            </a:prstGeom>
            <a:noFill/>
            <a:ln w="12700">
              <a:noFill/>
              <a:miter lim="800000"/>
              <a:headEnd/>
              <a:tailEnd/>
            </a:ln>
          </p:spPr>
        </p:pic>
        <p:pic>
          <p:nvPicPr>
            <p:cNvPr id="60422" name="Picture 3"/>
            <p:cNvPicPr>
              <a:picLocks noChangeArrowheads="1"/>
            </p:cNvPicPr>
            <p:nvPr/>
          </p:nvPicPr>
          <p:blipFill>
            <a:blip r:embed="rId4"/>
            <a:srcRect/>
            <a:stretch>
              <a:fillRect/>
            </a:stretch>
          </p:blipFill>
          <p:spPr bwMode="auto">
            <a:xfrm>
              <a:off x="0" y="0"/>
              <a:ext cx="3280" cy="3792"/>
            </a:xfrm>
            <a:prstGeom prst="rect">
              <a:avLst/>
            </a:prstGeom>
            <a:noFill/>
            <a:ln w="12700">
              <a:noFill/>
              <a:miter lim="800000"/>
              <a:headEnd/>
              <a:tailEnd/>
            </a:ln>
          </p:spPr>
        </p:pic>
      </p:grpSp>
      <p:pic>
        <p:nvPicPr>
          <p:cNvPr id="62468" name="Picture 4"/>
          <p:cNvPicPr>
            <a:picLocks noChangeAspect="1" noChangeArrowheads="1"/>
          </p:cNvPicPr>
          <p:nvPr/>
        </p:nvPicPr>
        <p:blipFill>
          <a:blip r:embed="rId5">
            <a:extLst>
              <a:ext uri="{28A0092B-C50C-407E-A947-70E740481C1C}">
                <a14:useLocalDpi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val="0"/>
              </a:ext>
            </a:extLst>
          </a:blip>
          <a:srcRect/>
          <a:stretch>
            <a:fillRect/>
          </a:stretch>
        </p:blipFill>
        <p:spPr bwMode="auto">
          <a:xfrm>
            <a:off x="4695825" y="342900"/>
            <a:ext cx="4244975" cy="2489200"/>
          </a:xfrm>
          <a:prstGeom prst="rect">
            <a:avLst/>
          </a:prstGeom>
          <a:noFill/>
          <a:ln>
            <a:noFill/>
          </a:ln>
          <a:effectLst>
            <a:outerShdw blurRad="25400" dist="23623" dir="2700000" algn="ctr" rotWithShape="0">
              <a:schemeClr val="bg2">
                <a:alpha val="31033"/>
              </a:schemeClr>
            </a:outerShdw>
          </a:effectLst>
          <a:extLst>
            <a:ext uri="{909E8E84-426E-40dd-AFC4-6F175D3DCCD1}">
              <a14:hiddenFill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12700" cap="flat">
                <a:solidFill>
                  <a:srgbClr val="000000"/>
                </a:solidFill>
                <a:miter lim="800000"/>
                <a:headEnd/>
                <a:tailEnd/>
              </a14:hiddenLine>
            </a:ext>
          </a:extLst>
        </p:spPr>
      </p:pic>
      <p:pic>
        <p:nvPicPr>
          <p:cNvPr id="62469" name="Picture 5"/>
          <p:cNvPicPr>
            <a:picLocks noChangeAspect="1" noChangeArrowheads="1"/>
          </p:cNvPicPr>
          <p:nvPr/>
        </p:nvPicPr>
        <p:blipFill>
          <a:blip r:embed="rId6">
            <a:extLst>
              <a:ext uri="{28A0092B-C50C-407E-A947-70E740481C1C}">
                <a14:useLocalDpi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val="0"/>
              </a:ext>
            </a:extLst>
          </a:blip>
          <a:srcRect/>
          <a:stretch>
            <a:fillRect/>
          </a:stretch>
        </p:blipFill>
        <p:spPr bwMode="auto">
          <a:xfrm>
            <a:off x="4673600" y="3117850"/>
            <a:ext cx="4279900" cy="2698750"/>
          </a:xfrm>
          <a:prstGeom prst="rect">
            <a:avLst/>
          </a:prstGeom>
          <a:noFill/>
          <a:ln>
            <a:noFill/>
          </a:ln>
          <a:effectLst>
            <a:outerShdw blurRad="25400" dist="23623" dir="2700000" algn="ctr" rotWithShape="0">
              <a:schemeClr val="bg2">
                <a:alpha val="31033"/>
              </a:schemeClr>
            </a:outerShdw>
          </a:effectLst>
          <a:extLst>
            <a:ext uri="{909E8E84-426E-40dd-AFC4-6F175D3DCCD1}">
              <a14:hiddenFill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12700" cap="flat">
                <a:solidFill>
                  <a:srgbClr val="000000"/>
                </a:solidFill>
                <a:miter lim="800000"/>
                <a:headEnd/>
                <a:tailEnd/>
              </a14:hiddenLine>
            </a:ext>
          </a:extLst>
        </p:spPr>
      </p:pic>
      <p:sp>
        <p:nvSpPr>
          <p:cNvPr id="62470" name="Rectangle 6"/>
          <p:cNvSpPr>
            <a:spLocks/>
          </p:cNvSpPr>
          <p:nvPr/>
        </p:nvSpPr>
        <p:spPr bwMode="auto">
          <a:xfrm>
            <a:off x="1588" y="6248400"/>
            <a:ext cx="8991600" cy="482600"/>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12700" cap="flat">
                <a:solidFill>
                  <a:srgbClr val="000000"/>
                </a:solidFill>
                <a:miter lim="800000"/>
                <a:headEnd type="none" w="med" len="med"/>
                <a:tailEnd type="none" w="med" len="med"/>
              </a14:hiddenLine>
            </a:ext>
          </a:extLst>
        </p:spPr>
        <p:txBody>
          <a:bodyPr lIns="0" tIns="0" rIns="0" bIns="0" anchor="ctr">
            <a:prstTxWarp prst="textNoShape">
              <a:avLst/>
            </a:prstTxWarp>
          </a:bodyPr>
          <a:lstStyle/>
          <a:p>
            <a:pPr algn="l"/>
            <a:r>
              <a:rPr lang="en-US" sz="2000" dirty="0">
                <a:solidFill>
                  <a:srgbClr val="F6FAD3"/>
                </a:solidFill>
                <a:effectLst>
                  <a:outerShdw blurRad="38100" dist="38100" dir="2700000" algn="tl">
                    <a:srgbClr val="FFFFFF"/>
                  </a:outerShdw>
                </a:effectLst>
                <a:ea typeface="ＭＳ Ｐゴシック" charset="-128"/>
              </a:rPr>
              <a:t>JWST</a:t>
            </a:r>
            <a:r>
              <a:rPr lang="en-US" sz="2000" dirty="0" smtClean="0">
                <a:solidFill>
                  <a:srgbClr val="F6FAD3"/>
                </a:solidFill>
                <a:effectLst>
                  <a:outerShdw blurRad="38100" dist="38100" dir="2700000" algn="tl">
                    <a:srgbClr val="FFFFFF"/>
                  </a:outerShdw>
                </a:effectLst>
                <a:ea typeface="ＭＳ Ｐゴシック" charset="-128"/>
              </a:rPr>
              <a:t> and its H2RG detector arrays were an </a:t>
            </a:r>
            <a:r>
              <a:rPr lang="en-US" sz="2000" dirty="0">
                <a:solidFill>
                  <a:srgbClr val="F6FAD3"/>
                </a:solidFill>
                <a:effectLst>
                  <a:outerShdw blurRad="38100" dist="38100" dir="2700000" algn="tl">
                    <a:srgbClr val="FFFFFF"/>
                  </a:outerShdw>
                </a:effectLst>
                <a:ea typeface="ＭＳ Ｐゴシック" charset="-128"/>
              </a:rPr>
              <a:t>integral part of </a:t>
            </a:r>
            <a:r>
              <a:rPr lang="en-US" sz="2000" dirty="0" smtClean="0">
                <a:solidFill>
                  <a:srgbClr val="F6FAD3"/>
                </a:solidFill>
                <a:effectLst>
                  <a:outerShdw blurRad="38100" dist="38100" dir="2700000" algn="tl">
                    <a:srgbClr val="FFFFFF"/>
                  </a:outerShdw>
                </a:effectLst>
                <a:ea typeface="ＭＳ Ｐゴシック" charset="-128"/>
              </a:rPr>
              <a:t>Astro2010</a:t>
            </a:r>
            <a:r>
              <a:rPr lang="en-US" sz="2000" dirty="0" smtClean="0">
                <a:solidFill>
                  <a:srgbClr val="F6FAD3"/>
                </a:solidFill>
                <a:effectLst>
                  <a:outerShdw blurRad="38100" dist="38100" dir="2700000" algn="tl">
                    <a:srgbClr val="FFFFFF"/>
                  </a:outerShdw>
                </a:effectLst>
                <a:latin typeface="Arial" pitchFamily="-105" charset="0"/>
                <a:ea typeface="ＭＳ Ｐゴシック" charset="-128"/>
              </a:rPr>
              <a:t>’</a:t>
            </a:r>
            <a:r>
              <a:rPr lang="en-US" altLang="ja-JP" sz="2000" dirty="0" smtClean="0">
                <a:solidFill>
                  <a:srgbClr val="F6FAD3"/>
                </a:solidFill>
                <a:effectLst>
                  <a:outerShdw blurRad="38100" dist="38100" dir="2700000" algn="tl">
                    <a:srgbClr val="FFFFFF"/>
                  </a:outerShdw>
                </a:effectLst>
                <a:ea typeface="Gill Sans" pitchFamily="-105" charset="0"/>
                <a:cs typeface="Gill Sans" pitchFamily="-105" charset="0"/>
              </a:rPr>
              <a:t>s </a:t>
            </a:r>
            <a:r>
              <a:rPr lang="en-US" altLang="ja-JP" sz="2000" dirty="0" smtClean="0">
                <a:solidFill>
                  <a:srgbClr val="F6FAD3"/>
                </a:solidFill>
                <a:effectLst>
                  <a:outerShdw blurRad="38100" dist="38100" dir="2700000" algn="tl">
                    <a:srgbClr val="FFFFFF"/>
                  </a:outerShdw>
                </a:effectLst>
                <a:ea typeface="Gill Sans" pitchFamily="-105" charset="0"/>
                <a:cs typeface="Gill Sans" pitchFamily="-105" charset="0"/>
              </a:rPr>
              <a:t>planning. The H2RG also appears as an important component of WFIRST.</a:t>
            </a:r>
            <a:endParaRPr lang="en-US" sz="2000" dirty="0">
              <a:solidFill>
                <a:srgbClr val="F6FAD3"/>
              </a:solidFill>
              <a:effectLst>
                <a:outerShdw blurRad="38100" dist="38100" dir="2700000" algn="tl">
                  <a:srgbClr val="FFFFFF"/>
                </a:outerShdw>
              </a:effectLst>
              <a:ea typeface="Gill Sans" pitchFamily="-105" charset="0"/>
              <a:cs typeface="Gill Sans" pitchFamily="-105" charset="0"/>
            </a:endParaRPr>
          </a:p>
        </p:txBody>
      </p:sp>
      <p:pic>
        <p:nvPicPr>
          <p:cNvPr id="8" name="Picture 5"/>
          <p:cNvPicPr>
            <a:picLocks noChangeAspect="1" noChangeArrowheads="1"/>
          </p:cNvPicPr>
          <p:nvPr/>
        </p:nvPicPr>
        <p:blipFill>
          <a:blip r:embed="rId7"/>
          <a:srcRect/>
          <a:stretch>
            <a:fillRect/>
          </a:stretch>
        </p:blipFill>
        <p:spPr bwMode="auto">
          <a:xfrm>
            <a:off x="116086" y="187523"/>
            <a:ext cx="660797" cy="544711"/>
          </a:xfrm>
          <a:prstGeom prst="rect">
            <a:avLst/>
          </a:prstGeom>
          <a:noFill/>
          <a:ln w="12700" cap="flat">
            <a:noFill/>
            <a:miter lim="800000"/>
            <a:headEnd/>
            <a:tailEnd/>
          </a:ln>
        </p:spPr>
      </p:pic>
    </p:spTree>
  </p:cSld>
  <p:clrMapOvr>
    <a:masterClrMapping/>
  </p:clrMapOvr>
  <p:transition spd="med">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a:ln/>
        </p:spPr>
        <p:txBody>
          <a:bodyPr/>
          <a:lstStyle/>
          <a:p>
            <a:r>
              <a:rPr lang="en-US" dirty="0"/>
              <a:t>JWST and its Precursors</a:t>
            </a:r>
          </a:p>
        </p:txBody>
      </p:sp>
      <p:sp>
        <p:nvSpPr>
          <p:cNvPr id="23554" name="AutoShape 2"/>
          <p:cNvSpPr>
            <a:spLocks/>
          </p:cNvSpPr>
          <p:nvPr/>
        </p:nvSpPr>
        <p:spPr bwMode="auto">
          <a:xfrm>
            <a:off x="294680" y="4464845"/>
            <a:ext cx="8545711" cy="2196703"/>
          </a:xfrm>
          <a:prstGeom prst="roundRect">
            <a:avLst>
              <a:gd name="adj" fmla="val 6097"/>
            </a:avLst>
          </a:prstGeom>
          <a:solidFill>
            <a:schemeClr val="accent1"/>
          </a:solidFill>
          <a:ln w="25400" cap="flat">
            <a:noFill/>
            <a:miter lim="800000"/>
            <a:headEnd type="none" w="med" len="med"/>
            <a:tailEnd type="none" w="med" len="med"/>
          </a:ln>
        </p:spPr>
        <p:txBody>
          <a:bodyPr lIns="0" tIns="0" rIns="0" bIns="0">
            <a:prstTxWarp prst="textNoShape">
              <a:avLst/>
            </a:prstTxWarp>
          </a:bodyPr>
          <a:lstStyle/>
          <a:p>
            <a:endParaRPr lang="en-US"/>
          </a:p>
        </p:txBody>
      </p:sp>
      <p:sp>
        <p:nvSpPr>
          <p:cNvPr id="23555" name="Rectangle 3"/>
          <p:cNvSpPr>
            <a:spLocks/>
          </p:cNvSpPr>
          <p:nvPr/>
        </p:nvSpPr>
        <p:spPr bwMode="auto">
          <a:xfrm>
            <a:off x="1250156" y="5607845"/>
            <a:ext cx="2402086" cy="187523"/>
          </a:xfrm>
          <a:prstGeom prst="rect">
            <a:avLst/>
          </a:prstGeom>
          <a:gradFill rotWithShape="0">
            <a:gsLst>
              <a:gs pos="0">
                <a:srgbClr val="0080FF"/>
              </a:gs>
              <a:gs pos="100000">
                <a:srgbClr val="FFFFFF"/>
              </a:gs>
            </a:gsLst>
            <a:lin ang="0" scaled="1"/>
          </a:gradFill>
          <a:ln w="25400" cap="flat">
            <a:noFill/>
            <a:miter lim="800000"/>
            <a:headEnd type="none" w="med" len="med"/>
            <a:tailEnd type="none" w="med" len="med"/>
          </a:ln>
        </p:spPr>
        <p:txBody>
          <a:bodyPr lIns="0" tIns="0" rIns="0" bIns="0">
            <a:prstTxWarp prst="textNoShape">
              <a:avLst/>
            </a:prstTxWarp>
          </a:bodyPr>
          <a:lstStyle/>
          <a:p>
            <a:endParaRPr lang="en-US"/>
          </a:p>
        </p:txBody>
      </p:sp>
      <p:sp>
        <p:nvSpPr>
          <p:cNvPr id="23556" name="Rectangle 4"/>
          <p:cNvSpPr>
            <a:spLocks/>
          </p:cNvSpPr>
          <p:nvPr/>
        </p:nvSpPr>
        <p:spPr bwMode="auto">
          <a:xfrm>
            <a:off x="4625579" y="5357814"/>
            <a:ext cx="1857375" cy="187523"/>
          </a:xfrm>
          <a:prstGeom prst="rect">
            <a:avLst/>
          </a:prstGeom>
          <a:gradFill rotWithShape="0">
            <a:gsLst>
              <a:gs pos="0">
                <a:srgbClr val="800000"/>
              </a:gs>
              <a:gs pos="100000">
                <a:srgbClr val="800040"/>
              </a:gs>
            </a:gsLst>
            <a:lin ang="5400000" scaled="1"/>
          </a:gradFill>
          <a:ln w="25400" cap="flat">
            <a:noFill/>
            <a:miter lim="800000"/>
            <a:headEnd type="none" w="med" len="med"/>
            <a:tailEnd type="none" w="med" len="med"/>
          </a:ln>
        </p:spPr>
        <p:txBody>
          <a:bodyPr lIns="0" tIns="0" rIns="0" bIns="0">
            <a:prstTxWarp prst="textNoShape">
              <a:avLst/>
            </a:prstTxWarp>
          </a:bodyPr>
          <a:lstStyle/>
          <a:p>
            <a:endParaRPr lang="en-US"/>
          </a:p>
        </p:txBody>
      </p:sp>
      <p:sp>
        <p:nvSpPr>
          <p:cNvPr id="23557" name="Rectangle 5"/>
          <p:cNvSpPr>
            <a:spLocks/>
          </p:cNvSpPr>
          <p:nvPr/>
        </p:nvSpPr>
        <p:spPr bwMode="auto">
          <a:xfrm>
            <a:off x="6482954" y="5357814"/>
            <a:ext cx="1857375" cy="187523"/>
          </a:xfrm>
          <a:prstGeom prst="rect">
            <a:avLst/>
          </a:prstGeom>
          <a:gradFill rotWithShape="0">
            <a:gsLst>
              <a:gs pos="0">
                <a:srgbClr val="800040"/>
              </a:gs>
              <a:gs pos="100000">
                <a:srgbClr val="000000"/>
              </a:gs>
            </a:gsLst>
            <a:lin ang="0" scaled="1"/>
          </a:gradFill>
          <a:ln w="25400" cap="flat">
            <a:noFill/>
            <a:miter lim="800000"/>
            <a:headEnd type="none" w="med" len="med"/>
            <a:tailEnd type="none" w="med" len="med"/>
          </a:ln>
        </p:spPr>
        <p:txBody>
          <a:bodyPr lIns="0" tIns="0" rIns="0" bIns="0">
            <a:prstTxWarp prst="textNoShape">
              <a:avLst/>
            </a:prstTxWarp>
          </a:bodyPr>
          <a:lstStyle/>
          <a:p>
            <a:endParaRPr lang="en-US"/>
          </a:p>
        </p:txBody>
      </p:sp>
      <p:sp>
        <p:nvSpPr>
          <p:cNvPr id="23558" name="Rectangle 6"/>
          <p:cNvSpPr>
            <a:spLocks/>
          </p:cNvSpPr>
          <p:nvPr/>
        </p:nvSpPr>
        <p:spPr bwMode="auto">
          <a:xfrm>
            <a:off x="2669976" y="5357814"/>
            <a:ext cx="1955602" cy="187523"/>
          </a:xfrm>
          <a:prstGeom prst="rect">
            <a:avLst/>
          </a:prstGeom>
          <a:gradFill rotWithShape="0">
            <a:gsLst>
              <a:gs pos="0">
                <a:srgbClr val="FF0000"/>
              </a:gs>
              <a:gs pos="65285">
                <a:srgbClr val="BF0000"/>
              </a:gs>
              <a:gs pos="100000">
                <a:srgbClr val="800000"/>
              </a:gs>
            </a:gsLst>
            <a:lin ang="0" scaled="1"/>
          </a:gradFill>
          <a:ln w="25400" cap="flat">
            <a:noFill/>
            <a:miter lim="800000"/>
            <a:headEnd type="none" w="med" len="med"/>
            <a:tailEnd type="none" w="med" len="med"/>
          </a:ln>
        </p:spPr>
        <p:txBody>
          <a:bodyPr lIns="0" tIns="0" rIns="0" bIns="0">
            <a:prstTxWarp prst="textNoShape">
              <a:avLst/>
            </a:prstTxWarp>
          </a:bodyPr>
          <a:lstStyle/>
          <a:p>
            <a:endParaRPr lang="en-US"/>
          </a:p>
        </p:txBody>
      </p:sp>
      <p:sp>
        <p:nvSpPr>
          <p:cNvPr id="23559" name="Rectangle 7"/>
          <p:cNvSpPr>
            <a:spLocks/>
          </p:cNvSpPr>
          <p:nvPr/>
        </p:nvSpPr>
        <p:spPr bwMode="auto">
          <a:xfrm>
            <a:off x="1259086" y="5357814"/>
            <a:ext cx="1384102" cy="187523"/>
          </a:xfrm>
          <a:prstGeom prst="rect">
            <a:avLst/>
          </a:prstGeom>
          <a:solidFill>
            <a:srgbClr val="800080"/>
          </a:solidFill>
          <a:ln w="25400" cap="flat">
            <a:noFill/>
            <a:miter lim="800000"/>
            <a:headEnd type="none" w="med" len="med"/>
            <a:tailEnd type="none" w="med" len="med"/>
          </a:ln>
        </p:spPr>
        <p:txBody>
          <a:bodyPr lIns="0" tIns="0" rIns="0" bIns="0">
            <a:prstTxWarp prst="textNoShape">
              <a:avLst/>
            </a:prstTxWarp>
          </a:bodyPr>
          <a:lstStyle/>
          <a:p>
            <a:endParaRPr lang="en-US"/>
          </a:p>
        </p:txBody>
      </p:sp>
      <p:pic>
        <p:nvPicPr>
          <p:cNvPr id="23560" name="Picture 8"/>
          <p:cNvPicPr>
            <a:picLocks noChangeAspect="1" noChangeArrowheads="1"/>
          </p:cNvPicPr>
          <p:nvPr/>
        </p:nvPicPr>
        <p:blipFill>
          <a:blip r:embed="rId3"/>
          <a:stretch>
            <a:fillRect/>
          </a:stretch>
        </p:blipFill>
        <p:spPr bwMode="auto">
          <a:xfrm>
            <a:off x="1648645" y="5357812"/>
            <a:ext cx="1276945" cy="178594"/>
          </a:xfrm>
          <a:prstGeom prst="rect">
            <a:avLst/>
          </a:prstGeom>
          <a:noFill/>
          <a:ln w="12700" cap="flat">
            <a:noFill/>
            <a:miter lim="800000"/>
            <a:headEnd/>
            <a:tailEnd/>
          </a:ln>
        </p:spPr>
      </p:pic>
      <p:sp>
        <p:nvSpPr>
          <p:cNvPr id="23561" name="Rectangle 9"/>
          <p:cNvSpPr>
            <a:spLocks/>
          </p:cNvSpPr>
          <p:nvPr/>
        </p:nvSpPr>
        <p:spPr bwMode="auto">
          <a:xfrm>
            <a:off x="2312789" y="5857875"/>
            <a:ext cx="4572000" cy="508992"/>
          </a:xfrm>
          <a:prstGeom prst="rect">
            <a:avLst/>
          </a:prstGeom>
          <a:gradFill rotWithShape="0">
            <a:gsLst>
              <a:gs pos="0">
                <a:srgbClr val="FF6666"/>
              </a:gs>
              <a:gs pos="100000">
                <a:srgbClr val="FFFFFF"/>
              </a:gs>
              <a:gs pos="100000">
                <a:srgbClr val="FFFFB2"/>
              </a:gs>
            </a:gsLst>
            <a:lin ang="0" scaled="1"/>
          </a:gradFill>
          <a:ln w="25400" cap="flat">
            <a:noFill/>
            <a:miter lim="800000"/>
            <a:headEnd type="none" w="med" len="med"/>
            <a:tailEnd type="none" w="med" len="med"/>
          </a:ln>
        </p:spPr>
        <p:txBody>
          <a:bodyPr lIns="0" tIns="0" rIns="0" bIns="0">
            <a:prstTxWarp prst="textNoShape">
              <a:avLst/>
            </a:prstTxWarp>
          </a:bodyPr>
          <a:lstStyle/>
          <a:p>
            <a:endParaRPr lang="en-US"/>
          </a:p>
        </p:txBody>
      </p:sp>
      <p:sp>
        <p:nvSpPr>
          <p:cNvPr id="23562" name="Rectangle 10"/>
          <p:cNvSpPr>
            <a:spLocks/>
          </p:cNvSpPr>
          <p:nvPr/>
        </p:nvSpPr>
        <p:spPr bwMode="auto">
          <a:xfrm>
            <a:off x="3937993" y="6482953"/>
            <a:ext cx="4268391" cy="62508"/>
          </a:xfrm>
          <a:prstGeom prst="rect">
            <a:avLst/>
          </a:prstGeom>
          <a:gradFill rotWithShape="0">
            <a:gsLst>
              <a:gs pos="0">
                <a:srgbClr val="800040"/>
              </a:gs>
              <a:gs pos="100000">
                <a:srgbClr val="FFFFFF"/>
              </a:gs>
              <a:gs pos="100000">
                <a:srgbClr val="FFFFB2"/>
              </a:gs>
            </a:gsLst>
            <a:lin ang="0" scaled="1"/>
          </a:gradFill>
          <a:ln w="25400" cap="flat">
            <a:noFill/>
            <a:miter lim="800000"/>
            <a:headEnd type="none" w="med" len="med"/>
            <a:tailEnd type="none" w="med" len="med"/>
          </a:ln>
        </p:spPr>
        <p:txBody>
          <a:bodyPr lIns="0" tIns="0" rIns="0" bIns="0">
            <a:prstTxWarp prst="textNoShape">
              <a:avLst/>
            </a:prstTxWarp>
          </a:bodyPr>
          <a:lstStyle/>
          <a:p>
            <a:endParaRPr lang="en-US"/>
          </a:p>
        </p:txBody>
      </p:sp>
      <p:sp>
        <p:nvSpPr>
          <p:cNvPr id="23563" name="Line 11"/>
          <p:cNvSpPr>
            <a:spLocks noChangeShapeType="1"/>
          </p:cNvSpPr>
          <p:nvPr/>
        </p:nvSpPr>
        <p:spPr bwMode="auto">
          <a:xfrm>
            <a:off x="2794992" y="5375673"/>
            <a:ext cx="10046" cy="1116211"/>
          </a:xfrm>
          <a:prstGeom prst="line">
            <a:avLst/>
          </a:prstGeom>
          <a:noFill/>
          <a:ln w="9525" cap="rnd">
            <a:solidFill>
              <a:schemeClr val="tx1"/>
            </a:solidFill>
            <a:prstDash val="sysDot"/>
            <a:miter lim="800000"/>
            <a:headEnd type="none" w="med" len="med"/>
            <a:tailEnd type="none" w="med" len="med"/>
          </a:ln>
        </p:spPr>
        <p:txBody>
          <a:bodyPr lIns="0" tIns="0" rIns="0" bIns="0">
            <a:prstTxWarp prst="textNoShape">
              <a:avLst/>
            </a:prstTxWarp>
          </a:bodyPr>
          <a:lstStyle/>
          <a:p>
            <a:endParaRPr lang="en-US"/>
          </a:p>
        </p:txBody>
      </p:sp>
      <p:sp>
        <p:nvSpPr>
          <p:cNvPr id="23564" name="Line 12"/>
          <p:cNvSpPr>
            <a:spLocks noChangeShapeType="1"/>
          </p:cNvSpPr>
          <p:nvPr/>
        </p:nvSpPr>
        <p:spPr bwMode="auto">
          <a:xfrm>
            <a:off x="5257354" y="5347768"/>
            <a:ext cx="10046" cy="1169789"/>
          </a:xfrm>
          <a:prstGeom prst="line">
            <a:avLst/>
          </a:prstGeom>
          <a:noFill/>
          <a:ln w="9525" cap="rnd">
            <a:solidFill>
              <a:schemeClr val="tx1"/>
            </a:solidFill>
            <a:prstDash val="sysDot"/>
            <a:miter lim="800000"/>
            <a:headEnd type="none" w="med" len="med"/>
            <a:tailEnd type="none" w="med" len="med"/>
          </a:ln>
        </p:spPr>
        <p:txBody>
          <a:bodyPr lIns="0" tIns="0" rIns="0" bIns="0">
            <a:prstTxWarp prst="textNoShape">
              <a:avLst/>
            </a:prstTxWarp>
          </a:bodyPr>
          <a:lstStyle/>
          <a:p>
            <a:endParaRPr lang="en-US"/>
          </a:p>
        </p:txBody>
      </p:sp>
      <p:sp>
        <p:nvSpPr>
          <p:cNvPr id="23565" name="Line 13"/>
          <p:cNvSpPr>
            <a:spLocks noChangeShapeType="1"/>
          </p:cNvSpPr>
          <p:nvPr/>
        </p:nvSpPr>
        <p:spPr bwMode="auto">
          <a:xfrm>
            <a:off x="7644929" y="5368976"/>
            <a:ext cx="10046" cy="1177603"/>
          </a:xfrm>
          <a:prstGeom prst="line">
            <a:avLst/>
          </a:prstGeom>
          <a:noFill/>
          <a:ln w="9525" cap="rnd">
            <a:solidFill>
              <a:schemeClr val="tx1"/>
            </a:solidFill>
            <a:prstDash val="sysDot"/>
            <a:miter lim="800000"/>
            <a:headEnd type="none" w="med" len="med"/>
            <a:tailEnd type="none" w="med" len="med"/>
          </a:ln>
        </p:spPr>
        <p:txBody>
          <a:bodyPr lIns="0" tIns="0" rIns="0" bIns="0">
            <a:prstTxWarp prst="textNoShape">
              <a:avLst/>
            </a:prstTxWarp>
          </a:bodyPr>
          <a:lstStyle/>
          <a:p>
            <a:endParaRPr lang="en-US"/>
          </a:p>
        </p:txBody>
      </p:sp>
      <p:sp>
        <p:nvSpPr>
          <p:cNvPr id="23566" name="Rectangle 14"/>
          <p:cNvSpPr>
            <a:spLocks/>
          </p:cNvSpPr>
          <p:nvPr/>
        </p:nvSpPr>
        <p:spPr bwMode="auto">
          <a:xfrm>
            <a:off x="7358062" y="5063134"/>
            <a:ext cx="570110" cy="254154"/>
          </a:xfrm>
          <a:prstGeom prst="rect">
            <a:avLst/>
          </a:prstGeom>
          <a:noFill/>
          <a:ln w="12700" cap="flat">
            <a:noFill/>
            <a:miter lim="800000"/>
            <a:headEnd type="none" w="med" len="med"/>
            <a:tailEnd type="none" w="med" len="med"/>
          </a:ln>
        </p:spPr>
        <p:txBody>
          <a:bodyPr wrap="none" lIns="26787" tIns="26787" rIns="26787" bIns="26787">
            <a:prstTxWarp prst="textNoShape">
              <a:avLst/>
            </a:prstTxWarp>
            <a:spAutoFit/>
          </a:bodyPr>
          <a:lstStyle/>
          <a:p>
            <a:pPr algn="l"/>
            <a:r>
              <a:rPr lang="en-US" sz="1300" dirty="0">
                <a:solidFill>
                  <a:schemeClr val="tx1"/>
                </a:solidFill>
                <a:latin typeface="Calibri Bold" charset="0"/>
                <a:ea typeface="Calibri Bold" charset="0"/>
                <a:cs typeface="Calibri Bold" charset="0"/>
                <a:sym typeface="Calibri Bold" charset="0"/>
              </a:rPr>
              <a:t>100 </a:t>
            </a:r>
            <a:r>
              <a:rPr lang="en-US" sz="1300" dirty="0" err="1">
                <a:solidFill>
                  <a:schemeClr val="tx1"/>
                </a:solidFill>
                <a:latin typeface="Calibri Bold" charset="0"/>
                <a:ea typeface="Calibri Bold" charset="0"/>
                <a:cs typeface="Calibri Bold" charset="0"/>
                <a:sym typeface="Calibri Bold" charset="0"/>
              </a:rPr>
              <a:t>μm</a:t>
            </a:r>
            <a:endParaRPr lang="en-US" sz="1300" dirty="0">
              <a:solidFill>
                <a:schemeClr val="tx1"/>
              </a:solidFill>
              <a:latin typeface="Calibri Bold" charset="0"/>
              <a:ea typeface="Calibri Bold" charset="0"/>
              <a:cs typeface="Calibri Bold" charset="0"/>
              <a:sym typeface="Calibri Bold" charset="0"/>
            </a:endParaRPr>
          </a:p>
        </p:txBody>
      </p:sp>
      <p:sp>
        <p:nvSpPr>
          <p:cNvPr id="23567" name="Rectangle 15"/>
          <p:cNvSpPr>
            <a:spLocks/>
          </p:cNvSpPr>
          <p:nvPr/>
        </p:nvSpPr>
        <p:spPr bwMode="auto">
          <a:xfrm>
            <a:off x="5036344" y="5063134"/>
            <a:ext cx="485614" cy="254154"/>
          </a:xfrm>
          <a:prstGeom prst="rect">
            <a:avLst/>
          </a:prstGeom>
          <a:noFill/>
          <a:ln w="12700" cap="flat">
            <a:noFill/>
            <a:miter lim="800000"/>
            <a:headEnd type="none" w="med" len="med"/>
            <a:tailEnd type="none" w="med" len="med"/>
          </a:ln>
        </p:spPr>
        <p:txBody>
          <a:bodyPr wrap="none" lIns="26787" tIns="26787" rIns="26787" bIns="26787">
            <a:prstTxWarp prst="textNoShape">
              <a:avLst/>
            </a:prstTxWarp>
            <a:spAutoFit/>
          </a:bodyPr>
          <a:lstStyle/>
          <a:p>
            <a:pPr algn="l"/>
            <a:r>
              <a:rPr lang="en-US" sz="1300" dirty="0">
                <a:solidFill>
                  <a:schemeClr val="tx1"/>
                </a:solidFill>
                <a:latin typeface="Calibri Bold" charset="0"/>
                <a:ea typeface="Calibri Bold" charset="0"/>
                <a:cs typeface="Calibri Bold" charset="0"/>
                <a:sym typeface="Calibri Bold" charset="0"/>
              </a:rPr>
              <a:t>10 </a:t>
            </a:r>
            <a:r>
              <a:rPr lang="en-US" sz="1300" dirty="0" err="1">
                <a:solidFill>
                  <a:schemeClr val="tx1"/>
                </a:solidFill>
                <a:latin typeface="Calibri Bold" charset="0"/>
                <a:ea typeface="Calibri Bold" charset="0"/>
                <a:cs typeface="Calibri Bold" charset="0"/>
                <a:sym typeface="Calibri Bold" charset="0"/>
              </a:rPr>
              <a:t>μm</a:t>
            </a:r>
            <a:endParaRPr lang="en-US" sz="1300" dirty="0">
              <a:solidFill>
                <a:schemeClr val="tx1"/>
              </a:solidFill>
              <a:latin typeface="Calibri Bold" charset="0"/>
              <a:ea typeface="Calibri Bold" charset="0"/>
              <a:cs typeface="Calibri Bold" charset="0"/>
              <a:sym typeface="Calibri Bold" charset="0"/>
            </a:endParaRPr>
          </a:p>
        </p:txBody>
      </p:sp>
      <p:sp>
        <p:nvSpPr>
          <p:cNvPr id="23568" name="Rectangle 16"/>
          <p:cNvSpPr>
            <a:spLocks/>
          </p:cNvSpPr>
          <p:nvPr/>
        </p:nvSpPr>
        <p:spPr bwMode="auto">
          <a:xfrm>
            <a:off x="2536032" y="5045274"/>
            <a:ext cx="401118" cy="254154"/>
          </a:xfrm>
          <a:prstGeom prst="rect">
            <a:avLst/>
          </a:prstGeom>
          <a:noFill/>
          <a:ln w="12700" cap="flat">
            <a:noFill/>
            <a:miter lim="800000"/>
            <a:headEnd type="none" w="med" len="med"/>
            <a:tailEnd type="none" w="med" len="med"/>
          </a:ln>
        </p:spPr>
        <p:txBody>
          <a:bodyPr wrap="none" lIns="26787" tIns="26787" rIns="26787" bIns="26787">
            <a:prstTxWarp prst="textNoShape">
              <a:avLst/>
            </a:prstTxWarp>
            <a:spAutoFit/>
          </a:bodyPr>
          <a:lstStyle/>
          <a:p>
            <a:pPr algn="l"/>
            <a:r>
              <a:rPr lang="en-US" sz="1300" dirty="0">
                <a:solidFill>
                  <a:schemeClr val="tx1"/>
                </a:solidFill>
                <a:latin typeface="Calibri Bold" charset="0"/>
                <a:ea typeface="Calibri Bold" charset="0"/>
                <a:cs typeface="Calibri Bold" charset="0"/>
                <a:sym typeface="Calibri Bold" charset="0"/>
              </a:rPr>
              <a:t>1 </a:t>
            </a:r>
            <a:r>
              <a:rPr lang="en-US" sz="1300" dirty="0" err="1">
                <a:solidFill>
                  <a:schemeClr val="tx1"/>
                </a:solidFill>
                <a:latin typeface="Calibri Bold" charset="0"/>
                <a:ea typeface="Calibri Bold" charset="0"/>
                <a:cs typeface="Calibri Bold" charset="0"/>
                <a:sym typeface="Calibri Bold" charset="0"/>
              </a:rPr>
              <a:t>μm</a:t>
            </a:r>
            <a:endParaRPr lang="en-US" sz="1300" dirty="0">
              <a:solidFill>
                <a:schemeClr val="tx1"/>
              </a:solidFill>
              <a:latin typeface="Calibri Bold" charset="0"/>
              <a:ea typeface="Calibri Bold" charset="0"/>
              <a:cs typeface="Calibri Bold" charset="0"/>
              <a:sym typeface="Calibri Bold" charset="0"/>
            </a:endParaRPr>
          </a:p>
        </p:txBody>
      </p:sp>
      <p:grpSp>
        <p:nvGrpSpPr>
          <p:cNvPr id="2" name="Group 17"/>
          <p:cNvGrpSpPr>
            <a:grpSpLocks/>
          </p:cNvGrpSpPr>
          <p:nvPr/>
        </p:nvGrpSpPr>
        <p:grpSpPr bwMode="auto">
          <a:xfrm>
            <a:off x="6976320" y="5860107"/>
            <a:ext cx="418579" cy="437555"/>
            <a:chOff x="0" y="0"/>
            <a:chExt cx="375" cy="392"/>
          </a:xfrm>
        </p:grpSpPr>
        <p:sp>
          <p:nvSpPr>
            <p:cNvPr id="23570" name="AutoShape 18"/>
            <p:cNvSpPr>
              <a:spLocks/>
            </p:cNvSpPr>
            <p:nvPr/>
          </p:nvSpPr>
          <p:spPr bwMode="auto">
            <a:xfrm>
              <a:off x="0" y="78"/>
              <a:ext cx="91" cy="78"/>
            </a:xfrm>
            <a:custGeom>
              <a:avLst/>
              <a:gdLst>
                <a:gd name="T0" fmla="*/ 10800 w 21600"/>
                <a:gd name="T1" fmla="*/ 10800 h 21600"/>
              </a:gdLst>
              <a:ahLst/>
              <a:cxnLst>
                <a:cxn ang="0">
                  <a:pos x="T0" y="T1"/>
                </a:cxn>
              </a:cxnLst>
              <a:rect l="0" t="0" r="r" b="b"/>
              <a:pathLst>
                <a:path w="21600" h="21600">
                  <a:moveTo>
                    <a:pt x="0" y="10800"/>
                  </a:moveTo>
                  <a:lnTo>
                    <a:pt x="4655" y="0"/>
                  </a:lnTo>
                  <a:lnTo>
                    <a:pt x="16945" y="0"/>
                  </a:lnTo>
                  <a:lnTo>
                    <a:pt x="21600" y="10800"/>
                  </a:lnTo>
                  <a:lnTo>
                    <a:pt x="16945" y="21600"/>
                  </a:lnTo>
                  <a:lnTo>
                    <a:pt x="4655" y="21600"/>
                  </a:lnTo>
                  <a:close/>
                  <a:moveTo>
                    <a:pt x="0" y="10800"/>
                  </a:moveTo>
                </a:path>
              </a:pathLst>
            </a:custGeom>
            <a:solidFill>
              <a:srgbClr val="D8DA3A"/>
            </a:solidFill>
            <a:ln w="9525" cap="flat">
              <a:solidFill>
                <a:srgbClr val="000000"/>
              </a:solidFill>
              <a:prstDash val="solid"/>
              <a:round/>
              <a:headEnd type="none" w="med" len="med"/>
              <a:tailEnd type="none" w="med" len="med"/>
            </a:ln>
          </p:spPr>
          <p:txBody>
            <a:bodyPr lIns="0" tIns="0" rIns="0" bIns="0">
              <a:prstTxWarp prst="textNoShape">
                <a:avLst/>
              </a:prstTxWarp>
            </a:bodyPr>
            <a:lstStyle/>
            <a:p>
              <a:endParaRPr lang="en-US"/>
            </a:p>
          </p:txBody>
        </p:sp>
        <p:sp>
          <p:nvSpPr>
            <p:cNvPr id="23571" name="AutoShape 19"/>
            <p:cNvSpPr>
              <a:spLocks/>
            </p:cNvSpPr>
            <p:nvPr/>
          </p:nvSpPr>
          <p:spPr bwMode="auto">
            <a:xfrm>
              <a:off x="0" y="235"/>
              <a:ext cx="91" cy="78"/>
            </a:xfrm>
            <a:custGeom>
              <a:avLst/>
              <a:gdLst>
                <a:gd name="T0" fmla="*/ 10800 w 21600"/>
                <a:gd name="T1" fmla="*/ 10800 h 21600"/>
              </a:gdLst>
              <a:ahLst/>
              <a:cxnLst>
                <a:cxn ang="0">
                  <a:pos x="T0" y="T1"/>
                </a:cxn>
              </a:cxnLst>
              <a:rect l="0" t="0" r="r" b="b"/>
              <a:pathLst>
                <a:path w="21600" h="21600">
                  <a:moveTo>
                    <a:pt x="0" y="10800"/>
                  </a:moveTo>
                  <a:lnTo>
                    <a:pt x="4655" y="0"/>
                  </a:lnTo>
                  <a:lnTo>
                    <a:pt x="16945" y="0"/>
                  </a:lnTo>
                  <a:lnTo>
                    <a:pt x="21600" y="10800"/>
                  </a:lnTo>
                  <a:lnTo>
                    <a:pt x="16945" y="21600"/>
                  </a:lnTo>
                  <a:lnTo>
                    <a:pt x="4655" y="21600"/>
                  </a:lnTo>
                  <a:close/>
                  <a:moveTo>
                    <a:pt x="0" y="10800"/>
                  </a:moveTo>
                </a:path>
              </a:pathLst>
            </a:custGeom>
            <a:solidFill>
              <a:srgbClr val="D8DA3A"/>
            </a:solidFill>
            <a:ln w="9525" cap="flat">
              <a:solidFill>
                <a:srgbClr val="000000"/>
              </a:solidFill>
              <a:prstDash val="solid"/>
              <a:round/>
              <a:headEnd type="none" w="med" len="med"/>
              <a:tailEnd type="none" w="med" len="med"/>
            </a:ln>
          </p:spPr>
          <p:txBody>
            <a:bodyPr lIns="0" tIns="0" rIns="0" bIns="0">
              <a:prstTxWarp prst="textNoShape">
                <a:avLst/>
              </a:prstTxWarp>
            </a:bodyPr>
            <a:lstStyle/>
            <a:p>
              <a:endParaRPr lang="en-US"/>
            </a:p>
          </p:txBody>
        </p:sp>
        <p:sp>
          <p:nvSpPr>
            <p:cNvPr id="23572" name="AutoShape 20"/>
            <p:cNvSpPr>
              <a:spLocks/>
            </p:cNvSpPr>
            <p:nvPr/>
          </p:nvSpPr>
          <p:spPr bwMode="auto">
            <a:xfrm>
              <a:off x="0" y="156"/>
              <a:ext cx="91" cy="79"/>
            </a:xfrm>
            <a:custGeom>
              <a:avLst/>
              <a:gdLst>
                <a:gd name="T0" fmla="*/ 10800 w 21600"/>
                <a:gd name="T1" fmla="*/ 10800 h 21600"/>
              </a:gdLst>
              <a:ahLst/>
              <a:cxnLst>
                <a:cxn ang="0">
                  <a:pos x="T0" y="T1"/>
                </a:cxn>
              </a:cxnLst>
              <a:rect l="0" t="0" r="r" b="b"/>
              <a:pathLst>
                <a:path w="21600" h="21600">
                  <a:moveTo>
                    <a:pt x="0" y="10800"/>
                  </a:moveTo>
                  <a:lnTo>
                    <a:pt x="4655" y="0"/>
                  </a:lnTo>
                  <a:lnTo>
                    <a:pt x="16945" y="0"/>
                  </a:lnTo>
                  <a:lnTo>
                    <a:pt x="21600" y="10800"/>
                  </a:lnTo>
                  <a:lnTo>
                    <a:pt x="16945" y="21600"/>
                  </a:lnTo>
                  <a:lnTo>
                    <a:pt x="4655" y="21600"/>
                  </a:lnTo>
                  <a:close/>
                  <a:moveTo>
                    <a:pt x="0" y="10800"/>
                  </a:moveTo>
                </a:path>
              </a:pathLst>
            </a:custGeom>
            <a:solidFill>
              <a:srgbClr val="D8DA3A"/>
            </a:solidFill>
            <a:ln w="9525" cap="flat">
              <a:solidFill>
                <a:srgbClr val="000000"/>
              </a:solidFill>
              <a:prstDash val="solid"/>
              <a:round/>
              <a:headEnd type="none" w="med" len="med"/>
              <a:tailEnd type="none" w="med" len="med"/>
            </a:ln>
          </p:spPr>
          <p:txBody>
            <a:bodyPr lIns="0" tIns="0" rIns="0" bIns="0">
              <a:prstTxWarp prst="textNoShape">
                <a:avLst/>
              </a:prstTxWarp>
            </a:bodyPr>
            <a:lstStyle/>
            <a:p>
              <a:endParaRPr lang="en-US"/>
            </a:p>
          </p:txBody>
        </p:sp>
        <p:sp>
          <p:nvSpPr>
            <p:cNvPr id="23573" name="AutoShape 21"/>
            <p:cNvSpPr>
              <a:spLocks/>
            </p:cNvSpPr>
            <p:nvPr/>
          </p:nvSpPr>
          <p:spPr bwMode="auto">
            <a:xfrm>
              <a:off x="142" y="313"/>
              <a:ext cx="91" cy="79"/>
            </a:xfrm>
            <a:custGeom>
              <a:avLst/>
              <a:gdLst>
                <a:gd name="T0" fmla="*/ 10800 w 21600"/>
                <a:gd name="T1" fmla="*/ 10800 h 21600"/>
              </a:gdLst>
              <a:ahLst/>
              <a:cxnLst>
                <a:cxn ang="0">
                  <a:pos x="T0" y="T1"/>
                </a:cxn>
              </a:cxnLst>
              <a:rect l="0" t="0" r="r" b="b"/>
              <a:pathLst>
                <a:path w="21600" h="21600">
                  <a:moveTo>
                    <a:pt x="0" y="10800"/>
                  </a:moveTo>
                  <a:lnTo>
                    <a:pt x="4655" y="0"/>
                  </a:lnTo>
                  <a:lnTo>
                    <a:pt x="16945" y="0"/>
                  </a:lnTo>
                  <a:lnTo>
                    <a:pt x="21600" y="10800"/>
                  </a:lnTo>
                  <a:lnTo>
                    <a:pt x="16945" y="21600"/>
                  </a:lnTo>
                  <a:lnTo>
                    <a:pt x="4655" y="21600"/>
                  </a:lnTo>
                  <a:close/>
                  <a:moveTo>
                    <a:pt x="0" y="10800"/>
                  </a:moveTo>
                </a:path>
              </a:pathLst>
            </a:custGeom>
            <a:solidFill>
              <a:srgbClr val="D8DA3A"/>
            </a:solidFill>
            <a:ln w="9525" cap="flat">
              <a:solidFill>
                <a:srgbClr val="000000"/>
              </a:solidFill>
              <a:prstDash val="solid"/>
              <a:round/>
              <a:headEnd type="none" w="med" len="med"/>
              <a:tailEnd type="none" w="med" len="med"/>
            </a:ln>
          </p:spPr>
          <p:txBody>
            <a:bodyPr lIns="0" tIns="0" rIns="0" bIns="0">
              <a:prstTxWarp prst="textNoShape">
                <a:avLst/>
              </a:prstTxWarp>
            </a:bodyPr>
            <a:lstStyle/>
            <a:p>
              <a:endParaRPr lang="en-US"/>
            </a:p>
          </p:txBody>
        </p:sp>
        <p:sp>
          <p:nvSpPr>
            <p:cNvPr id="23574" name="AutoShape 22"/>
            <p:cNvSpPr>
              <a:spLocks/>
            </p:cNvSpPr>
            <p:nvPr/>
          </p:nvSpPr>
          <p:spPr bwMode="auto">
            <a:xfrm>
              <a:off x="142" y="0"/>
              <a:ext cx="91" cy="78"/>
            </a:xfrm>
            <a:custGeom>
              <a:avLst/>
              <a:gdLst>
                <a:gd name="T0" fmla="*/ 10800 w 21600"/>
                <a:gd name="T1" fmla="*/ 10800 h 21600"/>
              </a:gdLst>
              <a:ahLst/>
              <a:cxnLst>
                <a:cxn ang="0">
                  <a:pos x="T0" y="T1"/>
                </a:cxn>
              </a:cxnLst>
              <a:rect l="0" t="0" r="r" b="b"/>
              <a:pathLst>
                <a:path w="21600" h="21600">
                  <a:moveTo>
                    <a:pt x="0" y="10800"/>
                  </a:moveTo>
                  <a:lnTo>
                    <a:pt x="4655" y="0"/>
                  </a:lnTo>
                  <a:lnTo>
                    <a:pt x="16945" y="0"/>
                  </a:lnTo>
                  <a:lnTo>
                    <a:pt x="21600" y="10800"/>
                  </a:lnTo>
                  <a:lnTo>
                    <a:pt x="16945" y="21600"/>
                  </a:lnTo>
                  <a:lnTo>
                    <a:pt x="4655" y="21600"/>
                  </a:lnTo>
                  <a:close/>
                  <a:moveTo>
                    <a:pt x="0" y="10800"/>
                  </a:moveTo>
                </a:path>
              </a:pathLst>
            </a:custGeom>
            <a:solidFill>
              <a:srgbClr val="D8DA3A"/>
            </a:solidFill>
            <a:ln w="9525" cap="flat">
              <a:solidFill>
                <a:srgbClr val="000000"/>
              </a:solidFill>
              <a:prstDash val="solid"/>
              <a:round/>
              <a:headEnd type="none" w="med" len="med"/>
              <a:tailEnd type="none" w="med" len="med"/>
            </a:ln>
          </p:spPr>
          <p:txBody>
            <a:bodyPr lIns="0" tIns="0" rIns="0" bIns="0">
              <a:prstTxWarp prst="textNoShape">
                <a:avLst/>
              </a:prstTxWarp>
            </a:bodyPr>
            <a:lstStyle/>
            <a:p>
              <a:endParaRPr lang="en-US"/>
            </a:p>
          </p:txBody>
        </p:sp>
        <p:grpSp>
          <p:nvGrpSpPr>
            <p:cNvPr id="3" name="Group 23"/>
            <p:cNvGrpSpPr>
              <a:grpSpLocks/>
            </p:cNvGrpSpPr>
            <p:nvPr/>
          </p:nvGrpSpPr>
          <p:grpSpPr bwMode="auto">
            <a:xfrm>
              <a:off x="213" y="39"/>
              <a:ext cx="162" cy="314"/>
              <a:chOff x="0" y="0"/>
              <a:chExt cx="162" cy="313"/>
            </a:xfrm>
          </p:grpSpPr>
          <p:sp>
            <p:nvSpPr>
              <p:cNvPr id="23576" name="AutoShape 24"/>
              <p:cNvSpPr>
                <a:spLocks/>
              </p:cNvSpPr>
              <p:nvPr/>
            </p:nvSpPr>
            <p:spPr bwMode="auto">
              <a:xfrm>
                <a:off x="71" y="196"/>
                <a:ext cx="91" cy="78"/>
              </a:xfrm>
              <a:custGeom>
                <a:avLst/>
                <a:gdLst>
                  <a:gd name="T0" fmla="*/ 10800 w 21600"/>
                  <a:gd name="T1" fmla="*/ 10800 h 21600"/>
                </a:gdLst>
                <a:ahLst/>
                <a:cxnLst>
                  <a:cxn ang="0">
                    <a:pos x="T0" y="T1"/>
                  </a:cxn>
                </a:cxnLst>
                <a:rect l="0" t="0" r="r" b="b"/>
                <a:pathLst>
                  <a:path w="21600" h="21600">
                    <a:moveTo>
                      <a:pt x="0" y="10800"/>
                    </a:moveTo>
                    <a:lnTo>
                      <a:pt x="4655" y="0"/>
                    </a:lnTo>
                    <a:lnTo>
                      <a:pt x="16945" y="0"/>
                    </a:lnTo>
                    <a:lnTo>
                      <a:pt x="21600" y="10800"/>
                    </a:lnTo>
                    <a:lnTo>
                      <a:pt x="16945" y="21600"/>
                    </a:lnTo>
                    <a:lnTo>
                      <a:pt x="4655" y="21600"/>
                    </a:lnTo>
                    <a:close/>
                    <a:moveTo>
                      <a:pt x="0" y="10800"/>
                    </a:moveTo>
                  </a:path>
                </a:pathLst>
              </a:custGeom>
              <a:solidFill>
                <a:srgbClr val="D8DA3A"/>
              </a:solidFill>
              <a:ln w="9525" cap="flat">
                <a:solidFill>
                  <a:srgbClr val="000000"/>
                </a:solidFill>
                <a:prstDash val="solid"/>
                <a:round/>
                <a:headEnd type="none" w="med" len="med"/>
                <a:tailEnd type="none" w="med" len="med"/>
              </a:ln>
            </p:spPr>
            <p:txBody>
              <a:bodyPr lIns="0" tIns="0" rIns="0" bIns="0">
                <a:prstTxWarp prst="textNoShape">
                  <a:avLst/>
                </a:prstTxWarp>
              </a:bodyPr>
              <a:lstStyle/>
              <a:p>
                <a:endParaRPr lang="en-US"/>
              </a:p>
            </p:txBody>
          </p:sp>
          <p:sp>
            <p:nvSpPr>
              <p:cNvPr id="23577" name="AutoShape 25"/>
              <p:cNvSpPr>
                <a:spLocks/>
              </p:cNvSpPr>
              <p:nvPr/>
            </p:nvSpPr>
            <p:spPr bwMode="auto">
              <a:xfrm>
                <a:off x="71" y="117"/>
                <a:ext cx="91" cy="79"/>
              </a:xfrm>
              <a:custGeom>
                <a:avLst/>
                <a:gdLst>
                  <a:gd name="T0" fmla="*/ 10800 w 21600"/>
                  <a:gd name="T1" fmla="*/ 10800 h 21600"/>
                </a:gdLst>
                <a:ahLst/>
                <a:cxnLst>
                  <a:cxn ang="0">
                    <a:pos x="T0" y="T1"/>
                  </a:cxn>
                </a:cxnLst>
                <a:rect l="0" t="0" r="r" b="b"/>
                <a:pathLst>
                  <a:path w="21600" h="21600">
                    <a:moveTo>
                      <a:pt x="0" y="10800"/>
                    </a:moveTo>
                    <a:lnTo>
                      <a:pt x="4655" y="0"/>
                    </a:lnTo>
                    <a:lnTo>
                      <a:pt x="16945" y="0"/>
                    </a:lnTo>
                    <a:lnTo>
                      <a:pt x="21600" y="10800"/>
                    </a:lnTo>
                    <a:lnTo>
                      <a:pt x="16945" y="21600"/>
                    </a:lnTo>
                    <a:lnTo>
                      <a:pt x="4655" y="21600"/>
                    </a:lnTo>
                    <a:close/>
                    <a:moveTo>
                      <a:pt x="0" y="10800"/>
                    </a:moveTo>
                  </a:path>
                </a:pathLst>
              </a:custGeom>
              <a:solidFill>
                <a:srgbClr val="D8DA3A"/>
              </a:solidFill>
              <a:ln w="9525" cap="flat">
                <a:solidFill>
                  <a:srgbClr val="000000"/>
                </a:solidFill>
                <a:prstDash val="solid"/>
                <a:round/>
                <a:headEnd type="none" w="med" len="med"/>
                <a:tailEnd type="none" w="med" len="med"/>
              </a:ln>
            </p:spPr>
            <p:txBody>
              <a:bodyPr lIns="0" tIns="0" rIns="0" bIns="0">
                <a:prstTxWarp prst="textNoShape">
                  <a:avLst/>
                </a:prstTxWarp>
              </a:bodyPr>
              <a:lstStyle/>
              <a:p>
                <a:endParaRPr lang="en-US"/>
              </a:p>
            </p:txBody>
          </p:sp>
          <p:sp>
            <p:nvSpPr>
              <p:cNvPr id="23578" name="AutoShape 26"/>
              <p:cNvSpPr>
                <a:spLocks/>
              </p:cNvSpPr>
              <p:nvPr/>
            </p:nvSpPr>
            <p:spPr bwMode="auto">
              <a:xfrm>
                <a:off x="71" y="39"/>
                <a:ext cx="91" cy="78"/>
              </a:xfrm>
              <a:custGeom>
                <a:avLst/>
                <a:gdLst>
                  <a:gd name="T0" fmla="*/ 10800 w 21600"/>
                  <a:gd name="T1" fmla="*/ 10800 h 21600"/>
                </a:gdLst>
                <a:ahLst/>
                <a:cxnLst>
                  <a:cxn ang="0">
                    <a:pos x="T0" y="T1"/>
                  </a:cxn>
                </a:cxnLst>
                <a:rect l="0" t="0" r="r" b="b"/>
                <a:pathLst>
                  <a:path w="21600" h="21600">
                    <a:moveTo>
                      <a:pt x="0" y="10800"/>
                    </a:moveTo>
                    <a:lnTo>
                      <a:pt x="4655" y="0"/>
                    </a:lnTo>
                    <a:lnTo>
                      <a:pt x="16945" y="0"/>
                    </a:lnTo>
                    <a:lnTo>
                      <a:pt x="21600" y="10800"/>
                    </a:lnTo>
                    <a:lnTo>
                      <a:pt x="16945" y="21600"/>
                    </a:lnTo>
                    <a:lnTo>
                      <a:pt x="4655" y="21600"/>
                    </a:lnTo>
                    <a:close/>
                    <a:moveTo>
                      <a:pt x="0" y="10800"/>
                    </a:moveTo>
                  </a:path>
                </a:pathLst>
              </a:custGeom>
              <a:solidFill>
                <a:srgbClr val="D8DA3A"/>
              </a:solidFill>
              <a:ln w="9525" cap="flat">
                <a:solidFill>
                  <a:srgbClr val="000000"/>
                </a:solidFill>
                <a:prstDash val="solid"/>
                <a:round/>
                <a:headEnd type="none" w="med" len="med"/>
                <a:tailEnd type="none" w="med" len="med"/>
              </a:ln>
            </p:spPr>
            <p:txBody>
              <a:bodyPr lIns="0" tIns="0" rIns="0" bIns="0">
                <a:prstTxWarp prst="textNoShape">
                  <a:avLst/>
                </a:prstTxWarp>
              </a:bodyPr>
              <a:lstStyle/>
              <a:p>
                <a:endParaRPr lang="en-US"/>
              </a:p>
            </p:txBody>
          </p:sp>
          <p:sp>
            <p:nvSpPr>
              <p:cNvPr id="23579" name="AutoShape 27"/>
              <p:cNvSpPr>
                <a:spLocks/>
              </p:cNvSpPr>
              <p:nvPr/>
            </p:nvSpPr>
            <p:spPr bwMode="auto">
              <a:xfrm>
                <a:off x="0" y="0"/>
                <a:ext cx="91" cy="78"/>
              </a:xfrm>
              <a:custGeom>
                <a:avLst/>
                <a:gdLst>
                  <a:gd name="T0" fmla="*/ 10800 w 21600"/>
                  <a:gd name="T1" fmla="*/ 10800 h 21600"/>
                </a:gdLst>
                <a:ahLst/>
                <a:cxnLst>
                  <a:cxn ang="0">
                    <a:pos x="T0" y="T1"/>
                  </a:cxn>
                </a:cxnLst>
                <a:rect l="0" t="0" r="r" b="b"/>
                <a:pathLst>
                  <a:path w="21600" h="21600">
                    <a:moveTo>
                      <a:pt x="0" y="10800"/>
                    </a:moveTo>
                    <a:lnTo>
                      <a:pt x="4655" y="0"/>
                    </a:lnTo>
                    <a:lnTo>
                      <a:pt x="16945" y="0"/>
                    </a:lnTo>
                    <a:lnTo>
                      <a:pt x="21600" y="10800"/>
                    </a:lnTo>
                    <a:lnTo>
                      <a:pt x="16945" y="21600"/>
                    </a:lnTo>
                    <a:lnTo>
                      <a:pt x="4655" y="21600"/>
                    </a:lnTo>
                    <a:close/>
                    <a:moveTo>
                      <a:pt x="0" y="10800"/>
                    </a:moveTo>
                  </a:path>
                </a:pathLst>
              </a:custGeom>
              <a:solidFill>
                <a:srgbClr val="D8DA3A"/>
              </a:solidFill>
              <a:ln w="9525" cap="flat">
                <a:solidFill>
                  <a:srgbClr val="000000"/>
                </a:solidFill>
                <a:prstDash val="solid"/>
                <a:round/>
                <a:headEnd type="none" w="med" len="med"/>
                <a:tailEnd type="none" w="med" len="med"/>
              </a:ln>
            </p:spPr>
            <p:txBody>
              <a:bodyPr lIns="0" tIns="0" rIns="0" bIns="0">
                <a:prstTxWarp prst="textNoShape">
                  <a:avLst/>
                </a:prstTxWarp>
              </a:bodyPr>
              <a:lstStyle/>
              <a:p>
                <a:endParaRPr lang="en-US"/>
              </a:p>
            </p:txBody>
          </p:sp>
          <p:sp>
            <p:nvSpPr>
              <p:cNvPr id="23580" name="AutoShape 28"/>
              <p:cNvSpPr>
                <a:spLocks/>
              </p:cNvSpPr>
              <p:nvPr/>
            </p:nvSpPr>
            <p:spPr bwMode="auto">
              <a:xfrm>
                <a:off x="0" y="78"/>
                <a:ext cx="91" cy="78"/>
              </a:xfrm>
              <a:custGeom>
                <a:avLst/>
                <a:gdLst>
                  <a:gd name="T0" fmla="*/ 10800 w 21600"/>
                  <a:gd name="T1" fmla="*/ 10800 h 21600"/>
                </a:gdLst>
                <a:ahLst/>
                <a:cxnLst>
                  <a:cxn ang="0">
                    <a:pos x="T0" y="T1"/>
                  </a:cxn>
                </a:cxnLst>
                <a:rect l="0" t="0" r="r" b="b"/>
                <a:pathLst>
                  <a:path w="21600" h="21600">
                    <a:moveTo>
                      <a:pt x="0" y="10800"/>
                    </a:moveTo>
                    <a:lnTo>
                      <a:pt x="4655" y="0"/>
                    </a:lnTo>
                    <a:lnTo>
                      <a:pt x="16945" y="0"/>
                    </a:lnTo>
                    <a:lnTo>
                      <a:pt x="21600" y="10800"/>
                    </a:lnTo>
                    <a:lnTo>
                      <a:pt x="16945" y="21600"/>
                    </a:lnTo>
                    <a:lnTo>
                      <a:pt x="4655" y="21600"/>
                    </a:lnTo>
                    <a:close/>
                    <a:moveTo>
                      <a:pt x="0" y="10800"/>
                    </a:moveTo>
                  </a:path>
                </a:pathLst>
              </a:custGeom>
              <a:solidFill>
                <a:srgbClr val="D8DA3A"/>
              </a:solidFill>
              <a:ln w="9525" cap="flat">
                <a:solidFill>
                  <a:srgbClr val="000000"/>
                </a:solidFill>
                <a:prstDash val="solid"/>
                <a:round/>
                <a:headEnd type="none" w="med" len="med"/>
                <a:tailEnd type="none" w="med" len="med"/>
              </a:ln>
            </p:spPr>
            <p:txBody>
              <a:bodyPr lIns="0" tIns="0" rIns="0" bIns="0">
                <a:prstTxWarp prst="textNoShape">
                  <a:avLst/>
                </a:prstTxWarp>
              </a:bodyPr>
              <a:lstStyle/>
              <a:p>
                <a:endParaRPr lang="en-US"/>
              </a:p>
            </p:txBody>
          </p:sp>
          <p:sp>
            <p:nvSpPr>
              <p:cNvPr id="23581" name="AutoShape 29"/>
              <p:cNvSpPr>
                <a:spLocks/>
              </p:cNvSpPr>
              <p:nvPr/>
            </p:nvSpPr>
            <p:spPr bwMode="auto">
              <a:xfrm>
                <a:off x="0" y="235"/>
                <a:ext cx="91" cy="78"/>
              </a:xfrm>
              <a:custGeom>
                <a:avLst/>
                <a:gdLst>
                  <a:gd name="T0" fmla="*/ 10800 w 21600"/>
                  <a:gd name="T1" fmla="*/ 10800 h 21600"/>
                </a:gdLst>
                <a:ahLst/>
                <a:cxnLst>
                  <a:cxn ang="0">
                    <a:pos x="T0" y="T1"/>
                  </a:cxn>
                </a:cxnLst>
                <a:rect l="0" t="0" r="r" b="b"/>
                <a:pathLst>
                  <a:path w="21600" h="21600">
                    <a:moveTo>
                      <a:pt x="0" y="10800"/>
                    </a:moveTo>
                    <a:lnTo>
                      <a:pt x="4655" y="0"/>
                    </a:lnTo>
                    <a:lnTo>
                      <a:pt x="16945" y="0"/>
                    </a:lnTo>
                    <a:lnTo>
                      <a:pt x="21600" y="10800"/>
                    </a:lnTo>
                    <a:lnTo>
                      <a:pt x="16945" y="21600"/>
                    </a:lnTo>
                    <a:lnTo>
                      <a:pt x="4655" y="21600"/>
                    </a:lnTo>
                    <a:close/>
                    <a:moveTo>
                      <a:pt x="0" y="10800"/>
                    </a:moveTo>
                  </a:path>
                </a:pathLst>
              </a:custGeom>
              <a:solidFill>
                <a:srgbClr val="D8DA3A"/>
              </a:solidFill>
              <a:ln w="9525" cap="flat">
                <a:solidFill>
                  <a:srgbClr val="000000"/>
                </a:solidFill>
                <a:prstDash val="solid"/>
                <a:round/>
                <a:headEnd type="none" w="med" len="med"/>
                <a:tailEnd type="none" w="med" len="med"/>
              </a:ln>
            </p:spPr>
            <p:txBody>
              <a:bodyPr lIns="0" tIns="0" rIns="0" bIns="0">
                <a:prstTxWarp prst="textNoShape">
                  <a:avLst/>
                </a:prstTxWarp>
              </a:bodyPr>
              <a:lstStyle/>
              <a:p>
                <a:endParaRPr lang="en-US"/>
              </a:p>
            </p:txBody>
          </p:sp>
          <p:sp>
            <p:nvSpPr>
              <p:cNvPr id="23582" name="AutoShape 30"/>
              <p:cNvSpPr>
                <a:spLocks/>
              </p:cNvSpPr>
              <p:nvPr/>
            </p:nvSpPr>
            <p:spPr bwMode="auto">
              <a:xfrm>
                <a:off x="0" y="156"/>
                <a:ext cx="91" cy="79"/>
              </a:xfrm>
              <a:custGeom>
                <a:avLst/>
                <a:gdLst>
                  <a:gd name="T0" fmla="*/ 10800 w 21600"/>
                  <a:gd name="T1" fmla="*/ 10800 h 21600"/>
                </a:gdLst>
                <a:ahLst/>
                <a:cxnLst>
                  <a:cxn ang="0">
                    <a:pos x="T0" y="T1"/>
                  </a:cxn>
                </a:cxnLst>
                <a:rect l="0" t="0" r="r" b="b"/>
                <a:pathLst>
                  <a:path w="21600" h="21600">
                    <a:moveTo>
                      <a:pt x="0" y="10800"/>
                    </a:moveTo>
                    <a:lnTo>
                      <a:pt x="4655" y="0"/>
                    </a:lnTo>
                    <a:lnTo>
                      <a:pt x="16945" y="0"/>
                    </a:lnTo>
                    <a:lnTo>
                      <a:pt x="21600" y="10800"/>
                    </a:lnTo>
                    <a:lnTo>
                      <a:pt x="16945" y="21600"/>
                    </a:lnTo>
                    <a:lnTo>
                      <a:pt x="4655" y="21600"/>
                    </a:lnTo>
                    <a:close/>
                    <a:moveTo>
                      <a:pt x="0" y="10800"/>
                    </a:moveTo>
                  </a:path>
                </a:pathLst>
              </a:custGeom>
              <a:solidFill>
                <a:srgbClr val="D8DA3A"/>
              </a:solidFill>
              <a:ln w="9525" cap="flat">
                <a:solidFill>
                  <a:srgbClr val="000000"/>
                </a:solidFill>
                <a:prstDash val="solid"/>
                <a:round/>
                <a:headEnd type="none" w="med" len="med"/>
                <a:tailEnd type="none" w="med" len="med"/>
              </a:ln>
            </p:spPr>
            <p:txBody>
              <a:bodyPr lIns="0" tIns="0" rIns="0" bIns="0">
                <a:prstTxWarp prst="textNoShape">
                  <a:avLst/>
                </a:prstTxWarp>
              </a:bodyPr>
              <a:lstStyle/>
              <a:p>
                <a:endParaRPr lang="en-US"/>
              </a:p>
            </p:txBody>
          </p:sp>
        </p:grpSp>
        <p:grpSp>
          <p:nvGrpSpPr>
            <p:cNvPr id="4" name="Group 31"/>
            <p:cNvGrpSpPr>
              <a:grpSpLocks/>
            </p:cNvGrpSpPr>
            <p:nvPr/>
          </p:nvGrpSpPr>
          <p:grpSpPr bwMode="auto">
            <a:xfrm>
              <a:off x="70" y="39"/>
              <a:ext cx="91" cy="314"/>
              <a:chOff x="0" y="0"/>
              <a:chExt cx="91" cy="313"/>
            </a:xfrm>
          </p:grpSpPr>
          <p:sp>
            <p:nvSpPr>
              <p:cNvPr id="23584" name="AutoShape 32"/>
              <p:cNvSpPr>
                <a:spLocks/>
              </p:cNvSpPr>
              <p:nvPr/>
            </p:nvSpPr>
            <p:spPr bwMode="auto">
              <a:xfrm>
                <a:off x="0" y="0"/>
                <a:ext cx="91" cy="78"/>
              </a:xfrm>
              <a:custGeom>
                <a:avLst/>
                <a:gdLst>
                  <a:gd name="T0" fmla="*/ 10800 w 21600"/>
                  <a:gd name="T1" fmla="*/ 10800 h 21600"/>
                </a:gdLst>
                <a:ahLst/>
                <a:cxnLst>
                  <a:cxn ang="0">
                    <a:pos x="T0" y="T1"/>
                  </a:cxn>
                </a:cxnLst>
                <a:rect l="0" t="0" r="r" b="b"/>
                <a:pathLst>
                  <a:path w="21600" h="21600">
                    <a:moveTo>
                      <a:pt x="0" y="10800"/>
                    </a:moveTo>
                    <a:lnTo>
                      <a:pt x="4655" y="0"/>
                    </a:lnTo>
                    <a:lnTo>
                      <a:pt x="16945" y="0"/>
                    </a:lnTo>
                    <a:lnTo>
                      <a:pt x="21600" y="10800"/>
                    </a:lnTo>
                    <a:lnTo>
                      <a:pt x="16945" y="21600"/>
                    </a:lnTo>
                    <a:lnTo>
                      <a:pt x="4655" y="21600"/>
                    </a:lnTo>
                    <a:close/>
                    <a:moveTo>
                      <a:pt x="0" y="10800"/>
                    </a:moveTo>
                  </a:path>
                </a:pathLst>
              </a:custGeom>
              <a:solidFill>
                <a:srgbClr val="D8DA3A"/>
              </a:solidFill>
              <a:ln w="9525" cap="flat">
                <a:solidFill>
                  <a:srgbClr val="000000"/>
                </a:solidFill>
                <a:prstDash val="solid"/>
                <a:round/>
                <a:headEnd type="none" w="med" len="med"/>
                <a:tailEnd type="none" w="med" len="med"/>
              </a:ln>
            </p:spPr>
            <p:txBody>
              <a:bodyPr lIns="0" tIns="0" rIns="0" bIns="0">
                <a:prstTxWarp prst="textNoShape">
                  <a:avLst/>
                </a:prstTxWarp>
              </a:bodyPr>
              <a:lstStyle/>
              <a:p>
                <a:endParaRPr lang="en-US"/>
              </a:p>
            </p:txBody>
          </p:sp>
          <p:sp>
            <p:nvSpPr>
              <p:cNvPr id="23585" name="AutoShape 33"/>
              <p:cNvSpPr>
                <a:spLocks/>
              </p:cNvSpPr>
              <p:nvPr/>
            </p:nvSpPr>
            <p:spPr bwMode="auto">
              <a:xfrm>
                <a:off x="0" y="235"/>
                <a:ext cx="91" cy="78"/>
              </a:xfrm>
              <a:custGeom>
                <a:avLst/>
                <a:gdLst>
                  <a:gd name="T0" fmla="*/ 10800 w 21600"/>
                  <a:gd name="T1" fmla="*/ 10800 h 21600"/>
                </a:gdLst>
                <a:ahLst/>
                <a:cxnLst>
                  <a:cxn ang="0">
                    <a:pos x="T0" y="T1"/>
                  </a:cxn>
                </a:cxnLst>
                <a:rect l="0" t="0" r="r" b="b"/>
                <a:pathLst>
                  <a:path w="21600" h="21600">
                    <a:moveTo>
                      <a:pt x="0" y="10800"/>
                    </a:moveTo>
                    <a:lnTo>
                      <a:pt x="4655" y="0"/>
                    </a:lnTo>
                    <a:lnTo>
                      <a:pt x="16945" y="0"/>
                    </a:lnTo>
                    <a:lnTo>
                      <a:pt x="21600" y="10800"/>
                    </a:lnTo>
                    <a:lnTo>
                      <a:pt x="16945" y="21600"/>
                    </a:lnTo>
                    <a:lnTo>
                      <a:pt x="4655" y="21600"/>
                    </a:lnTo>
                    <a:close/>
                    <a:moveTo>
                      <a:pt x="0" y="10800"/>
                    </a:moveTo>
                  </a:path>
                </a:pathLst>
              </a:custGeom>
              <a:solidFill>
                <a:srgbClr val="D8DA3A"/>
              </a:solidFill>
              <a:ln w="9525" cap="flat">
                <a:solidFill>
                  <a:srgbClr val="000000"/>
                </a:solidFill>
                <a:prstDash val="solid"/>
                <a:round/>
                <a:headEnd type="none" w="med" len="med"/>
                <a:tailEnd type="none" w="med" len="med"/>
              </a:ln>
            </p:spPr>
            <p:txBody>
              <a:bodyPr lIns="0" tIns="0" rIns="0" bIns="0">
                <a:prstTxWarp prst="textNoShape">
                  <a:avLst/>
                </a:prstTxWarp>
              </a:bodyPr>
              <a:lstStyle/>
              <a:p>
                <a:endParaRPr lang="en-US"/>
              </a:p>
            </p:txBody>
          </p:sp>
          <p:sp>
            <p:nvSpPr>
              <p:cNvPr id="23586" name="AutoShape 34"/>
              <p:cNvSpPr>
                <a:spLocks/>
              </p:cNvSpPr>
              <p:nvPr/>
            </p:nvSpPr>
            <p:spPr bwMode="auto">
              <a:xfrm>
                <a:off x="0" y="78"/>
                <a:ext cx="91" cy="78"/>
              </a:xfrm>
              <a:custGeom>
                <a:avLst/>
                <a:gdLst>
                  <a:gd name="T0" fmla="*/ 10800 w 21600"/>
                  <a:gd name="T1" fmla="*/ 10800 h 21600"/>
                </a:gdLst>
                <a:ahLst/>
                <a:cxnLst>
                  <a:cxn ang="0">
                    <a:pos x="T0" y="T1"/>
                  </a:cxn>
                </a:cxnLst>
                <a:rect l="0" t="0" r="r" b="b"/>
                <a:pathLst>
                  <a:path w="21600" h="21600">
                    <a:moveTo>
                      <a:pt x="0" y="10800"/>
                    </a:moveTo>
                    <a:lnTo>
                      <a:pt x="4655" y="0"/>
                    </a:lnTo>
                    <a:lnTo>
                      <a:pt x="16945" y="0"/>
                    </a:lnTo>
                    <a:lnTo>
                      <a:pt x="21600" y="10800"/>
                    </a:lnTo>
                    <a:lnTo>
                      <a:pt x="16945" y="21600"/>
                    </a:lnTo>
                    <a:lnTo>
                      <a:pt x="4655" y="21600"/>
                    </a:lnTo>
                    <a:close/>
                    <a:moveTo>
                      <a:pt x="0" y="10800"/>
                    </a:moveTo>
                  </a:path>
                </a:pathLst>
              </a:custGeom>
              <a:solidFill>
                <a:srgbClr val="D8DA3A"/>
              </a:solidFill>
              <a:ln w="9525" cap="flat">
                <a:solidFill>
                  <a:srgbClr val="000000"/>
                </a:solidFill>
                <a:prstDash val="solid"/>
                <a:round/>
                <a:headEnd type="none" w="med" len="med"/>
                <a:tailEnd type="none" w="med" len="med"/>
              </a:ln>
            </p:spPr>
            <p:txBody>
              <a:bodyPr lIns="0" tIns="0" rIns="0" bIns="0">
                <a:prstTxWarp prst="textNoShape">
                  <a:avLst/>
                </a:prstTxWarp>
              </a:bodyPr>
              <a:lstStyle/>
              <a:p>
                <a:endParaRPr lang="en-US"/>
              </a:p>
            </p:txBody>
          </p:sp>
          <p:sp>
            <p:nvSpPr>
              <p:cNvPr id="23587" name="AutoShape 35"/>
              <p:cNvSpPr>
                <a:spLocks/>
              </p:cNvSpPr>
              <p:nvPr/>
            </p:nvSpPr>
            <p:spPr bwMode="auto">
              <a:xfrm>
                <a:off x="0" y="156"/>
                <a:ext cx="91" cy="79"/>
              </a:xfrm>
              <a:custGeom>
                <a:avLst/>
                <a:gdLst>
                  <a:gd name="T0" fmla="*/ 10800 w 21600"/>
                  <a:gd name="T1" fmla="*/ 10800 h 21600"/>
                </a:gdLst>
                <a:ahLst/>
                <a:cxnLst>
                  <a:cxn ang="0">
                    <a:pos x="T0" y="T1"/>
                  </a:cxn>
                </a:cxnLst>
                <a:rect l="0" t="0" r="r" b="b"/>
                <a:pathLst>
                  <a:path w="21600" h="21600">
                    <a:moveTo>
                      <a:pt x="0" y="10800"/>
                    </a:moveTo>
                    <a:lnTo>
                      <a:pt x="4655" y="0"/>
                    </a:lnTo>
                    <a:lnTo>
                      <a:pt x="16945" y="0"/>
                    </a:lnTo>
                    <a:lnTo>
                      <a:pt x="21600" y="10800"/>
                    </a:lnTo>
                    <a:lnTo>
                      <a:pt x="16945" y="21600"/>
                    </a:lnTo>
                    <a:lnTo>
                      <a:pt x="4655" y="21600"/>
                    </a:lnTo>
                    <a:close/>
                    <a:moveTo>
                      <a:pt x="0" y="10800"/>
                    </a:moveTo>
                  </a:path>
                </a:pathLst>
              </a:custGeom>
              <a:solidFill>
                <a:srgbClr val="D8DA3A"/>
              </a:solidFill>
              <a:ln w="9525" cap="flat">
                <a:solidFill>
                  <a:srgbClr val="000000"/>
                </a:solidFill>
                <a:prstDash val="solid"/>
                <a:round/>
                <a:headEnd type="none" w="med" len="med"/>
                <a:tailEnd type="none" w="med" len="med"/>
              </a:ln>
            </p:spPr>
            <p:txBody>
              <a:bodyPr lIns="0" tIns="0" rIns="0" bIns="0">
                <a:prstTxWarp prst="textNoShape">
                  <a:avLst/>
                </a:prstTxWarp>
              </a:bodyPr>
              <a:lstStyle/>
              <a:p>
                <a:endParaRPr lang="en-US"/>
              </a:p>
            </p:txBody>
          </p:sp>
        </p:grpSp>
        <p:sp>
          <p:nvSpPr>
            <p:cNvPr id="23588" name="AutoShape 36"/>
            <p:cNvSpPr>
              <a:spLocks/>
            </p:cNvSpPr>
            <p:nvPr/>
          </p:nvSpPr>
          <p:spPr bwMode="auto">
            <a:xfrm>
              <a:off x="142" y="235"/>
              <a:ext cx="91" cy="78"/>
            </a:xfrm>
            <a:custGeom>
              <a:avLst/>
              <a:gdLst>
                <a:gd name="T0" fmla="*/ 10800 w 21600"/>
                <a:gd name="T1" fmla="*/ 10800 h 21600"/>
              </a:gdLst>
              <a:ahLst/>
              <a:cxnLst>
                <a:cxn ang="0">
                  <a:pos x="T0" y="T1"/>
                </a:cxn>
              </a:cxnLst>
              <a:rect l="0" t="0" r="r" b="b"/>
              <a:pathLst>
                <a:path w="21600" h="21600">
                  <a:moveTo>
                    <a:pt x="0" y="10800"/>
                  </a:moveTo>
                  <a:lnTo>
                    <a:pt x="4655" y="0"/>
                  </a:lnTo>
                  <a:lnTo>
                    <a:pt x="16945" y="0"/>
                  </a:lnTo>
                  <a:lnTo>
                    <a:pt x="21600" y="10800"/>
                  </a:lnTo>
                  <a:lnTo>
                    <a:pt x="16945" y="21600"/>
                  </a:lnTo>
                  <a:lnTo>
                    <a:pt x="4655" y="21600"/>
                  </a:lnTo>
                  <a:close/>
                  <a:moveTo>
                    <a:pt x="0" y="10800"/>
                  </a:moveTo>
                </a:path>
              </a:pathLst>
            </a:custGeom>
            <a:solidFill>
              <a:srgbClr val="D8DA3A"/>
            </a:solidFill>
            <a:ln w="9525" cap="flat">
              <a:solidFill>
                <a:srgbClr val="000000"/>
              </a:solidFill>
              <a:prstDash val="solid"/>
              <a:round/>
              <a:headEnd type="none" w="med" len="med"/>
              <a:tailEnd type="none" w="med" len="med"/>
            </a:ln>
          </p:spPr>
          <p:txBody>
            <a:bodyPr lIns="0" tIns="0" rIns="0" bIns="0">
              <a:prstTxWarp prst="textNoShape">
                <a:avLst/>
              </a:prstTxWarp>
            </a:bodyPr>
            <a:lstStyle/>
            <a:p>
              <a:endParaRPr lang="en-US"/>
            </a:p>
          </p:txBody>
        </p:sp>
        <p:sp>
          <p:nvSpPr>
            <p:cNvPr id="23589" name="AutoShape 37"/>
            <p:cNvSpPr>
              <a:spLocks/>
            </p:cNvSpPr>
            <p:nvPr/>
          </p:nvSpPr>
          <p:spPr bwMode="auto">
            <a:xfrm>
              <a:off x="142" y="78"/>
              <a:ext cx="91" cy="78"/>
            </a:xfrm>
            <a:custGeom>
              <a:avLst/>
              <a:gdLst>
                <a:gd name="T0" fmla="*/ 10800 w 21600"/>
                <a:gd name="T1" fmla="*/ 10800 h 21600"/>
              </a:gdLst>
              <a:ahLst/>
              <a:cxnLst>
                <a:cxn ang="0">
                  <a:pos x="T0" y="T1"/>
                </a:cxn>
              </a:cxnLst>
              <a:rect l="0" t="0" r="r" b="b"/>
              <a:pathLst>
                <a:path w="21600" h="21600">
                  <a:moveTo>
                    <a:pt x="0" y="10800"/>
                  </a:moveTo>
                  <a:lnTo>
                    <a:pt x="4655" y="0"/>
                  </a:lnTo>
                  <a:lnTo>
                    <a:pt x="16945" y="0"/>
                  </a:lnTo>
                  <a:lnTo>
                    <a:pt x="21600" y="10800"/>
                  </a:lnTo>
                  <a:lnTo>
                    <a:pt x="16945" y="21600"/>
                  </a:lnTo>
                  <a:lnTo>
                    <a:pt x="4655" y="21600"/>
                  </a:lnTo>
                  <a:close/>
                  <a:moveTo>
                    <a:pt x="0" y="10800"/>
                  </a:moveTo>
                </a:path>
              </a:pathLst>
            </a:custGeom>
            <a:solidFill>
              <a:srgbClr val="D8DA3A"/>
            </a:solidFill>
            <a:ln w="9525" cap="flat">
              <a:solidFill>
                <a:srgbClr val="000000"/>
              </a:solidFill>
              <a:prstDash val="solid"/>
              <a:round/>
              <a:headEnd type="none" w="med" len="med"/>
              <a:tailEnd type="none" w="med" len="med"/>
            </a:ln>
          </p:spPr>
          <p:txBody>
            <a:bodyPr lIns="0" tIns="0" rIns="0" bIns="0">
              <a:prstTxWarp prst="textNoShape">
                <a:avLst/>
              </a:prstTxWarp>
            </a:bodyPr>
            <a:lstStyle/>
            <a:p>
              <a:endParaRPr lang="en-US"/>
            </a:p>
          </p:txBody>
        </p:sp>
        <p:sp>
          <p:nvSpPr>
            <p:cNvPr id="23590" name="AutoShape 38"/>
            <p:cNvSpPr>
              <a:spLocks/>
            </p:cNvSpPr>
            <p:nvPr/>
          </p:nvSpPr>
          <p:spPr bwMode="auto">
            <a:xfrm>
              <a:off x="142" y="156"/>
              <a:ext cx="91" cy="79"/>
            </a:xfrm>
            <a:custGeom>
              <a:avLst/>
              <a:gdLst>
                <a:gd name="T0" fmla="*/ 10800 w 21600"/>
                <a:gd name="T1" fmla="*/ 10800 h 21600"/>
              </a:gdLst>
              <a:ahLst/>
              <a:cxnLst>
                <a:cxn ang="0">
                  <a:pos x="T0" y="T1"/>
                </a:cxn>
              </a:cxnLst>
              <a:rect l="0" t="0" r="r" b="b"/>
              <a:pathLst>
                <a:path w="21600" h="21600">
                  <a:moveTo>
                    <a:pt x="0" y="10800"/>
                  </a:moveTo>
                  <a:lnTo>
                    <a:pt x="4655" y="0"/>
                  </a:lnTo>
                  <a:lnTo>
                    <a:pt x="16945" y="0"/>
                  </a:lnTo>
                  <a:lnTo>
                    <a:pt x="21600" y="10800"/>
                  </a:lnTo>
                  <a:lnTo>
                    <a:pt x="16945" y="21600"/>
                  </a:lnTo>
                  <a:lnTo>
                    <a:pt x="4655" y="21600"/>
                  </a:lnTo>
                  <a:close/>
                  <a:moveTo>
                    <a:pt x="0" y="10800"/>
                  </a:moveTo>
                </a:path>
              </a:pathLst>
            </a:custGeom>
            <a:solidFill>
              <a:schemeClr val="accent1"/>
            </a:solidFill>
            <a:ln w="9525" cap="flat">
              <a:solidFill>
                <a:srgbClr val="000000"/>
              </a:solidFill>
              <a:prstDash val="solid"/>
              <a:round/>
              <a:headEnd type="none" w="med" len="med"/>
              <a:tailEnd type="none" w="med" len="med"/>
            </a:ln>
          </p:spPr>
          <p:txBody>
            <a:bodyPr lIns="0" tIns="0" rIns="0" bIns="0">
              <a:prstTxWarp prst="textNoShape">
                <a:avLst/>
              </a:prstTxWarp>
            </a:bodyPr>
            <a:lstStyle/>
            <a:p>
              <a:endParaRPr lang="en-US"/>
            </a:p>
          </p:txBody>
        </p:sp>
      </p:grpSp>
      <p:sp>
        <p:nvSpPr>
          <p:cNvPr id="23591" name="AutoShape 39"/>
          <p:cNvSpPr>
            <a:spLocks/>
          </p:cNvSpPr>
          <p:nvPr/>
        </p:nvSpPr>
        <p:spPr bwMode="auto">
          <a:xfrm>
            <a:off x="8286750" y="6500813"/>
            <a:ext cx="53578" cy="53578"/>
          </a:xfrm>
          <a:custGeom>
            <a:avLst/>
            <a:gdLst>
              <a:gd name="T0" fmla="*/ 10800 w 21600"/>
              <a:gd name="T1" fmla="*/ 10800 h 21600"/>
            </a:gdLst>
            <a:ahLst/>
            <a:cxnLst>
              <a:cxn ang="0">
                <a:pos x="T0" y="T1"/>
              </a:cxn>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473" y="10800"/>
                </a:moveTo>
                <a:cubicBezTo>
                  <a:pt x="8473" y="12085"/>
                  <a:pt x="9515" y="13126"/>
                  <a:pt x="10800" y="13126"/>
                </a:cubicBezTo>
                <a:cubicBezTo>
                  <a:pt x="12085" y="13126"/>
                  <a:pt x="13126" y="12085"/>
                  <a:pt x="13126" y="10800"/>
                </a:cubicBezTo>
                <a:cubicBezTo>
                  <a:pt x="13126" y="9515"/>
                  <a:pt x="12085" y="8473"/>
                  <a:pt x="10800" y="8473"/>
                </a:cubicBezTo>
                <a:cubicBezTo>
                  <a:pt x="9515" y="8473"/>
                  <a:pt x="8473" y="9515"/>
                  <a:pt x="8473" y="10800"/>
                </a:cubicBezTo>
                <a:close/>
                <a:moveTo>
                  <a:pt x="8473" y="10800"/>
                </a:moveTo>
              </a:path>
            </a:pathLst>
          </a:custGeom>
          <a:gradFill rotWithShape="0">
            <a:gsLst>
              <a:gs pos="0">
                <a:srgbClr val="D8DA3A"/>
              </a:gs>
              <a:gs pos="100000">
                <a:srgbClr val="FFFFFF"/>
              </a:gs>
            </a:gsLst>
            <a:path path="rect">
              <a:fillToRect l="50000" t="50000" r="50000" b="50000"/>
            </a:path>
          </a:gradFill>
          <a:ln w="9525" cap="flat">
            <a:noFill/>
            <a:round/>
            <a:headEnd type="none" w="med" len="med"/>
            <a:tailEnd type="none" w="med" len="med"/>
          </a:ln>
          <a:effectLst>
            <a:outerShdw blurRad="38100" dist="23000" dir="5400000" algn="ctr" rotWithShape="0">
              <a:srgbClr val="000000">
                <a:alpha val="34999"/>
              </a:srgbClr>
            </a:outerShdw>
          </a:effectLst>
        </p:spPr>
        <p:txBody>
          <a:bodyPr lIns="0" tIns="0" rIns="0" bIns="0">
            <a:prstTxWarp prst="textNoShape">
              <a:avLst/>
            </a:prstTxWarp>
          </a:bodyPr>
          <a:lstStyle/>
          <a:p>
            <a:endParaRPr lang="en-US"/>
          </a:p>
        </p:txBody>
      </p:sp>
      <p:sp>
        <p:nvSpPr>
          <p:cNvPr id="23592" name="AutoShape 40"/>
          <p:cNvSpPr>
            <a:spLocks/>
          </p:cNvSpPr>
          <p:nvPr/>
        </p:nvSpPr>
        <p:spPr bwMode="auto">
          <a:xfrm>
            <a:off x="3750469" y="5634633"/>
            <a:ext cx="151805" cy="151805"/>
          </a:xfrm>
          <a:custGeom>
            <a:avLst/>
            <a:gdLst>
              <a:gd name="T0" fmla="*/ 10800 w 21600"/>
              <a:gd name="T1" fmla="*/ 10800 h 21600"/>
            </a:gdLst>
            <a:ahLst/>
            <a:cxnLst>
              <a:cxn ang="0">
                <a:pos x="T0" y="T1"/>
              </a:cxn>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473" y="10800"/>
                </a:moveTo>
                <a:cubicBezTo>
                  <a:pt x="8473" y="12085"/>
                  <a:pt x="9515" y="13127"/>
                  <a:pt x="10800" y="13127"/>
                </a:cubicBezTo>
                <a:cubicBezTo>
                  <a:pt x="12085" y="13127"/>
                  <a:pt x="13127" y="12085"/>
                  <a:pt x="13127" y="10800"/>
                </a:cubicBezTo>
                <a:cubicBezTo>
                  <a:pt x="13127" y="9515"/>
                  <a:pt x="12085" y="8473"/>
                  <a:pt x="10800" y="8473"/>
                </a:cubicBezTo>
                <a:cubicBezTo>
                  <a:pt x="9515" y="8473"/>
                  <a:pt x="8473" y="9515"/>
                  <a:pt x="8473" y="10800"/>
                </a:cubicBezTo>
                <a:close/>
                <a:moveTo>
                  <a:pt x="8473" y="10800"/>
                </a:moveTo>
              </a:path>
            </a:pathLst>
          </a:custGeom>
          <a:gradFill rotWithShape="0">
            <a:gsLst>
              <a:gs pos="0">
                <a:srgbClr val="BFBFBF"/>
              </a:gs>
              <a:gs pos="100000">
                <a:srgbClr val="FFFFFF"/>
              </a:gs>
            </a:gsLst>
            <a:path path="rect">
              <a:fillToRect l="50000" t="50000" r="50000" b="50000"/>
            </a:path>
          </a:gradFill>
          <a:ln w="9525" cap="flat">
            <a:noFill/>
            <a:round/>
            <a:headEnd type="none" w="med" len="med"/>
            <a:tailEnd type="none" w="med" len="med"/>
          </a:ln>
          <a:effectLst>
            <a:outerShdw blurRad="38100" dist="23000" dir="5400000" algn="ctr" rotWithShape="0">
              <a:srgbClr val="000000">
                <a:alpha val="34999"/>
              </a:srgbClr>
            </a:outerShdw>
          </a:effectLst>
        </p:spPr>
        <p:txBody>
          <a:bodyPr lIns="0" tIns="0" rIns="0" bIns="0">
            <a:prstTxWarp prst="textNoShape">
              <a:avLst/>
            </a:prstTxWarp>
          </a:bodyPr>
          <a:lstStyle/>
          <a:p>
            <a:endParaRPr lang="en-US"/>
          </a:p>
        </p:txBody>
      </p:sp>
      <p:sp>
        <p:nvSpPr>
          <p:cNvPr id="23593" name="Rectangle 41"/>
          <p:cNvSpPr>
            <a:spLocks/>
          </p:cNvSpPr>
          <p:nvPr/>
        </p:nvSpPr>
        <p:spPr bwMode="auto">
          <a:xfrm>
            <a:off x="821531" y="5527477"/>
            <a:ext cx="387689" cy="254154"/>
          </a:xfrm>
          <a:prstGeom prst="rect">
            <a:avLst/>
          </a:prstGeom>
          <a:noFill/>
          <a:ln w="12700" cap="flat">
            <a:noFill/>
            <a:miter lim="800000"/>
            <a:headEnd type="none" w="med" len="med"/>
            <a:tailEnd type="none" w="med" len="med"/>
          </a:ln>
        </p:spPr>
        <p:txBody>
          <a:bodyPr wrap="none" lIns="26787" tIns="26787" rIns="26787" bIns="26787">
            <a:prstTxWarp prst="textNoShape">
              <a:avLst/>
            </a:prstTxWarp>
            <a:spAutoFit/>
          </a:bodyPr>
          <a:lstStyle/>
          <a:p>
            <a:pPr algn="l"/>
            <a:r>
              <a:rPr lang="en-US" sz="1300" b="1" dirty="0">
                <a:solidFill>
                  <a:schemeClr val="tx1"/>
                </a:solidFill>
                <a:latin typeface="Helvetica Neue" charset="0"/>
                <a:ea typeface="Helvetica Neue" charset="0"/>
                <a:cs typeface="Helvetica Neue" charset="0"/>
                <a:sym typeface="Helvetica Neue" charset="0"/>
              </a:rPr>
              <a:t>HST</a:t>
            </a:r>
          </a:p>
        </p:txBody>
      </p:sp>
      <p:sp>
        <p:nvSpPr>
          <p:cNvPr id="23594" name="Rectangle 42"/>
          <p:cNvSpPr>
            <a:spLocks/>
          </p:cNvSpPr>
          <p:nvPr/>
        </p:nvSpPr>
        <p:spPr bwMode="auto">
          <a:xfrm>
            <a:off x="3178969" y="6331150"/>
            <a:ext cx="631178" cy="254152"/>
          </a:xfrm>
          <a:prstGeom prst="rect">
            <a:avLst/>
          </a:prstGeom>
          <a:noFill/>
          <a:ln w="12700" cap="flat">
            <a:noFill/>
            <a:miter lim="800000"/>
            <a:headEnd type="none" w="med" len="med"/>
            <a:tailEnd type="none" w="med" len="med"/>
          </a:ln>
        </p:spPr>
        <p:txBody>
          <a:bodyPr wrap="none" lIns="26787" tIns="26787" rIns="26787" bIns="26787">
            <a:prstTxWarp prst="textNoShape">
              <a:avLst/>
            </a:prstTxWarp>
            <a:spAutoFit/>
          </a:bodyPr>
          <a:lstStyle/>
          <a:p>
            <a:pPr algn="l"/>
            <a:r>
              <a:rPr lang="en-US" sz="1300" b="1" dirty="0">
                <a:solidFill>
                  <a:schemeClr val="tx1"/>
                </a:solidFill>
                <a:latin typeface="Helvetica Neue" charset="0"/>
                <a:ea typeface="Helvetica Neue" charset="0"/>
                <a:cs typeface="Helvetica Neue" charset="0"/>
                <a:sym typeface="Helvetica Neue" charset="0"/>
              </a:rPr>
              <a:t>Spitzer</a:t>
            </a:r>
          </a:p>
        </p:txBody>
      </p:sp>
      <p:sp>
        <p:nvSpPr>
          <p:cNvPr id="23595" name="Rectangle 43"/>
          <p:cNvSpPr>
            <a:spLocks/>
          </p:cNvSpPr>
          <p:nvPr/>
        </p:nvSpPr>
        <p:spPr bwMode="auto">
          <a:xfrm>
            <a:off x="1643062" y="5938242"/>
            <a:ext cx="515764" cy="254154"/>
          </a:xfrm>
          <a:prstGeom prst="rect">
            <a:avLst/>
          </a:prstGeom>
          <a:noFill/>
          <a:ln w="12700" cap="flat">
            <a:noFill/>
            <a:miter lim="800000"/>
            <a:headEnd type="none" w="med" len="med"/>
            <a:tailEnd type="none" w="med" len="med"/>
          </a:ln>
        </p:spPr>
        <p:txBody>
          <a:bodyPr wrap="none" lIns="26787" tIns="26787" rIns="26787" bIns="26787">
            <a:prstTxWarp prst="textNoShape">
              <a:avLst/>
            </a:prstTxWarp>
            <a:spAutoFit/>
          </a:bodyPr>
          <a:lstStyle/>
          <a:p>
            <a:pPr algn="l"/>
            <a:r>
              <a:rPr lang="en-US" sz="1300" b="1" dirty="0">
                <a:solidFill>
                  <a:schemeClr val="tx1"/>
                </a:solidFill>
                <a:latin typeface="Helvetica Neue" charset="0"/>
                <a:ea typeface="Helvetica Neue" charset="0"/>
                <a:cs typeface="Helvetica Neue" charset="0"/>
                <a:sym typeface="Helvetica Neue" charset="0"/>
              </a:rPr>
              <a:t>JWST</a:t>
            </a:r>
          </a:p>
        </p:txBody>
      </p:sp>
      <p:sp>
        <p:nvSpPr>
          <p:cNvPr id="23596" name="AutoShape 44"/>
          <p:cNvSpPr>
            <a:spLocks/>
          </p:cNvSpPr>
          <p:nvPr/>
        </p:nvSpPr>
        <p:spPr bwMode="auto">
          <a:xfrm>
            <a:off x="1250156" y="1290341"/>
            <a:ext cx="712143" cy="713259"/>
          </a:xfrm>
          <a:custGeom>
            <a:avLst/>
            <a:gdLst>
              <a:gd name="T0" fmla="*/ 10800 w 21600"/>
              <a:gd name="T1" fmla="*/ 10800 h 21600"/>
            </a:gdLst>
            <a:ahLst/>
            <a:cxnLst>
              <a:cxn ang="0">
                <a:pos x="T0" y="T1"/>
              </a:cxn>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473" y="10800"/>
                </a:moveTo>
                <a:cubicBezTo>
                  <a:pt x="8473" y="12085"/>
                  <a:pt x="9515" y="13127"/>
                  <a:pt x="10800" y="13127"/>
                </a:cubicBezTo>
                <a:cubicBezTo>
                  <a:pt x="12085" y="13127"/>
                  <a:pt x="13127" y="12085"/>
                  <a:pt x="13127" y="10800"/>
                </a:cubicBezTo>
                <a:cubicBezTo>
                  <a:pt x="13127" y="9515"/>
                  <a:pt x="12085" y="8473"/>
                  <a:pt x="10800" y="8473"/>
                </a:cubicBezTo>
                <a:cubicBezTo>
                  <a:pt x="9515" y="8473"/>
                  <a:pt x="8473" y="9515"/>
                  <a:pt x="8473" y="10800"/>
                </a:cubicBezTo>
                <a:close/>
                <a:moveTo>
                  <a:pt x="8473" y="10800"/>
                </a:moveTo>
              </a:path>
            </a:pathLst>
          </a:custGeom>
          <a:gradFill rotWithShape="0">
            <a:gsLst>
              <a:gs pos="0">
                <a:srgbClr val="BFBFBF"/>
              </a:gs>
              <a:gs pos="100000">
                <a:srgbClr val="FFFFFF"/>
              </a:gs>
            </a:gsLst>
            <a:path path="rect">
              <a:fillToRect l="50000" t="50000" r="50000" b="50000"/>
            </a:path>
          </a:gradFill>
          <a:ln w="9525" cap="flat">
            <a:noFill/>
            <a:round/>
            <a:headEnd type="none" w="med" len="med"/>
            <a:tailEnd type="none" w="med" len="med"/>
          </a:ln>
          <a:effectLst>
            <a:outerShdw blurRad="38100" dist="23000" dir="5400000" algn="ctr" rotWithShape="0">
              <a:srgbClr val="000000">
                <a:alpha val="34999"/>
              </a:srgbClr>
            </a:outerShdw>
          </a:effectLst>
        </p:spPr>
        <p:txBody>
          <a:bodyPr lIns="0" tIns="0" rIns="0" bIns="0">
            <a:prstTxWarp prst="textNoShape">
              <a:avLst/>
            </a:prstTxWarp>
          </a:bodyPr>
          <a:lstStyle/>
          <a:p>
            <a:endParaRPr lang="en-US"/>
          </a:p>
        </p:txBody>
      </p:sp>
      <p:pic>
        <p:nvPicPr>
          <p:cNvPr id="23597" name="Picture 45"/>
          <p:cNvPicPr>
            <a:picLocks noChangeAspect="1" noChangeArrowheads="1"/>
          </p:cNvPicPr>
          <p:nvPr/>
        </p:nvPicPr>
        <p:blipFill>
          <a:blip r:embed="rId4"/>
          <a:srcRect/>
          <a:stretch>
            <a:fillRect/>
          </a:stretch>
        </p:blipFill>
        <p:spPr bwMode="auto">
          <a:xfrm rot="19080000">
            <a:off x="2165450" y="2124150"/>
            <a:ext cx="382861" cy="619497"/>
          </a:xfrm>
          <a:prstGeom prst="rect">
            <a:avLst/>
          </a:prstGeom>
          <a:noFill/>
          <a:ln w="12700" cap="rnd">
            <a:noFill/>
            <a:round/>
            <a:headEnd/>
            <a:tailEnd/>
          </a:ln>
        </p:spPr>
      </p:pic>
      <p:sp>
        <p:nvSpPr>
          <p:cNvPr id="23598" name="Rectangle 46"/>
          <p:cNvSpPr>
            <a:spLocks/>
          </p:cNvSpPr>
          <p:nvPr/>
        </p:nvSpPr>
        <p:spPr bwMode="auto">
          <a:xfrm>
            <a:off x="69205" y="978918"/>
            <a:ext cx="1327175" cy="419695"/>
          </a:xfrm>
          <a:prstGeom prst="rect">
            <a:avLst/>
          </a:prstGeom>
          <a:noFill/>
          <a:ln w="12700" cap="rnd">
            <a:noFill/>
            <a:round/>
            <a:headEnd type="none" w="med" len="med"/>
            <a:tailEnd type="none" w="med" len="med"/>
          </a:ln>
        </p:spPr>
        <p:txBody>
          <a:bodyPr wrap="none" lIns="26787" tIns="26787" rIns="26787" bIns="26787">
            <a:prstTxWarp prst="textNoShape">
              <a:avLst/>
            </a:prstTxWarp>
            <a:spAutoFit/>
          </a:bodyPr>
          <a:lstStyle/>
          <a:p>
            <a:pPr algn="l"/>
            <a:r>
              <a:rPr lang="en-US" sz="2400" b="1" dirty="0">
                <a:solidFill>
                  <a:srgbClr val="548DD4"/>
                </a:solidFill>
                <a:effectLst>
                  <a:outerShdw blurRad="38100" dist="38100" dir="2700000" algn="tl">
                    <a:srgbClr val="FFFFFF"/>
                  </a:outerShdw>
                </a:effectLst>
                <a:latin typeface="Helvetica" charset="0"/>
                <a:ea typeface="Helvetica" charset="0"/>
                <a:cs typeface="Helvetica" charset="0"/>
                <a:sym typeface="Helvetica" charset="0"/>
              </a:rPr>
              <a:t>HUBBLE</a:t>
            </a:r>
          </a:p>
        </p:txBody>
      </p:sp>
      <p:sp>
        <p:nvSpPr>
          <p:cNvPr id="23599" name="Rectangle 47"/>
          <p:cNvSpPr>
            <a:spLocks/>
          </p:cNvSpPr>
          <p:nvPr/>
        </p:nvSpPr>
        <p:spPr bwMode="auto">
          <a:xfrm>
            <a:off x="1137420" y="2206750"/>
            <a:ext cx="830019" cy="515762"/>
          </a:xfrm>
          <a:prstGeom prst="rect">
            <a:avLst/>
          </a:prstGeom>
          <a:noFill/>
          <a:ln w="12700" cap="rnd">
            <a:noFill/>
            <a:round/>
            <a:headEnd type="none" w="med" len="med"/>
            <a:tailEnd type="none" w="med" len="med"/>
          </a:ln>
        </p:spPr>
        <p:txBody>
          <a:bodyPr wrap="none" lIns="26787" tIns="26787" rIns="26787" bIns="26787">
            <a:prstTxWarp prst="textNoShape">
              <a:avLst/>
            </a:prstTxWarp>
            <a:spAutoFit/>
          </a:bodyPr>
          <a:lstStyle/>
          <a:p>
            <a:pPr algn="l"/>
            <a:r>
              <a:rPr lang="en-US" sz="1500" dirty="0">
                <a:solidFill>
                  <a:schemeClr val="tx1"/>
                </a:solidFill>
                <a:latin typeface="Calibri" charset="0"/>
                <a:ea typeface="Calibri" charset="0"/>
                <a:cs typeface="Calibri" charset="0"/>
                <a:sym typeface="Calibri" charset="0"/>
              </a:rPr>
              <a:t>2.4-meter</a:t>
            </a:r>
          </a:p>
          <a:p>
            <a:pPr algn="l"/>
            <a:r>
              <a:rPr lang="en-US" sz="1500" dirty="0">
                <a:solidFill>
                  <a:schemeClr val="tx1"/>
                </a:solidFill>
                <a:latin typeface="Calibri" charset="0"/>
                <a:ea typeface="Calibri" charset="0"/>
                <a:cs typeface="Calibri" charset="0"/>
                <a:sym typeface="Calibri" charset="0"/>
              </a:rPr>
              <a:t>T ~ 270 K</a:t>
            </a:r>
          </a:p>
        </p:txBody>
      </p:sp>
      <p:sp>
        <p:nvSpPr>
          <p:cNvPr id="23600" name="Line 48"/>
          <p:cNvSpPr>
            <a:spLocks noChangeShapeType="1"/>
          </p:cNvSpPr>
          <p:nvPr/>
        </p:nvSpPr>
        <p:spPr bwMode="auto">
          <a:xfrm>
            <a:off x="1250156" y="2140893"/>
            <a:ext cx="712143" cy="1117"/>
          </a:xfrm>
          <a:prstGeom prst="line">
            <a:avLst/>
          </a:prstGeom>
          <a:noFill/>
          <a:ln w="25400" cap="flat">
            <a:solidFill>
              <a:srgbClr val="548DD4"/>
            </a:solidFill>
            <a:prstDash val="solid"/>
            <a:round/>
            <a:headEnd type="triangle" w="med" len="sm"/>
            <a:tailEnd type="triangle" w="med" len="sm"/>
          </a:ln>
          <a:effectLst>
            <a:outerShdw blurRad="38100" dist="19999" dir="5400000" algn="ctr" rotWithShape="0">
              <a:srgbClr val="000000">
                <a:alpha val="37999"/>
              </a:srgbClr>
            </a:outerShdw>
          </a:effectLst>
        </p:spPr>
        <p:txBody>
          <a:bodyPr lIns="0" tIns="0" rIns="0" bIns="0">
            <a:prstTxWarp prst="textNoShape">
              <a:avLst/>
            </a:prstTxWarp>
          </a:bodyPr>
          <a:lstStyle/>
          <a:p>
            <a:endParaRPr lang="en-US"/>
          </a:p>
        </p:txBody>
      </p:sp>
      <p:pic>
        <p:nvPicPr>
          <p:cNvPr id="23601" name="Picture 49"/>
          <p:cNvPicPr>
            <a:picLocks noChangeAspect="1" noChangeArrowheads="1"/>
          </p:cNvPicPr>
          <p:nvPr/>
        </p:nvPicPr>
        <p:blipFill>
          <a:blip r:embed="rId5"/>
          <a:srcRect/>
          <a:stretch>
            <a:fillRect/>
          </a:stretch>
        </p:blipFill>
        <p:spPr bwMode="auto">
          <a:xfrm>
            <a:off x="1339454" y="2893220"/>
            <a:ext cx="383977" cy="383977"/>
          </a:xfrm>
          <a:prstGeom prst="rect">
            <a:avLst/>
          </a:prstGeom>
          <a:noFill/>
          <a:ln w="12700" cap="flat">
            <a:solidFill>
              <a:srgbClr val="FF6666"/>
            </a:solidFill>
            <a:prstDash val="solid"/>
            <a:miter lim="800000"/>
            <a:headEnd/>
            <a:tailEnd/>
          </a:ln>
        </p:spPr>
      </p:pic>
      <p:sp>
        <p:nvSpPr>
          <p:cNvPr id="23602" name="Rectangle 50"/>
          <p:cNvSpPr>
            <a:spLocks/>
          </p:cNvSpPr>
          <p:nvPr/>
        </p:nvSpPr>
        <p:spPr bwMode="auto">
          <a:xfrm>
            <a:off x="1080492" y="3348633"/>
            <a:ext cx="1233907" cy="515762"/>
          </a:xfrm>
          <a:prstGeom prst="rect">
            <a:avLst/>
          </a:prstGeom>
          <a:noFill/>
          <a:ln w="12700" cap="rnd">
            <a:noFill/>
            <a:round/>
            <a:headEnd type="none" w="med" len="med"/>
            <a:tailEnd type="none" w="med" len="med"/>
          </a:ln>
        </p:spPr>
        <p:txBody>
          <a:bodyPr wrap="none" lIns="26787" tIns="26787" rIns="26787" bIns="26787">
            <a:prstTxWarp prst="textNoShape">
              <a:avLst/>
            </a:prstTxWarp>
            <a:spAutoFit/>
          </a:bodyPr>
          <a:lstStyle/>
          <a:p>
            <a:pPr algn="l"/>
            <a:r>
              <a:rPr lang="en-US" sz="1500" dirty="0">
                <a:solidFill>
                  <a:schemeClr val="tx1"/>
                </a:solidFill>
                <a:latin typeface="Calibri" charset="0"/>
                <a:ea typeface="Calibri" charset="0"/>
                <a:cs typeface="Calibri" charset="0"/>
                <a:sym typeface="Calibri" charset="0"/>
              </a:rPr>
              <a:t>123” </a:t>
            </a:r>
            <a:r>
              <a:rPr lang="en-US" sz="1500" dirty="0" err="1">
                <a:solidFill>
                  <a:schemeClr val="tx1"/>
                </a:solidFill>
                <a:latin typeface="Calibri" charset="0"/>
                <a:ea typeface="Calibri" charset="0"/>
                <a:cs typeface="Calibri" charset="0"/>
                <a:sym typeface="Calibri" charset="0"/>
              </a:rPr>
              <a:t>x</a:t>
            </a:r>
            <a:r>
              <a:rPr lang="en-US" sz="1500" dirty="0">
                <a:solidFill>
                  <a:schemeClr val="tx1"/>
                </a:solidFill>
                <a:latin typeface="Calibri" charset="0"/>
                <a:ea typeface="Calibri" charset="0"/>
                <a:cs typeface="Calibri" charset="0"/>
                <a:sym typeface="Calibri" charset="0"/>
              </a:rPr>
              <a:t> 136”</a:t>
            </a:r>
          </a:p>
          <a:p>
            <a:pPr algn="l"/>
            <a:r>
              <a:rPr lang="en-US" sz="1500" dirty="0">
                <a:solidFill>
                  <a:schemeClr val="tx1"/>
                </a:solidFill>
                <a:latin typeface="Calibri" charset="0"/>
                <a:ea typeface="Calibri" charset="0"/>
                <a:cs typeface="Calibri" charset="0"/>
                <a:sym typeface="Calibri" charset="0"/>
              </a:rPr>
              <a:t>λ/D</a:t>
            </a:r>
            <a:r>
              <a:rPr lang="en-US" sz="1500" baseline="-6000" dirty="0">
                <a:solidFill>
                  <a:schemeClr val="tx1"/>
                </a:solidFill>
                <a:latin typeface="Calibri" charset="0"/>
                <a:ea typeface="Calibri" charset="0"/>
                <a:cs typeface="Calibri" charset="0"/>
                <a:sym typeface="Calibri" charset="0"/>
              </a:rPr>
              <a:t>1.6μm</a:t>
            </a:r>
            <a:r>
              <a:rPr lang="en-US" sz="1500" dirty="0">
                <a:solidFill>
                  <a:schemeClr val="tx1"/>
                </a:solidFill>
                <a:latin typeface="Calibri" charset="0"/>
                <a:ea typeface="Calibri" charset="0"/>
                <a:cs typeface="Calibri" charset="0"/>
                <a:sym typeface="Calibri" charset="0"/>
              </a:rPr>
              <a:t>~ 0.14”</a:t>
            </a:r>
          </a:p>
        </p:txBody>
      </p:sp>
      <p:sp>
        <p:nvSpPr>
          <p:cNvPr id="23603" name="AutoShape 51"/>
          <p:cNvSpPr>
            <a:spLocks/>
          </p:cNvSpPr>
          <p:nvPr/>
        </p:nvSpPr>
        <p:spPr bwMode="auto">
          <a:xfrm>
            <a:off x="7234164" y="1478981"/>
            <a:ext cx="237753" cy="237753"/>
          </a:xfrm>
          <a:custGeom>
            <a:avLst/>
            <a:gdLst>
              <a:gd name="T0" fmla="*/ 10800 w 21600"/>
              <a:gd name="T1" fmla="*/ 10800 h 21600"/>
            </a:gdLst>
            <a:ahLst/>
            <a:cxnLst>
              <a:cxn ang="0">
                <a:pos x="T0" y="T1"/>
              </a:cxn>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473" y="10800"/>
                </a:moveTo>
                <a:cubicBezTo>
                  <a:pt x="8473" y="12085"/>
                  <a:pt x="9515" y="13126"/>
                  <a:pt x="10800" y="13126"/>
                </a:cubicBezTo>
                <a:cubicBezTo>
                  <a:pt x="12085" y="13126"/>
                  <a:pt x="13126" y="12085"/>
                  <a:pt x="13126" y="10800"/>
                </a:cubicBezTo>
                <a:cubicBezTo>
                  <a:pt x="13126" y="9515"/>
                  <a:pt x="12085" y="8474"/>
                  <a:pt x="10800" y="8474"/>
                </a:cubicBezTo>
                <a:cubicBezTo>
                  <a:pt x="9515" y="8474"/>
                  <a:pt x="8473" y="9515"/>
                  <a:pt x="8473" y="10800"/>
                </a:cubicBezTo>
                <a:close/>
                <a:moveTo>
                  <a:pt x="8473" y="10800"/>
                </a:moveTo>
              </a:path>
            </a:pathLst>
          </a:custGeom>
          <a:gradFill rotWithShape="0">
            <a:gsLst>
              <a:gs pos="0">
                <a:srgbClr val="D8DA3A"/>
              </a:gs>
              <a:gs pos="100000">
                <a:srgbClr val="FFFFFF"/>
              </a:gs>
            </a:gsLst>
            <a:path path="rect">
              <a:fillToRect l="50000" t="50000" r="50000" b="50000"/>
            </a:path>
          </a:gradFill>
          <a:ln w="9525" cap="flat">
            <a:noFill/>
            <a:round/>
            <a:headEnd type="none" w="med" len="med"/>
            <a:tailEnd type="none" w="med" len="med"/>
          </a:ln>
          <a:effectLst>
            <a:outerShdw blurRad="38100" dist="23000" dir="5400000" algn="ctr" rotWithShape="0">
              <a:srgbClr val="000000">
                <a:alpha val="34999"/>
              </a:srgbClr>
            </a:outerShdw>
          </a:effectLst>
        </p:spPr>
        <p:txBody>
          <a:bodyPr lIns="0" tIns="0" rIns="0" bIns="0">
            <a:prstTxWarp prst="textNoShape">
              <a:avLst/>
            </a:prstTxWarp>
          </a:bodyPr>
          <a:lstStyle/>
          <a:p>
            <a:endParaRPr lang="en-US"/>
          </a:p>
        </p:txBody>
      </p:sp>
      <p:pic>
        <p:nvPicPr>
          <p:cNvPr id="23604" name="Picture 52"/>
          <p:cNvPicPr>
            <a:picLocks noChangeAspect="1" noChangeArrowheads="1"/>
          </p:cNvPicPr>
          <p:nvPr/>
        </p:nvPicPr>
        <p:blipFill>
          <a:blip r:embed="rId6"/>
          <a:srcRect/>
          <a:stretch>
            <a:fillRect/>
          </a:stretch>
        </p:blipFill>
        <p:spPr bwMode="auto">
          <a:xfrm rot="1500000">
            <a:off x="7901659" y="1960067"/>
            <a:ext cx="304725" cy="508992"/>
          </a:xfrm>
          <a:prstGeom prst="rect">
            <a:avLst/>
          </a:prstGeom>
          <a:noFill/>
          <a:ln w="12700" cap="rnd">
            <a:noFill/>
            <a:round/>
            <a:headEnd/>
            <a:tailEnd/>
          </a:ln>
        </p:spPr>
      </p:pic>
      <p:sp>
        <p:nvSpPr>
          <p:cNvPr id="23605" name="Rectangle 53"/>
          <p:cNvSpPr>
            <a:spLocks/>
          </p:cNvSpPr>
          <p:nvPr/>
        </p:nvSpPr>
        <p:spPr bwMode="auto">
          <a:xfrm>
            <a:off x="7637116" y="1032496"/>
            <a:ext cx="1345035" cy="419695"/>
          </a:xfrm>
          <a:prstGeom prst="rect">
            <a:avLst/>
          </a:prstGeom>
          <a:noFill/>
          <a:ln w="12700" cap="rnd">
            <a:noFill/>
            <a:round/>
            <a:headEnd type="none" w="med" len="med"/>
            <a:tailEnd type="none" w="med" len="med"/>
          </a:ln>
        </p:spPr>
        <p:txBody>
          <a:bodyPr wrap="none" lIns="26787" tIns="26787" rIns="26787" bIns="26787">
            <a:prstTxWarp prst="textNoShape">
              <a:avLst/>
            </a:prstTxWarp>
            <a:spAutoFit/>
          </a:bodyPr>
          <a:lstStyle/>
          <a:p>
            <a:pPr algn="l"/>
            <a:r>
              <a:rPr lang="en-US" sz="2400" b="1" dirty="0">
                <a:solidFill>
                  <a:srgbClr val="D99594"/>
                </a:solidFill>
                <a:effectLst>
                  <a:outerShdw blurRad="38100" dist="38100" dir="2700000" algn="tl">
                    <a:srgbClr val="FFFFFF"/>
                  </a:outerShdw>
                </a:effectLst>
                <a:latin typeface="Helvetica" charset="0"/>
                <a:ea typeface="Helvetica" charset="0"/>
                <a:cs typeface="Helvetica" charset="0"/>
                <a:sym typeface="Helvetica" charset="0"/>
              </a:rPr>
              <a:t>SPITZER</a:t>
            </a:r>
          </a:p>
        </p:txBody>
      </p:sp>
      <p:sp>
        <p:nvSpPr>
          <p:cNvPr id="23606" name="Line 54"/>
          <p:cNvSpPr>
            <a:spLocks noChangeShapeType="1"/>
          </p:cNvSpPr>
          <p:nvPr/>
        </p:nvSpPr>
        <p:spPr bwMode="auto">
          <a:xfrm>
            <a:off x="7234164" y="1830587"/>
            <a:ext cx="237753" cy="1117"/>
          </a:xfrm>
          <a:prstGeom prst="line">
            <a:avLst/>
          </a:prstGeom>
          <a:noFill/>
          <a:ln w="25400" cap="flat">
            <a:solidFill>
              <a:srgbClr val="E5B9B7"/>
            </a:solidFill>
            <a:prstDash val="solid"/>
            <a:round/>
            <a:headEnd type="triangle" w="med" len="sm"/>
            <a:tailEnd type="triangle" w="med" len="sm"/>
          </a:ln>
          <a:effectLst>
            <a:outerShdw blurRad="38100" dist="19999" dir="5400000" algn="ctr" rotWithShape="0">
              <a:srgbClr val="000000">
                <a:alpha val="37999"/>
              </a:srgbClr>
            </a:outerShdw>
          </a:effectLst>
        </p:spPr>
        <p:txBody>
          <a:bodyPr lIns="0" tIns="0" rIns="0" bIns="0">
            <a:prstTxWarp prst="textNoShape">
              <a:avLst/>
            </a:prstTxWarp>
          </a:bodyPr>
          <a:lstStyle/>
          <a:p>
            <a:endParaRPr lang="en-US"/>
          </a:p>
        </p:txBody>
      </p:sp>
      <p:sp>
        <p:nvSpPr>
          <p:cNvPr id="23607" name="Rectangle 55"/>
          <p:cNvSpPr>
            <a:spLocks/>
          </p:cNvSpPr>
          <p:nvPr/>
        </p:nvSpPr>
        <p:spPr bwMode="auto">
          <a:xfrm>
            <a:off x="6932788" y="1965648"/>
            <a:ext cx="830019" cy="515762"/>
          </a:xfrm>
          <a:prstGeom prst="rect">
            <a:avLst/>
          </a:prstGeom>
          <a:noFill/>
          <a:ln w="12700" cap="rnd">
            <a:noFill/>
            <a:round/>
            <a:headEnd type="none" w="med" len="med"/>
            <a:tailEnd type="none" w="med" len="med"/>
          </a:ln>
        </p:spPr>
        <p:txBody>
          <a:bodyPr wrap="none" lIns="26787" tIns="26787" rIns="26787" bIns="26787">
            <a:prstTxWarp prst="textNoShape">
              <a:avLst/>
            </a:prstTxWarp>
            <a:spAutoFit/>
          </a:bodyPr>
          <a:lstStyle/>
          <a:p>
            <a:pPr algn="l"/>
            <a:r>
              <a:rPr lang="en-US" sz="1500" dirty="0">
                <a:solidFill>
                  <a:schemeClr val="tx1"/>
                </a:solidFill>
                <a:latin typeface="Calibri" charset="0"/>
                <a:ea typeface="Calibri" charset="0"/>
                <a:cs typeface="Calibri" charset="0"/>
                <a:sym typeface="Calibri" charset="0"/>
              </a:rPr>
              <a:t>0.8-meter</a:t>
            </a:r>
          </a:p>
          <a:p>
            <a:pPr algn="l"/>
            <a:r>
              <a:rPr lang="en-US" sz="1500" dirty="0">
                <a:solidFill>
                  <a:schemeClr val="tx1"/>
                </a:solidFill>
                <a:latin typeface="Calibri" charset="0"/>
                <a:ea typeface="Calibri" charset="0"/>
                <a:cs typeface="Calibri" charset="0"/>
                <a:sym typeface="Calibri" charset="0"/>
              </a:rPr>
              <a:t>T ~ 5.5 K</a:t>
            </a:r>
          </a:p>
        </p:txBody>
      </p:sp>
      <p:sp>
        <p:nvSpPr>
          <p:cNvPr id="23608" name="Rectangle 56"/>
          <p:cNvSpPr>
            <a:spLocks/>
          </p:cNvSpPr>
          <p:nvPr/>
        </p:nvSpPr>
        <p:spPr bwMode="auto">
          <a:xfrm>
            <a:off x="7197328" y="2920009"/>
            <a:ext cx="446484" cy="482203"/>
          </a:xfrm>
          <a:prstGeom prst="rect">
            <a:avLst/>
          </a:prstGeom>
          <a:noFill/>
          <a:ln w="25400" cap="flat">
            <a:solidFill>
              <a:srgbClr val="000000"/>
            </a:solidFill>
            <a:prstDash val="solid"/>
            <a:miter lim="800000"/>
            <a:headEnd type="none" w="med" len="med"/>
            <a:tailEnd type="none" w="med" len="med"/>
          </a:ln>
        </p:spPr>
        <p:txBody>
          <a:bodyPr lIns="0" tIns="0" rIns="0" bIns="0">
            <a:prstTxWarp prst="textNoShape">
              <a:avLst/>
            </a:prstTxWarp>
          </a:bodyPr>
          <a:lstStyle/>
          <a:p>
            <a:endParaRPr lang="en-US"/>
          </a:p>
        </p:txBody>
      </p:sp>
      <p:pic>
        <p:nvPicPr>
          <p:cNvPr id="23609" name="Picture 57"/>
          <p:cNvPicPr>
            <a:picLocks noChangeAspect="1" noChangeArrowheads="1"/>
          </p:cNvPicPr>
          <p:nvPr/>
        </p:nvPicPr>
        <p:blipFill>
          <a:blip r:embed="rId5"/>
          <a:srcRect/>
          <a:stretch>
            <a:fillRect/>
          </a:stretch>
        </p:blipFill>
        <p:spPr bwMode="auto">
          <a:xfrm>
            <a:off x="6241851" y="2571751"/>
            <a:ext cx="982266" cy="982266"/>
          </a:xfrm>
          <a:prstGeom prst="rect">
            <a:avLst/>
          </a:prstGeom>
          <a:noFill/>
          <a:ln w="12700" cap="flat">
            <a:solidFill>
              <a:srgbClr val="FF6666"/>
            </a:solidFill>
            <a:prstDash val="solid"/>
            <a:miter lim="800000"/>
            <a:headEnd/>
            <a:tailEnd/>
          </a:ln>
        </p:spPr>
      </p:pic>
      <p:sp>
        <p:nvSpPr>
          <p:cNvPr id="23610" name="Rectangle 58"/>
          <p:cNvSpPr>
            <a:spLocks/>
          </p:cNvSpPr>
          <p:nvPr/>
        </p:nvSpPr>
        <p:spPr bwMode="auto">
          <a:xfrm>
            <a:off x="6241852" y="3580805"/>
            <a:ext cx="1233907" cy="515762"/>
          </a:xfrm>
          <a:prstGeom prst="rect">
            <a:avLst/>
          </a:prstGeom>
          <a:noFill/>
          <a:ln w="12700" cap="rnd">
            <a:noFill/>
            <a:round/>
            <a:headEnd type="none" w="med" len="med"/>
            <a:tailEnd type="none" w="med" len="med"/>
          </a:ln>
        </p:spPr>
        <p:txBody>
          <a:bodyPr wrap="none" lIns="26787" tIns="26787" rIns="26787" bIns="26787">
            <a:prstTxWarp prst="textNoShape">
              <a:avLst/>
            </a:prstTxWarp>
            <a:spAutoFit/>
          </a:bodyPr>
          <a:lstStyle/>
          <a:p>
            <a:pPr algn="l"/>
            <a:r>
              <a:rPr lang="en-US" sz="1500" dirty="0">
                <a:solidFill>
                  <a:schemeClr val="tx1"/>
                </a:solidFill>
                <a:latin typeface="Calibri" charset="0"/>
                <a:ea typeface="Calibri" charset="0"/>
                <a:cs typeface="Calibri" charset="0"/>
                <a:sym typeface="Calibri" charset="0"/>
              </a:rPr>
              <a:t>312” </a:t>
            </a:r>
            <a:r>
              <a:rPr lang="en-US" sz="1500" dirty="0" err="1">
                <a:solidFill>
                  <a:schemeClr val="tx1"/>
                </a:solidFill>
                <a:latin typeface="Calibri" charset="0"/>
                <a:ea typeface="Calibri" charset="0"/>
                <a:cs typeface="Calibri" charset="0"/>
                <a:sym typeface="Calibri" charset="0"/>
              </a:rPr>
              <a:t>x</a:t>
            </a:r>
            <a:r>
              <a:rPr lang="en-US" sz="1500" dirty="0">
                <a:solidFill>
                  <a:schemeClr val="tx1"/>
                </a:solidFill>
                <a:latin typeface="Calibri" charset="0"/>
                <a:ea typeface="Calibri" charset="0"/>
                <a:cs typeface="Calibri" charset="0"/>
                <a:sym typeface="Calibri" charset="0"/>
              </a:rPr>
              <a:t> 312”</a:t>
            </a:r>
          </a:p>
          <a:p>
            <a:pPr algn="l"/>
            <a:r>
              <a:rPr lang="en-US" sz="1500" dirty="0">
                <a:solidFill>
                  <a:schemeClr val="tx1"/>
                </a:solidFill>
                <a:latin typeface="Calibri" charset="0"/>
                <a:ea typeface="Calibri" charset="0"/>
                <a:cs typeface="Calibri" charset="0"/>
                <a:sym typeface="Calibri" charset="0"/>
              </a:rPr>
              <a:t>λ/D</a:t>
            </a:r>
            <a:r>
              <a:rPr lang="en-US" sz="1500" baseline="-6000" dirty="0">
                <a:solidFill>
                  <a:schemeClr val="tx1"/>
                </a:solidFill>
                <a:latin typeface="Calibri" charset="0"/>
                <a:ea typeface="Calibri" charset="0"/>
                <a:cs typeface="Calibri" charset="0"/>
                <a:sym typeface="Calibri" charset="0"/>
              </a:rPr>
              <a:t>5.6μm</a:t>
            </a:r>
            <a:r>
              <a:rPr lang="en-US" sz="1500" dirty="0">
                <a:solidFill>
                  <a:schemeClr val="tx1"/>
                </a:solidFill>
                <a:latin typeface="Calibri" charset="0"/>
                <a:ea typeface="Calibri" charset="0"/>
                <a:cs typeface="Calibri" charset="0"/>
                <a:sym typeface="Calibri" charset="0"/>
              </a:rPr>
              <a:t>~ 2.22”</a:t>
            </a:r>
          </a:p>
        </p:txBody>
      </p:sp>
      <p:pic>
        <p:nvPicPr>
          <p:cNvPr id="23611" name="Picture 59"/>
          <p:cNvPicPr>
            <a:picLocks noChangeAspect="1" noChangeArrowheads="1"/>
          </p:cNvPicPr>
          <p:nvPr/>
        </p:nvPicPr>
        <p:blipFill>
          <a:blip r:embed="rId5"/>
          <a:srcRect/>
          <a:stretch>
            <a:fillRect/>
          </a:stretch>
        </p:blipFill>
        <p:spPr bwMode="auto">
          <a:xfrm>
            <a:off x="7634884" y="2562821"/>
            <a:ext cx="1017984" cy="1017984"/>
          </a:xfrm>
          <a:prstGeom prst="rect">
            <a:avLst/>
          </a:prstGeom>
          <a:noFill/>
          <a:ln w="12700" cap="flat">
            <a:solidFill>
              <a:srgbClr val="FF6666"/>
            </a:solidFill>
            <a:prstDash val="solid"/>
            <a:miter lim="800000"/>
            <a:headEnd/>
            <a:tailEnd/>
          </a:ln>
        </p:spPr>
      </p:pic>
      <p:sp>
        <p:nvSpPr>
          <p:cNvPr id="23612" name="Rectangle 60"/>
          <p:cNvSpPr>
            <a:spLocks/>
          </p:cNvSpPr>
          <p:nvPr/>
        </p:nvSpPr>
        <p:spPr bwMode="auto">
          <a:xfrm>
            <a:off x="7581305" y="3607594"/>
            <a:ext cx="1102060" cy="515762"/>
          </a:xfrm>
          <a:prstGeom prst="rect">
            <a:avLst/>
          </a:prstGeom>
          <a:noFill/>
          <a:ln w="12700" cap="rnd">
            <a:noFill/>
            <a:round/>
            <a:headEnd type="none" w="med" len="med"/>
            <a:tailEnd type="none" w="med" len="med"/>
          </a:ln>
        </p:spPr>
        <p:txBody>
          <a:bodyPr wrap="none" lIns="26787" tIns="26787" rIns="26787" bIns="26787">
            <a:prstTxWarp prst="textNoShape">
              <a:avLst/>
            </a:prstTxWarp>
            <a:spAutoFit/>
          </a:bodyPr>
          <a:lstStyle/>
          <a:p>
            <a:pPr algn="l"/>
            <a:r>
              <a:rPr lang="en-US" sz="1500" dirty="0">
                <a:solidFill>
                  <a:schemeClr val="tx1"/>
                </a:solidFill>
                <a:latin typeface="Calibri" charset="0"/>
                <a:ea typeface="Calibri" charset="0"/>
                <a:cs typeface="Calibri" charset="0"/>
                <a:sym typeface="Calibri" charset="0"/>
              </a:rPr>
              <a:t>324” </a:t>
            </a:r>
            <a:r>
              <a:rPr lang="en-US" sz="1500" dirty="0" err="1">
                <a:solidFill>
                  <a:schemeClr val="tx1"/>
                </a:solidFill>
                <a:latin typeface="Calibri" charset="0"/>
                <a:ea typeface="Calibri" charset="0"/>
                <a:cs typeface="Calibri" charset="0"/>
                <a:sym typeface="Calibri" charset="0"/>
              </a:rPr>
              <a:t>x</a:t>
            </a:r>
            <a:r>
              <a:rPr lang="en-US" sz="1500" dirty="0">
                <a:solidFill>
                  <a:schemeClr val="tx1"/>
                </a:solidFill>
                <a:latin typeface="Calibri" charset="0"/>
                <a:ea typeface="Calibri" charset="0"/>
                <a:cs typeface="Calibri" charset="0"/>
                <a:sym typeface="Calibri" charset="0"/>
              </a:rPr>
              <a:t> 324”</a:t>
            </a:r>
          </a:p>
          <a:p>
            <a:pPr algn="l"/>
            <a:r>
              <a:rPr lang="en-US" sz="1500" dirty="0">
                <a:solidFill>
                  <a:schemeClr val="tx1"/>
                </a:solidFill>
                <a:latin typeface="Calibri" charset="0"/>
                <a:ea typeface="Calibri" charset="0"/>
                <a:cs typeface="Calibri" charset="0"/>
                <a:sym typeface="Calibri" charset="0"/>
              </a:rPr>
              <a:t>λ/D</a:t>
            </a:r>
            <a:r>
              <a:rPr lang="en-US" sz="1500" baseline="-6000" dirty="0">
                <a:solidFill>
                  <a:schemeClr val="tx1"/>
                </a:solidFill>
                <a:latin typeface="Calibri" charset="0"/>
                <a:ea typeface="Calibri" charset="0"/>
                <a:cs typeface="Calibri" charset="0"/>
                <a:sym typeface="Calibri" charset="0"/>
              </a:rPr>
              <a:t>24μm</a:t>
            </a:r>
            <a:r>
              <a:rPr lang="en-US" sz="1500" dirty="0">
                <a:solidFill>
                  <a:schemeClr val="tx1"/>
                </a:solidFill>
                <a:latin typeface="Calibri" charset="0"/>
                <a:ea typeface="Calibri" charset="0"/>
                <a:cs typeface="Calibri" charset="0"/>
                <a:sym typeface="Calibri" charset="0"/>
              </a:rPr>
              <a:t>~ 6.2”</a:t>
            </a:r>
          </a:p>
        </p:txBody>
      </p:sp>
      <p:pic>
        <p:nvPicPr>
          <p:cNvPr id="23613" name="Picture 61"/>
          <p:cNvPicPr>
            <a:picLocks noChangeAspect="1" noChangeArrowheads="1"/>
          </p:cNvPicPr>
          <p:nvPr/>
        </p:nvPicPr>
        <p:blipFill>
          <a:blip r:embed="rId7"/>
          <a:srcRect/>
          <a:stretch>
            <a:fillRect/>
          </a:stretch>
        </p:blipFill>
        <p:spPr bwMode="auto">
          <a:xfrm rot="20760000">
            <a:off x="4428010" y="3184551"/>
            <a:ext cx="551408" cy="383977"/>
          </a:xfrm>
          <a:prstGeom prst="rect">
            <a:avLst/>
          </a:prstGeom>
          <a:noFill/>
          <a:ln w="9525" cap="flat">
            <a:noFill/>
            <a:miter lim="800000"/>
            <a:headEnd/>
            <a:tailEnd/>
          </a:ln>
        </p:spPr>
      </p:pic>
      <p:grpSp>
        <p:nvGrpSpPr>
          <p:cNvPr id="5" name="Group 62"/>
          <p:cNvGrpSpPr>
            <a:grpSpLocks/>
          </p:cNvGrpSpPr>
          <p:nvPr/>
        </p:nvGrpSpPr>
        <p:grpSpPr bwMode="auto">
          <a:xfrm>
            <a:off x="3300636" y="1073796"/>
            <a:ext cx="1918766" cy="2004715"/>
            <a:chOff x="0" y="0"/>
            <a:chExt cx="1719" cy="1796"/>
          </a:xfrm>
        </p:grpSpPr>
        <p:sp>
          <p:nvSpPr>
            <p:cNvPr id="23615" name="AutoShape 63"/>
            <p:cNvSpPr>
              <a:spLocks/>
            </p:cNvSpPr>
            <p:nvPr/>
          </p:nvSpPr>
          <p:spPr bwMode="auto">
            <a:xfrm>
              <a:off x="0" y="359"/>
              <a:ext cx="416" cy="359"/>
            </a:xfrm>
            <a:custGeom>
              <a:avLst/>
              <a:gdLst>
                <a:gd name="T0" fmla="*/ 10800 w 21600"/>
                <a:gd name="T1" fmla="*/ 10800 h 21600"/>
              </a:gdLst>
              <a:ahLst/>
              <a:cxnLst>
                <a:cxn ang="0">
                  <a:pos x="T0" y="T1"/>
                </a:cxn>
              </a:cxnLst>
              <a:rect l="0" t="0" r="r" b="b"/>
              <a:pathLst>
                <a:path w="21600" h="21600">
                  <a:moveTo>
                    <a:pt x="0" y="10800"/>
                  </a:moveTo>
                  <a:lnTo>
                    <a:pt x="4655" y="0"/>
                  </a:lnTo>
                  <a:lnTo>
                    <a:pt x="16945" y="0"/>
                  </a:lnTo>
                  <a:lnTo>
                    <a:pt x="21600" y="10800"/>
                  </a:lnTo>
                  <a:lnTo>
                    <a:pt x="16945" y="21600"/>
                  </a:lnTo>
                  <a:lnTo>
                    <a:pt x="4655" y="21600"/>
                  </a:lnTo>
                  <a:close/>
                  <a:moveTo>
                    <a:pt x="0" y="10800"/>
                  </a:moveTo>
                </a:path>
              </a:pathLst>
            </a:custGeom>
            <a:solidFill>
              <a:srgbClr val="D8DA3A"/>
            </a:solidFill>
            <a:ln w="9525" cap="flat">
              <a:solidFill>
                <a:srgbClr val="00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16" name="AutoShape 64"/>
            <p:cNvSpPr>
              <a:spLocks/>
            </p:cNvSpPr>
            <p:nvPr/>
          </p:nvSpPr>
          <p:spPr bwMode="auto">
            <a:xfrm>
              <a:off x="0" y="1077"/>
              <a:ext cx="416" cy="360"/>
            </a:xfrm>
            <a:custGeom>
              <a:avLst/>
              <a:gdLst>
                <a:gd name="T0" fmla="*/ 10800 w 21600"/>
                <a:gd name="T1" fmla="*/ 10800 h 21600"/>
              </a:gdLst>
              <a:ahLst/>
              <a:cxnLst>
                <a:cxn ang="0">
                  <a:pos x="T0" y="T1"/>
                </a:cxn>
              </a:cxnLst>
              <a:rect l="0" t="0" r="r" b="b"/>
              <a:pathLst>
                <a:path w="21600" h="21600">
                  <a:moveTo>
                    <a:pt x="0" y="10800"/>
                  </a:moveTo>
                  <a:lnTo>
                    <a:pt x="4655" y="0"/>
                  </a:lnTo>
                  <a:lnTo>
                    <a:pt x="16945" y="0"/>
                  </a:lnTo>
                  <a:lnTo>
                    <a:pt x="21600" y="10800"/>
                  </a:lnTo>
                  <a:lnTo>
                    <a:pt x="16945" y="21600"/>
                  </a:lnTo>
                  <a:lnTo>
                    <a:pt x="4655" y="21600"/>
                  </a:lnTo>
                  <a:close/>
                  <a:moveTo>
                    <a:pt x="0" y="10800"/>
                  </a:moveTo>
                </a:path>
              </a:pathLst>
            </a:custGeom>
            <a:solidFill>
              <a:srgbClr val="D8DA3A"/>
            </a:solidFill>
            <a:ln w="9525" cap="flat">
              <a:solidFill>
                <a:srgbClr val="00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17" name="AutoShape 65"/>
            <p:cNvSpPr>
              <a:spLocks/>
            </p:cNvSpPr>
            <p:nvPr/>
          </p:nvSpPr>
          <p:spPr bwMode="auto">
            <a:xfrm>
              <a:off x="0" y="718"/>
              <a:ext cx="416" cy="359"/>
            </a:xfrm>
            <a:custGeom>
              <a:avLst/>
              <a:gdLst>
                <a:gd name="T0" fmla="*/ 10800 w 21600"/>
                <a:gd name="T1" fmla="*/ 10800 h 21600"/>
              </a:gdLst>
              <a:ahLst/>
              <a:cxnLst>
                <a:cxn ang="0">
                  <a:pos x="T0" y="T1"/>
                </a:cxn>
              </a:cxnLst>
              <a:rect l="0" t="0" r="r" b="b"/>
              <a:pathLst>
                <a:path w="21600" h="21600">
                  <a:moveTo>
                    <a:pt x="0" y="10800"/>
                  </a:moveTo>
                  <a:lnTo>
                    <a:pt x="4655" y="0"/>
                  </a:lnTo>
                  <a:lnTo>
                    <a:pt x="16945" y="0"/>
                  </a:lnTo>
                  <a:lnTo>
                    <a:pt x="21600" y="10800"/>
                  </a:lnTo>
                  <a:lnTo>
                    <a:pt x="16945" y="21600"/>
                  </a:lnTo>
                  <a:lnTo>
                    <a:pt x="4655" y="21600"/>
                  </a:lnTo>
                  <a:close/>
                  <a:moveTo>
                    <a:pt x="0" y="10800"/>
                  </a:moveTo>
                </a:path>
              </a:pathLst>
            </a:custGeom>
            <a:solidFill>
              <a:srgbClr val="D8DA3A"/>
            </a:solidFill>
            <a:ln w="9525" cap="flat">
              <a:solidFill>
                <a:srgbClr val="00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18" name="AutoShape 66"/>
            <p:cNvSpPr>
              <a:spLocks/>
            </p:cNvSpPr>
            <p:nvPr/>
          </p:nvSpPr>
          <p:spPr bwMode="auto">
            <a:xfrm>
              <a:off x="651" y="1437"/>
              <a:ext cx="417" cy="359"/>
            </a:xfrm>
            <a:custGeom>
              <a:avLst/>
              <a:gdLst>
                <a:gd name="T0" fmla="*/ 10800 w 21600"/>
                <a:gd name="T1" fmla="*/ 10800 h 21600"/>
              </a:gdLst>
              <a:ahLst/>
              <a:cxnLst>
                <a:cxn ang="0">
                  <a:pos x="T0" y="T1"/>
                </a:cxn>
              </a:cxnLst>
              <a:rect l="0" t="0" r="r" b="b"/>
              <a:pathLst>
                <a:path w="21600" h="21600">
                  <a:moveTo>
                    <a:pt x="0" y="10800"/>
                  </a:moveTo>
                  <a:lnTo>
                    <a:pt x="4655" y="0"/>
                  </a:lnTo>
                  <a:lnTo>
                    <a:pt x="16945" y="0"/>
                  </a:lnTo>
                  <a:lnTo>
                    <a:pt x="21600" y="10800"/>
                  </a:lnTo>
                  <a:lnTo>
                    <a:pt x="16945" y="21600"/>
                  </a:lnTo>
                  <a:lnTo>
                    <a:pt x="4655" y="21600"/>
                  </a:lnTo>
                  <a:close/>
                  <a:moveTo>
                    <a:pt x="0" y="10800"/>
                  </a:moveTo>
                </a:path>
              </a:pathLst>
            </a:custGeom>
            <a:solidFill>
              <a:srgbClr val="D8DA3A"/>
            </a:solidFill>
            <a:ln w="9525" cap="flat">
              <a:solidFill>
                <a:srgbClr val="00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19" name="AutoShape 67"/>
            <p:cNvSpPr>
              <a:spLocks/>
            </p:cNvSpPr>
            <p:nvPr/>
          </p:nvSpPr>
          <p:spPr bwMode="auto">
            <a:xfrm>
              <a:off x="651" y="0"/>
              <a:ext cx="417" cy="359"/>
            </a:xfrm>
            <a:custGeom>
              <a:avLst/>
              <a:gdLst>
                <a:gd name="T0" fmla="*/ 10800 w 21600"/>
                <a:gd name="T1" fmla="*/ 10800 h 21600"/>
              </a:gdLst>
              <a:ahLst/>
              <a:cxnLst>
                <a:cxn ang="0">
                  <a:pos x="T0" y="T1"/>
                </a:cxn>
              </a:cxnLst>
              <a:rect l="0" t="0" r="r" b="b"/>
              <a:pathLst>
                <a:path w="21600" h="21600">
                  <a:moveTo>
                    <a:pt x="0" y="10800"/>
                  </a:moveTo>
                  <a:lnTo>
                    <a:pt x="4655" y="0"/>
                  </a:lnTo>
                  <a:lnTo>
                    <a:pt x="16945" y="0"/>
                  </a:lnTo>
                  <a:lnTo>
                    <a:pt x="21600" y="10800"/>
                  </a:lnTo>
                  <a:lnTo>
                    <a:pt x="16945" y="21600"/>
                  </a:lnTo>
                  <a:lnTo>
                    <a:pt x="4655" y="21600"/>
                  </a:lnTo>
                  <a:close/>
                  <a:moveTo>
                    <a:pt x="0" y="10800"/>
                  </a:moveTo>
                </a:path>
              </a:pathLst>
            </a:custGeom>
            <a:solidFill>
              <a:srgbClr val="D8DA3A"/>
            </a:solidFill>
            <a:ln w="9525" cap="flat">
              <a:solidFill>
                <a:srgbClr val="000000"/>
              </a:solidFill>
              <a:prstDash val="solid"/>
              <a:round/>
              <a:headEnd type="none" w="med" len="med"/>
              <a:tailEnd type="none" w="med" len="med"/>
            </a:ln>
          </p:spPr>
          <p:txBody>
            <a:bodyPr lIns="0" tIns="0" rIns="0" bIns="0">
              <a:prstTxWarp prst="textNoShape">
                <a:avLst/>
              </a:prstTxWarp>
            </a:bodyPr>
            <a:lstStyle/>
            <a:p>
              <a:endParaRPr lang="en-US"/>
            </a:p>
          </p:txBody>
        </p:sp>
        <p:grpSp>
          <p:nvGrpSpPr>
            <p:cNvPr id="6" name="Group 68"/>
            <p:cNvGrpSpPr>
              <a:grpSpLocks/>
            </p:cNvGrpSpPr>
            <p:nvPr/>
          </p:nvGrpSpPr>
          <p:grpSpPr bwMode="auto">
            <a:xfrm>
              <a:off x="975" y="179"/>
              <a:ext cx="744" cy="1437"/>
              <a:chOff x="0" y="0"/>
              <a:chExt cx="743" cy="1437"/>
            </a:xfrm>
          </p:grpSpPr>
          <p:sp>
            <p:nvSpPr>
              <p:cNvPr id="23621" name="AutoShape 69"/>
              <p:cNvSpPr>
                <a:spLocks/>
              </p:cNvSpPr>
              <p:nvPr/>
            </p:nvSpPr>
            <p:spPr bwMode="auto">
              <a:xfrm>
                <a:off x="326" y="898"/>
                <a:ext cx="417" cy="359"/>
              </a:xfrm>
              <a:custGeom>
                <a:avLst/>
                <a:gdLst>
                  <a:gd name="T0" fmla="*/ 10800 w 21600"/>
                  <a:gd name="T1" fmla="*/ 10800 h 21600"/>
                </a:gdLst>
                <a:ahLst/>
                <a:cxnLst>
                  <a:cxn ang="0">
                    <a:pos x="T0" y="T1"/>
                  </a:cxn>
                </a:cxnLst>
                <a:rect l="0" t="0" r="r" b="b"/>
                <a:pathLst>
                  <a:path w="21600" h="21600">
                    <a:moveTo>
                      <a:pt x="0" y="10800"/>
                    </a:moveTo>
                    <a:lnTo>
                      <a:pt x="4655" y="0"/>
                    </a:lnTo>
                    <a:lnTo>
                      <a:pt x="16945" y="0"/>
                    </a:lnTo>
                    <a:lnTo>
                      <a:pt x="21600" y="10800"/>
                    </a:lnTo>
                    <a:lnTo>
                      <a:pt x="16945" y="21600"/>
                    </a:lnTo>
                    <a:lnTo>
                      <a:pt x="4655" y="21600"/>
                    </a:lnTo>
                    <a:close/>
                    <a:moveTo>
                      <a:pt x="0" y="10800"/>
                    </a:moveTo>
                  </a:path>
                </a:pathLst>
              </a:custGeom>
              <a:solidFill>
                <a:srgbClr val="D8DA3A"/>
              </a:solidFill>
              <a:ln w="9525" cap="flat">
                <a:solidFill>
                  <a:srgbClr val="00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22" name="AutoShape 70"/>
              <p:cNvSpPr>
                <a:spLocks/>
              </p:cNvSpPr>
              <p:nvPr/>
            </p:nvSpPr>
            <p:spPr bwMode="auto">
              <a:xfrm>
                <a:off x="326" y="538"/>
                <a:ext cx="417" cy="360"/>
              </a:xfrm>
              <a:custGeom>
                <a:avLst/>
                <a:gdLst>
                  <a:gd name="T0" fmla="*/ 10800 w 21600"/>
                  <a:gd name="T1" fmla="*/ 10800 h 21600"/>
                </a:gdLst>
                <a:ahLst/>
                <a:cxnLst>
                  <a:cxn ang="0">
                    <a:pos x="T0" y="T1"/>
                  </a:cxn>
                </a:cxnLst>
                <a:rect l="0" t="0" r="r" b="b"/>
                <a:pathLst>
                  <a:path w="21600" h="21600">
                    <a:moveTo>
                      <a:pt x="0" y="10800"/>
                    </a:moveTo>
                    <a:lnTo>
                      <a:pt x="4655" y="0"/>
                    </a:lnTo>
                    <a:lnTo>
                      <a:pt x="16945" y="0"/>
                    </a:lnTo>
                    <a:lnTo>
                      <a:pt x="21600" y="10800"/>
                    </a:lnTo>
                    <a:lnTo>
                      <a:pt x="16945" y="21600"/>
                    </a:lnTo>
                    <a:lnTo>
                      <a:pt x="4655" y="21600"/>
                    </a:lnTo>
                    <a:close/>
                    <a:moveTo>
                      <a:pt x="0" y="10800"/>
                    </a:moveTo>
                  </a:path>
                </a:pathLst>
              </a:custGeom>
              <a:solidFill>
                <a:srgbClr val="D8DA3A"/>
              </a:solidFill>
              <a:ln w="9525" cap="flat">
                <a:solidFill>
                  <a:srgbClr val="00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23" name="AutoShape 71"/>
              <p:cNvSpPr>
                <a:spLocks/>
              </p:cNvSpPr>
              <p:nvPr/>
            </p:nvSpPr>
            <p:spPr bwMode="auto">
              <a:xfrm>
                <a:off x="326" y="179"/>
                <a:ext cx="417" cy="359"/>
              </a:xfrm>
              <a:custGeom>
                <a:avLst/>
                <a:gdLst>
                  <a:gd name="T0" fmla="*/ 10800 w 21600"/>
                  <a:gd name="T1" fmla="*/ 10800 h 21600"/>
                </a:gdLst>
                <a:ahLst/>
                <a:cxnLst>
                  <a:cxn ang="0">
                    <a:pos x="T0" y="T1"/>
                  </a:cxn>
                </a:cxnLst>
                <a:rect l="0" t="0" r="r" b="b"/>
                <a:pathLst>
                  <a:path w="21600" h="21600">
                    <a:moveTo>
                      <a:pt x="0" y="10800"/>
                    </a:moveTo>
                    <a:lnTo>
                      <a:pt x="4655" y="0"/>
                    </a:lnTo>
                    <a:lnTo>
                      <a:pt x="16945" y="0"/>
                    </a:lnTo>
                    <a:lnTo>
                      <a:pt x="21600" y="10800"/>
                    </a:lnTo>
                    <a:lnTo>
                      <a:pt x="16945" y="21600"/>
                    </a:lnTo>
                    <a:lnTo>
                      <a:pt x="4655" y="21600"/>
                    </a:lnTo>
                    <a:close/>
                    <a:moveTo>
                      <a:pt x="0" y="10800"/>
                    </a:moveTo>
                  </a:path>
                </a:pathLst>
              </a:custGeom>
              <a:solidFill>
                <a:srgbClr val="D8DA3A"/>
              </a:solidFill>
              <a:ln w="9525" cap="flat">
                <a:solidFill>
                  <a:srgbClr val="00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24" name="AutoShape 72"/>
              <p:cNvSpPr>
                <a:spLocks/>
              </p:cNvSpPr>
              <p:nvPr/>
            </p:nvSpPr>
            <p:spPr bwMode="auto">
              <a:xfrm>
                <a:off x="0" y="0"/>
                <a:ext cx="416" cy="359"/>
              </a:xfrm>
              <a:custGeom>
                <a:avLst/>
                <a:gdLst>
                  <a:gd name="T0" fmla="*/ 10800 w 21600"/>
                  <a:gd name="T1" fmla="*/ 10800 h 21600"/>
                </a:gdLst>
                <a:ahLst/>
                <a:cxnLst>
                  <a:cxn ang="0">
                    <a:pos x="T0" y="T1"/>
                  </a:cxn>
                </a:cxnLst>
                <a:rect l="0" t="0" r="r" b="b"/>
                <a:pathLst>
                  <a:path w="21600" h="21600">
                    <a:moveTo>
                      <a:pt x="0" y="10800"/>
                    </a:moveTo>
                    <a:lnTo>
                      <a:pt x="4655" y="0"/>
                    </a:lnTo>
                    <a:lnTo>
                      <a:pt x="16945" y="0"/>
                    </a:lnTo>
                    <a:lnTo>
                      <a:pt x="21600" y="10800"/>
                    </a:lnTo>
                    <a:lnTo>
                      <a:pt x="16945" y="21600"/>
                    </a:lnTo>
                    <a:lnTo>
                      <a:pt x="4655" y="21600"/>
                    </a:lnTo>
                    <a:close/>
                    <a:moveTo>
                      <a:pt x="0" y="10800"/>
                    </a:moveTo>
                  </a:path>
                </a:pathLst>
              </a:custGeom>
              <a:solidFill>
                <a:srgbClr val="D8DA3A"/>
              </a:solidFill>
              <a:ln w="9525" cap="flat">
                <a:solidFill>
                  <a:srgbClr val="00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25" name="AutoShape 73"/>
              <p:cNvSpPr>
                <a:spLocks/>
              </p:cNvSpPr>
              <p:nvPr/>
            </p:nvSpPr>
            <p:spPr bwMode="auto">
              <a:xfrm>
                <a:off x="0" y="359"/>
                <a:ext cx="416" cy="359"/>
              </a:xfrm>
              <a:custGeom>
                <a:avLst/>
                <a:gdLst>
                  <a:gd name="T0" fmla="*/ 10800 w 21600"/>
                  <a:gd name="T1" fmla="*/ 10800 h 21600"/>
                </a:gdLst>
                <a:ahLst/>
                <a:cxnLst>
                  <a:cxn ang="0">
                    <a:pos x="T0" y="T1"/>
                  </a:cxn>
                </a:cxnLst>
                <a:rect l="0" t="0" r="r" b="b"/>
                <a:pathLst>
                  <a:path w="21600" h="21600">
                    <a:moveTo>
                      <a:pt x="0" y="10800"/>
                    </a:moveTo>
                    <a:lnTo>
                      <a:pt x="4655" y="0"/>
                    </a:lnTo>
                    <a:lnTo>
                      <a:pt x="16945" y="0"/>
                    </a:lnTo>
                    <a:lnTo>
                      <a:pt x="21600" y="10800"/>
                    </a:lnTo>
                    <a:lnTo>
                      <a:pt x="16945" y="21600"/>
                    </a:lnTo>
                    <a:lnTo>
                      <a:pt x="4655" y="21600"/>
                    </a:lnTo>
                    <a:close/>
                    <a:moveTo>
                      <a:pt x="0" y="10800"/>
                    </a:moveTo>
                  </a:path>
                </a:pathLst>
              </a:custGeom>
              <a:solidFill>
                <a:srgbClr val="D8DA3A"/>
              </a:solidFill>
              <a:ln w="9525" cap="flat">
                <a:solidFill>
                  <a:srgbClr val="00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26" name="AutoShape 74"/>
              <p:cNvSpPr>
                <a:spLocks/>
              </p:cNvSpPr>
              <p:nvPr/>
            </p:nvSpPr>
            <p:spPr bwMode="auto">
              <a:xfrm>
                <a:off x="0" y="1077"/>
                <a:ext cx="416" cy="360"/>
              </a:xfrm>
              <a:custGeom>
                <a:avLst/>
                <a:gdLst>
                  <a:gd name="T0" fmla="*/ 10800 w 21600"/>
                  <a:gd name="T1" fmla="*/ 10800 h 21600"/>
                </a:gdLst>
                <a:ahLst/>
                <a:cxnLst>
                  <a:cxn ang="0">
                    <a:pos x="T0" y="T1"/>
                  </a:cxn>
                </a:cxnLst>
                <a:rect l="0" t="0" r="r" b="b"/>
                <a:pathLst>
                  <a:path w="21600" h="21600">
                    <a:moveTo>
                      <a:pt x="0" y="10800"/>
                    </a:moveTo>
                    <a:lnTo>
                      <a:pt x="4655" y="0"/>
                    </a:lnTo>
                    <a:lnTo>
                      <a:pt x="16945" y="0"/>
                    </a:lnTo>
                    <a:lnTo>
                      <a:pt x="21600" y="10800"/>
                    </a:lnTo>
                    <a:lnTo>
                      <a:pt x="16945" y="21600"/>
                    </a:lnTo>
                    <a:lnTo>
                      <a:pt x="4655" y="21600"/>
                    </a:lnTo>
                    <a:close/>
                    <a:moveTo>
                      <a:pt x="0" y="10800"/>
                    </a:moveTo>
                  </a:path>
                </a:pathLst>
              </a:custGeom>
              <a:solidFill>
                <a:srgbClr val="D8DA3A"/>
              </a:solidFill>
              <a:ln w="9525" cap="flat">
                <a:solidFill>
                  <a:srgbClr val="00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27" name="AutoShape 75"/>
              <p:cNvSpPr>
                <a:spLocks/>
              </p:cNvSpPr>
              <p:nvPr/>
            </p:nvSpPr>
            <p:spPr bwMode="auto">
              <a:xfrm>
                <a:off x="0" y="718"/>
                <a:ext cx="416" cy="359"/>
              </a:xfrm>
              <a:custGeom>
                <a:avLst/>
                <a:gdLst>
                  <a:gd name="T0" fmla="*/ 10800 w 21600"/>
                  <a:gd name="T1" fmla="*/ 10800 h 21600"/>
                </a:gdLst>
                <a:ahLst/>
                <a:cxnLst>
                  <a:cxn ang="0">
                    <a:pos x="T0" y="T1"/>
                  </a:cxn>
                </a:cxnLst>
                <a:rect l="0" t="0" r="r" b="b"/>
                <a:pathLst>
                  <a:path w="21600" h="21600">
                    <a:moveTo>
                      <a:pt x="0" y="10800"/>
                    </a:moveTo>
                    <a:lnTo>
                      <a:pt x="4655" y="0"/>
                    </a:lnTo>
                    <a:lnTo>
                      <a:pt x="16945" y="0"/>
                    </a:lnTo>
                    <a:lnTo>
                      <a:pt x="21600" y="10800"/>
                    </a:lnTo>
                    <a:lnTo>
                      <a:pt x="16945" y="21600"/>
                    </a:lnTo>
                    <a:lnTo>
                      <a:pt x="4655" y="21600"/>
                    </a:lnTo>
                    <a:close/>
                    <a:moveTo>
                      <a:pt x="0" y="10800"/>
                    </a:moveTo>
                  </a:path>
                </a:pathLst>
              </a:custGeom>
              <a:solidFill>
                <a:srgbClr val="D8DA3A"/>
              </a:solidFill>
              <a:ln w="9525" cap="flat">
                <a:solidFill>
                  <a:srgbClr val="000000"/>
                </a:solidFill>
                <a:prstDash val="solid"/>
                <a:round/>
                <a:headEnd type="none" w="med" len="med"/>
                <a:tailEnd type="none" w="med" len="med"/>
              </a:ln>
            </p:spPr>
            <p:txBody>
              <a:bodyPr lIns="0" tIns="0" rIns="0" bIns="0">
                <a:prstTxWarp prst="textNoShape">
                  <a:avLst/>
                </a:prstTxWarp>
              </a:bodyPr>
              <a:lstStyle/>
              <a:p>
                <a:endParaRPr lang="en-US"/>
              </a:p>
            </p:txBody>
          </p:sp>
        </p:grpSp>
        <p:grpSp>
          <p:nvGrpSpPr>
            <p:cNvPr id="7" name="Group 76"/>
            <p:cNvGrpSpPr>
              <a:grpSpLocks/>
            </p:cNvGrpSpPr>
            <p:nvPr/>
          </p:nvGrpSpPr>
          <p:grpSpPr bwMode="auto">
            <a:xfrm>
              <a:off x="323" y="179"/>
              <a:ext cx="417" cy="1437"/>
              <a:chOff x="0" y="0"/>
              <a:chExt cx="416" cy="1437"/>
            </a:xfrm>
          </p:grpSpPr>
          <p:sp>
            <p:nvSpPr>
              <p:cNvPr id="23629" name="AutoShape 77"/>
              <p:cNvSpPr>
                <a:spLocks/>
              </p:cNvSpPr>
              <p:nvPr/>
            </p:nvSpPr>
            <p:spPr bwMode="auto">
              <a:xfrm>
                <a:off x="0" y="0"/>
                <a:ext cx="416" cy="359"/>
              </a:xfrm>
              <a:custGeom>
                <a:avLst/>
                <a:gdLst>
                  <a:gd name="T0" fmla="*/ 10800 w 21600"/>
                  <a:gd name="T1" fmla="*/ 10800 h 21600"/>
                </a:gdLst>
                <a:ahLst/>
                <a:cxnLst>
                  <a:cxn ang="0">
                    <a:pos x="T0" y="T1"/>
                  </a:cxn>
                </a:cxnLst>
                <a:rect l="0" t="0" r="r" b="b"/>
                <a:pathLst>
                  <a:path w="21600" h="21600">
                    <a:moveTo>
                      <a:pt x="0" y="10800"/>
                    </a:moveTo>
                    <a:lnTo>
                      <a:pt x="4655" y="0"/>
                    </a:lnTo>
                    <a:lnTo>
                      <a:pt x="16945" y="0"/>
                    </a:lnTo>
                    <a:lnTo>
                      <a:pt x="21600" y="10800"/>
                    </a:lnTo>
                    <a:lnTo>
                      <a:pt x="16945" y="21600"/>
                    </a:lnTo>
                    <a:lnTo>
                      <a:pt x="4655" y="21600"/>
                    </a:lnTo>
                    <a:close/>
                    <a:moveTo>
                      <a:pt x="0" y="10800"/>
                    </a:moveTo>
                  </a:path>
                </a:pathLst>
              </a:custGeom>
              <a:solidFill>
                <a:srgbClr val="D8DA3A"/>
              </a:solidFill>
              <a:ln w="9525" cap="flat">
                <a:solidFill>
                  <a:srgbClr val="00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30" name="AutoShape 78"/>
              <p:cNvSpPr>
                <a:spLocks/>
              </p:cNvSpPr>
              <p:nvPr/>
            </p:nvSpPr>
            <p:spPr bwMode="auto">
              <a:xfrm>
                <a:off x="0" y="1077"/>
                <a:ext cx="416" cy="360"/>
              </a:xfrm>
              <a:custGeom>
                <a:avLst/>
                <a:gdLst>
                  <a:gd name="T0" fmla="*/ 10800 w 21600"/>
                  <a:gd name="T1" fmla="*/ 10800 h 21600"/>
                </a:gdLst>
                <a:ahLst/>
                <a:cxnLst>
                  <a:cxn ang="0">
                    <a:pos x="T0" y="T1"/>
                  </a:cxn>
                </a:cxnLst>
                <a:rect l="0" t="0" r="r" b="b"/>
                <a:pathLst>
                  <a:path w="21600" h="21600">
                    <a:moveTo>
                      <a:pt x="0" y="10800"/>
                    </a:moveTo>
                    <a:lnTo>
                      <a:pt x="4655" y="0"/>
                    </a:lnTo>
                    <a:lnTo>
                      <a:pt x="16945" y="0"/>
                    </a:lnTo>
                    <a:lnTo>
                      <a:pt x="21600" y="10800"/>
                    </a:lnTo>
                    <a:lnTo>
                      <a:pt x="16945" y="21600"/>
                    </a:lnTo>
                    <a:lnTo>
                      <a:pt x="4655" y="21600"/>
                    </a:lnTo>
                    <a:close/>
                    <a:moveTo>
                      <a:pt x="0" y="10800"/>
                    </a:moveTo>
                  </a:path>
                </a:pathLst>
              </a:custGeom>
              <a:solidFill>
                <a:srgbClr val="D8DA3A"/>
              </a:solidFill>
              <a:ln w="9525" cap="flat">
                <a:solidFill>
                  <a:srgbClr val="00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31" name="AutoShape 79"/>
              <p:cNvSpPr>
                <a:spLocks/>
              </p:cNvSpPr>
              <p:nvPr/>
            </p:nvSpPr>
            <p:spPr bwMode="auto">
              <a:xfrm>
                <a:off x="0" y="359"/>
                <a:ext cx="416" cy="359"/>
              </a:xfrm>
              <a:custGeom>
                <a:avLst/>
                <a:gdLst>
                  <a:gd name="T0" fmla="*/ 10800 w 21600"/>
                  <a:gd name="T1" fmla="*/ 10800 h 21600"/>
                </a:gdLst>
                <a:ahLst/>
                <a:cxnLst>
                  <a:cxn ang="0">
                    <a:pos x="T0" y="T1"/>
                  </a:cxn>
                </a:cxnLst>
                <a:rect l="0" t="0" r="r" b="b"/>
                <a:pathLst>
                  <a:path w="21600" h="21600">
                    <a:moveTo>
                      <a:pt x="0" y="10800"/>
                    </a:moveTo>
                    <a:lnTo>
                      <a:pt x="4655" y="0"/>
                    </a:lnTo>
                    <a:lnTo>
                      <a:pt x="16945" y="0"/>
                    </a:lnTo>
                    <a:lnTo>
                      <a:pt x="21600" y="10800"/>
                    </a:lnTo>
                    <a:lnTo>
                      <a:pt x="16945" y="21600"/>
                    </a:lnTo>
                    <a:lnTo>
                      <a:pt x="4655" y="21600"/>
                    </a:lnTo>
                    <a:close/>
                    <a:moveTo>
                      <a:pt x="0" y="10800"/>
                    </a:moveTo>
                  </a:path>
                </a:pathLst>
              </a:custGeom>
              <a:solidFill>
                <a:srgbClr val="D8DA3A"/>
              </a:solidFill>
              <a:ln w="9525" cap="flat">
                <a:solidFill>
                  <a:srgbClr val="00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32" name="AutoShape 80"/>
              <p:cNvSpPr>
                <a:spLocks/>
              </p:cNvSpPr>
              <p:nvPr/>
            </p:nvSpPr>
            <p:spPr bwMode="auto">
              <a:xfrm>
                <a:off x="0" y="718"/>
                <a:ext cx="416" cy="359"/>
              </a:xfrm>
              <a:custGeom>
                <a:avLst/>
                <a:gdLst>
                  <a:gd name="T0" fmla="*/ 10800 w 21600"/>
                  <a:gd name="T1" fmla="*/ 10800 h 21600"/>
                </a:gdLst>
                <a:ahLst/>
                <a:cxnLst>
                  <a:cxn ang="0">
                    <a:pos x="T0" y="T1"/>
                  </a:cxn>
                </a:cxnLst>
                <a:rect l="0" t="0" r="r" b="b"/>
                <a:pathLst>
                  <a:path w="21600" h="21600">
                    <a:moveTo>
                      <a:pt x="0" y="10800"/>
                    </a:moveTo>
                    <a:lnTo>
                      <a:pt x="4655" y="0"/>
                    </a:lnTo>
                    <a:lnTo>
                      <a:pt x="16945" y="0"/>
                    </a:lnTo>
                    <a:lnTo>
                      <a:pt x="21600" y="10800"/>
                    </a:lnTo>
                    <a:lnTo>
                      <a:pt x="16945" y="21600"/>
                    </a:lnTo>
                    <a:lnTo>
                      <a:pt x="4655" y="21600"/>
                    </a:lnTo>
                    <a:close/>
                    <a:moveTo>
                      <a:pt x="0" y="10800"/>
                    </a:moveTo>
                  </a:path>
                </a:pathLst>
              </a:custGeom>
              <a:solidFill>
                <a:srgbClr val="D8DA3A"/>
              </a:solidFill>
              <a:ln w="9525" cap="flat">
                <a:solidFill>
                  <a:srgbClr val="000000"/>
                </a:solidFill>
                <a:prstDash val="solid"/>
                <a:round/>
                <a:headEnd type="none" w="med" len="med"/>
                <a:tailEnd type="none" w="med" len="med"/>
              </a:ln>
            </p:spPr>
            <p:txBody>
              <a:bodyPr lIns="0" tIns="0" rIns="0" bIns="0">
                <a:prstTxWarp prst="textNoShape">
                  <a:avLst/>
                </a:prstTxWarp>
              </a:bodyPr>
              <a:lstStyle/>
              <a:p>
                <a:endParaRPr lang="en-US"/>
              </a:p>
            </p:txBody>
          </p:sp>
        </p:grpSp>
        <p:sp>
          <p:nvSpPr>
            <p:cNvPr id="23633" name="AutoShape 81"/>
            <p:cNvSpPr>
              <a:spLocks/>
            </p:cNvSpPr>
            <p:nvPr/>
          </p:nvSpPr>
          <p:spPr bwMode="auto">
            <a:xfrm>
              <a:off x="651" y="1077"/>
              <a:ext cx="417" cy="360"/>
            </a:xfrm>
            <a:custGeom>
              <a:avLst/>
              <a:gdLst>
                <a:gd name="T0" fmla="*/ 10800 w 21600"/>
                <a:gd name="T1" fmla="*/ 10800 h 21600"/>
              </a:gdLst>
              <a:ahLst/>
              <a:cxnLst>
                <a:cxn ang="0">
                  <a:pos x="T0" y="T1"/>
                </a:cxn>
              </a:cxnLst>
              <a:rect l="0" t="0" r="r" b="b"/>
              <a:pathLst>
                <a:path w="21600" h="21600">
                  <a:moveTo>
                    <a:pt x="0" y="10800"/>
                  </a:moveTo>
                  <a:lnTo>
                    <a:pt x="4655" y="0"/>
                  </a:lnTo>
                  <a:lnTo>
                    <a:pt x="16945" y="0"/>
                  </a:lnTo>
                  <a:lnTo>
                    <a:pt x="21600" y="10800"/>
                  </a:lnTo>
                  <a:lnTo>
                    <a:pt x="16945" y="21600"/>
                  </a:lnTo>
                  <a:lnTo>
                    <a:pt x="4655" y="21600"/>
                  </a:lnTo>
                  <a:close/>
                  <a:moveTo>
                    <a:pt x="0" y="10800"/>
                  </a:moveTo>
                </a:path>
              </a:pathLst>
            </a:custGeom>
            <a:solidFill>
              <a:srgbClr val="D8DA3A"/>
            </a:solidFill>
            <a:ln w="9525" cap="flat">
              <a:solidFill>
                <a:srgbClr val="00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34" name="AutoShape 82"/>
            <p:cNvSpPr>
              <a:spLocks/>
            </p:cNvSpPr>
            <p:nvPr/>
          </p:nvSpPr>
          <p:spPr bwMode="auto">
            <a:xfrm>
              <a:off x="651" y="359"/>
              <a:ext cx="417" cy="359"/>
            </a:xfrm>
            <a:custGeom>
              <a:avLst/>
              <a:gdLst>
                <a:gd name="T0" fmla="*/ 10800 w 21600"/>
                <a:gd name="T1" fmla="*/ 10800 h 21600"/>
              </a:gdLst>
              <a:ahLst/>
              <a:cxnLst>
                <a:cxn ang="0">
                  <a:pos x="T0" y="T1"/>
                </a:cxn>
              </a:cxnLst>
              <a:rect l="0" t="0" r="r" b="b"/>
              <a:pathLst>
                <a:path w="21600" h="21600">
                  <a:moveTo>
                    <a:pt x="0" y="10800"/>
                  </a:moveTo>
                  <a:lnTo>
                    <a:pt x="4655" y="0"/>
                  </a:lnTo>
                  <a:lnTo>
                    <a:pt x="16945" y="0"/>
                  </a:lnTo>
                  <a:lnTo>
                    <a:pt x="21600" y="10800"/>
                  </a:lnTo>
                  <a:lnTo>
                    <a:pt x="16945" y="21600"/>
                  </a:lnTo>
                  <a:lnTo>
                    <a:pt x="4655" y="21600"/>
                  </a:lnTo>
                  <a:close/>
                  <a:moveTo>
                    <a:pt x="0" y="10800"/>
                  </a:moveTo>
                </a:path>
              </a:pathLst>
            </a:custGeom>
            <a:solidFill>
              <a:srgbClr val="D8DA3A"/>
            </a:solidFill>
            <a:ln w="9525" cap="flat">
              <a:solidFill>
                <a:srgbClr val="00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35" name="AutoShape 83"/>
            <p:cNvSpPr>
              <a:spLocks/>
            </p:cNvSpPr>
            <p:nvPr/>
          </p:nvSpPr>
          <p:spPr bwMode="auto">
            <a:xfrm>
              <a:off x="651" y="718"/>
              <a:ext cx="417" cy="359"/>
            </a:xfrm>
            <a:custGeom>
              <a:avLst/>
              <a:gdLst>
                <a:gd name="T0" fmla="*/ 10800 w 21600"/>
                <a:gd name="T1" fmla="*/ 10800 h 21600"/>
              </a:gdLst>
              <a:ahLst/>
              <a:cxnLst>
                <a:cxn ang="0">
                  <a:pos x="T0" y="T1"/>
                </a:cxn>
              </a:cxnLst>
              <a:rect l="0" t="0" r="r" b="b"/>
              <a:pathLst>
                <a:path w="21600" h="21600">
                  <a:moveTo>
                    <a:pt x="0" y="10800"/>
                  </a:moveTo>
                  <a:lnTo>
                    <a:pt x="4655" y="0"/>
                  </a:lnTo>
                  <a:lnTo>
                    <a:pt x="16945" y="0"/>
                  </a:lnTo>
                  <a:lnTo>
                    <a:pt x="21600" y="10800"/>
                  </a:lnTo>
                  <a:lnTo>
                    <a:pt x="16945" y="21600"/>
                  </a:lnTo>
                  <a:lnTo>
                    <a:pt x="4655" y="21600"/>
                  </a:lnTo>
                  <a:close/>
                  <a:moveTo>
                    <a:pt x="0" y="10800"/>
                  </a:moveTo>
                </a:path>
              </a:pathLst>
            </a:custGeom>
            <a:solidFill>
              <a:schemeClr val="accent1"/>
            </a:solidFill>
            <a:ln w="9525" cap="flat">
              <a:solidFill>
                <a:srgbClr val="000000"/>
              </a:solidFill>
              <a:prstDash val="solid"/>
              <a:round/>
              <a:headEnd type="none" w="med" len="med"/>
              <a:tailEnd type="none" w="med" len="med"/>
            </a:ln>
          </p:spPr>
          <p:txBody>
            <a:bodyPr lIns="0" tIns="0" rIns="0" bIns="0">
              <a:prstTxWarp prst="textNoShape">
                <a:avLst/>
              </a:prstTxWarp>
            </a:bodyPr>
            <a:lstStyle/>
            <a:p>
              <a:endParaRPr lang="en-US"/>
            </a:p>
          </p:txBody>
        </p:sp>
      </p:grpSp>
      <p:sp>
        <p:nvSpPr>
          <p:cNvPr id="23636" name="Rectangle 84"/>
          <p:cNvSpPr>
            <a:spLocks/>
          </p:cNvSpPr>
          <p:nvPr/>
        </p:nvSpPr>
        <p:spPr bwMode="auto">
          <a:xfrm>
            <a:off x="5067599" y="911946"/>
            <a:ext cx="906363" cy="419695"/>
          </a:xfrm>
          <a:prstGeom prst="rect">
            <a:avLst/>
          </a:prstGeom>
          <a:noFill/>
          <a:ln w="12700" cap="rnd">
            <a:noFill/>
            <a:round/>
            <a:headEnd type="none" w="med" len="med"/>
            <a:tailEnd type="none" w="med" len="med"/>
          </a:ln>
        </p:spPr>
        <p:txBody>
          <a:bodyPr wrap="none" lIns="26787" tIns="26787" rIns="26787" bIns="26787">
            <a:prstTxWarp prst="textNoShape">
              <a:avLst/>
            </a:prstTxWarp>
            <a:spAutoFit/>
          </a:bodyPr>
          <a:lstStyle/>
          <a:p>
            <a:pPr algn="l"/>
            <a:r>
              <a:rPr lang="en-US" sz="2400" b="1" dirty="0">
                <a:solidFill>
                  <a:srgbClr val="FF0000"/>
                </a:solidFill>
                <a:effectLst>
                  <a:outerShdw blurRad="38100" dist="38100" dir="2700000" algn="tl">
                    <a:srgbClr val="FFFFFF"/>
                  </a:outerShdw>
                </a:effectLst>
                <a:latin typeface="Helvetica" charset="0"/>
                <a:ea typeface="Helvetica" charset="0"/>
                <a:cs typeface="Helvetica" charset="0"/>
                <a:sym typeface="Helvetica" charset="0"/>
              </a:rPr>
              <a:t>JWST</a:t>
            </a:r>
          </a:p>
        </p:txBody>
      </p:sp>
      <p:sp>
        <p:nvSpPr>
          <p:cNvPr id="23637" name="Rectangle 85"/>
          <p:cNvSpPr>
            <a:spLocks/>
          </p:cNvSpPr>
          <p:nvPr/>
        </p:nvSpPr>
        <p:spPr bwMode="auto">
          <a:xfrm>
            <a:off x="3470301" y="3139902"/>
            <a:ext cx="830019" cy="515762"/>
          </a:xfrm>
          <a:prstGeom prst="rect">
            <a:avLst/>
          </a:prstGeom>
          <a:noFill/>
          <a:ln w="12700" cap="rnd">
            <a:noFill/>
            <a:round/>
            <a:headEnd type="none" w="med" len="med"/>
            <a:tailEnd type="none" w="med" len="med"/>
          </a:ln>
        </p:spPr>
        <p:txBody>
          <a:bodyPr wrap="none" lIns="26787" tIns="26787" rIns="26787" bIns="26787">
            <a:prstTxWarp prst="textNoShape">
              <a:avLst/>
            </a:prstTxWarp>
            <a:spAutoFit/>
          </a:bodyPr>
          <a:lstStyle/>
          <a:p>
            <a:pPr algn="l"/>
            <a:r>
              <a:rPr lang="en-US" sz="1500" dirty="0">
                <a:solidFill>
                  <a:schemeClr val="tx1"/>
                </a:solidFill>
                <a:latin typeface="Calibri" charset="0"/>
                <a:ea typeface="Calibri" charset="0"/>
                <a:cs typeface="Calibri" charset="0"/>
                <a:sym typeface="Calibri" charset="0"/>
              </a:rPr>
              <a:t>6.5-meter</a:t>
            </a:r>
          </a:p>
          <a:p>
            <a:pPr algn="l"/>
            <a:r>
              <a:rPr lang="en-US" sz="1500" dirty="0">
                <a:solidFill>
                  <a:schemeClr val="tx1"/>
                </a:solidFill>
                <a:latin typeface="Calibri" charset="0"/>
                <a:ea typeface="Calibri" charset="0"/>
                <a:cs typeface="Calibri" charset="0"/>
                <a:sym typeface="Calibri" charset="0"/>
              </a:rPr>
              <a:t>T ~ 40 K</a:t>
            </a:r>
          </a:p>
        </p:txBody>
      </p:sp>
      <p:sp>
        <p:nvSpPr>
          <p:cNvPr id="23638" name="Line 86"/>
          <p:cNvSpPr>
            <a:spLocks noChangeShapeType="1"/>
          </p:cNvSpPr>
          <p:nvPr/>
        </p:nvSpPr>
        <p:spPr bwMode="auto">
          <a:xfrm>
            <a:off x="3300636" y="3157761"/>
            <a:ext cx="1918766" cy="1116"/>
          </a:xfrm>
          <a:prstGeom prst="line">
            <a:avLst/>
          </a:prstGeom>
          <a:noFill/>
          <a:ln w="25400" cap="flat">
            <a:solidFill>
              <a:srgbClr val="FF0000"/>
            </a:solidFill>
            <a:prstDash val="solid"/>
            <a:round/>
            <a:headEnd type="triangle" w="med" len="sm"/>
            <a:tailEnd type="triangle" w="med" len="sm"/>
          </a:ln>
          <a:effectLst>
            <a:outerShdw blurRad="38100" dist="19999" dir="5400000" algn="ctr" rotWithShape="0">
              <a:srgbClr val="000000">
                <a:alpha val="37999"/>
              </a:srgbClr>
            </a:outerShdw>
          </a:effectLst>
        </p:spPr>
        <p:txBody>
          <a:bodyPr lIns="0" tIns="0" rIns="0" bIns="0">
            <a:prstTxWarp prst="textNoShape">
              <a:avLst/>
            </a:prstTxWarp>
          </a:bodyPr>
          <a:lstStyle/>
          <a:p>
            <a:endParaRPr lang="en-US"/>
          </a:p>
        </p:txBody>
      </p:sp>
      <p:pic>
        <p:nvPicPr>
          <p:cNvPr id="23639" name="Picture 87"/>
          <p:cNvPicPr>
            <a:picLocks noChangeArrowheads="1"/>
          </p:cNvPicPr>
          <p:nvPr/>
        </p:nvPicPr>
        <p:blipFill>
          <a:blip r:embed="rId5"/>
          <a:srcRect/>
          <a:stretch>
            <a:fillRect/>
          </a:stretch>
        </p:blipFill>
        <p:spPr bwMode="auto">
          <a:xfrm>
            <a:off x="3312915" y="3786187"/>
            <a:ext cx="812602" cy="410766"/>
          </a:xfrm>
          <a:prstGeom prst="rect">
            <a:avLst/>
          </a:prstGeom>
          <a:noFill/>
          <a:ln w="12700" cap="flat">
            <a:solidFill>
              <a:srgbClr val="FF6666"/>
            </a:solidFill>
            <a:prstDash val="solid"/>
            <a:miter lim="800000"/>
            <a:headEnd/>
            <a:tailEnd/>
          </a:ln>
        </p:spPr>
      </p:pic>
      <p:sp>
        <p:nvSpPr>
          <p:cNvPr id="23640" name="Rectangle 88"/>
          <p:cNvSpPr>
            <a:spLocks/>
          </p:cNvSpPr>
          <p:nvPr/>
        </p:nvSpPr>
        <p:spPr bwMode="auto">
          <a:xfrm>
            <a:off x="3205758" y="4232672"/>
            <a:ext cx="1134559" cy="515762"/>
          </a:xfrm>
          <a:prstGeom prst="rect">
            <a:avLst/>
          </a:prstGeom>
          <a:noFill/>
          <a:ln w="12700" cap="rnd">
            <a:noFill/>
            <a:round/>
            <a:headEnd type="none" w="med" len="med"/>
            <a:tailEnd type="none" w="med" len="med"/>
          </a:ln>
        </p:spPr>
        <p:txBody>
          <a:bodyPr wrap="none" lIns="26787" tIns="26787" rIns="26787" bIns="26787">
            <a:prstTxWarp prst="textNoShape">
              <a:avLst/>
            </a:prstTxWarp>
            <a:spAutoFit/>
          </a:bodyPr>
          <a:lstStyle/>
          <a:p>
            <a:pPr algn="l"/>
            <a:r>
              <a:rPr lang="en-US" sz="1500" dirty="0">
                <a:solidFill>
                  <a:schemeClr val="tx1"/>
                </a:solidFill>
                <a:latin typeface="Calibri" charset="0"/>
                <a:ea typeface="Calibri" charset="0"/>
                <a:cs typeface="Calibri" charset="0"/>
                <a:sym typeface="Calibri" charset="0"/>
              </a:rPr>
              <a:t>132” </a:t>
            </a:r>
            <a:r>
              <a:rPr lang="en-US" sz="1500" dirty="0" err="1">
                <a:solidFill>
                  <a:schemeClr val="tx1"/>
                </a:solidFill>
                <a:latin typeface="Calibri" charset="0"/>
                <a:ea typeface="Calibri" charset="0"/>
                <a:cs typeface="Calibri" charset="0"/>
                <a:sym typeface="Calibri" charset="0"/>
              </a:rPr>
              <a:t>x</a:t>
            </a:r>
            <a:r>
              <a:rPr lang="en-US" sz="1500" dirty="0">
                <a:solidFill>
                  <a:schemeClr val="tx1"/>
                </a:solidFill>
                <a:latin typeface="Calibri" charset="0"/>
                <a:ea typeface="Calibri" charset="0"/>
                <a:cs typeface="Calibri" charset="0"/>
                <a:sym typeface="Calibri" charset="0"/>
              </a:rPr>
              <a:t> 264”</a:t>
            </a:r>
          </a:p>
          <a:p>
            <a:pPr algn="l"/>
            <a:r>
              <a:rPr lang="en-US" sz="1500" dirty="0">
                <a:solidFill>
                  <a:schemeClr val="tx1"/>
                </a:solidFill>
                <a:latin typeface="Calibri" charset="0"/>
                <a:ea typeface="Calibri" charset="0"/>
                <a:cs typeface="Calibri" charset="0"/>
                <a:sym typeface="Calibri" charset="0"/>
              </a:rPr>
              <a:t>λ/D</a:t>
            </a:r>
            <a:r>
              <a:rPr lang="en-US" sz="1500" baseline="-6000" dirty="0">
                <a:solidFill>
                  <a:schemeClr val="tx1"/>
                </a:solidFill>
                <a:latin typeface="Calibri" charset="0"/>
                <a:ea typeface="Calibri" charset="0"/>
                <a:cs typeface="Calibri" charset="0"/>
                <a:sym typeface="Calibri" charset="0"/>
              </a:rPr>
              <a:t>2μm</a:t>
            </a:r>
            <a:r>
              <a:rPr lang="en-US" sz="1500" dirty="0">
                <a:solidFill>
                  <a:schemeClr val="tx1"/>
                </a:solidFill>
                <a:latin typeface="Calibri" charset="0"/>
                <a:ea typeface="Calibri" charset="0"/>
                <a:cs typeface="Calibri" charset="0"/>
                <a:sym typeface="Calibri" charset="0"/>
              </a:rPr>
              <a:t>~ 0.06”</a:t>
            </a:r>
          </a:p>
        </p:txBody>
      </p:sp>
      <p:sp>
        <p:nvSpPr>
          <p:cNvPr id="23641" name="Rectangle 89"/>
          <p:cNvSpPr>
            <a:spLocks/>
          </p:cNvSpPr>
          <p:nvPr/>
        </p:nvSpPr>
        <p:spPr bwMode="auto">
          <a:xfrm>
            <a:off x="4634508" y="3982642"/>
            <a:ext cx="1199555" cy="515762"/>
          </a:xfrm>
          <a:prstGeom prst="rect">
            <a:avLst/>
          </a:prstGeom>
          <a:noFill/>
          <a:ln w="12700" cap="rnd">
            <a:noFill/>
            <a:round/>
            <a:headEnd type="none" w="med" len="med"/>
            <a:tailEnd type="none" w="med" len="med"/>
          </a:ln>
        </p:spPr>
        <p:txBody>
          <a:bodyPr wrap="none" lIns="26787" tIns="26787" rIns="26787" bIns="26787">
            <a:prstTxWarp prst="textNoShape">
              <a:avLst/>
            </a:prstTxWarp>
            <a:spAutoFit/>
          </a:bodyPr>
          <a:lstStyle/>
          <a:p>
            <a:pPr algn="l"/>
            <a:r>
              <a:rPr lang="en-US" sz="1500" dirty="0">
                <a:solidFill>
                  <a:schemeClr val="tx1"/>
                </a:solidFill>
                <a:latin typeface="Calibri" charset="0"/>
                <a:ea typeface="Calibri" charset="0"/>
                <a:cs typeface="Calibri" charset="0"/>
                <a:sym typeface="Calibri" charset="0"/>
              </a:rPr>
              <a:t>114” </a:t>
            </a:r>
            <a:r>
              <a:rPr lang="en-US" sz="1500" dirty="0" err="1">
                <a:solidFill>
                  <a:schemeClr val="tx1"/>
                </a:solidFill>
                <a:latin typeface="Calibri" charset="0"/>
                <a:ea typeface="Calibri" charset="0"/>
                <a:cs typeface="Calibri" charset="0"/>
                <a:sym typeface="Calibri" charset="0"/>
              </a:rPr>
              <a:t>x</a:t>
            </a:r>
            <a:r>
              <a:rPr lang="en-US" sz="1500" dirty="0">
                <a:solidFill>
                  <a:schemeClr val="tx1"/>
                </a:solidFill>
                <a:latin typeface="Calibri" charset="0"/>
                <a:ea typeface="Calibri" charset="0"/>
                <a:cs typeface="Calibri" charset="0"/>
                <a:sym typeface="Calibri" charset="0"/>
              </a:rPr>
              <a:t> 84”</a:t>
            </a:r>
          </a:p>
          <a:p>
            <a:pPr algn="l"/>
            <a:r>
              <a:rPr lang="en-US" sz="1500" dirty="0">
                <a:solidFill>
                  <a:schemeClr val="tx1"/>
                </a:solidFill>
                <a:latin typeface="Calibri" charset="0"/>
                <a:ea typeface="Calibri" charset="0"/>
                <a:cs typeface="Calibri" charset="0"/>
                <a:sym typeface="Calibri" charset="0"/>
              </a:rPr>
              <a:t>λ/D</a:t>
            </a:r>
            <a:r>
              <a:rPr lang="en-US" sz="1500" baseline="-6000" dirty="0">
                <a:solidFill>
                  <a:schemeClr val="tx1"/>
                </a:solidFill>
                <a:latin typeface="Calibri" charset="0"/>
                <a:ea typeface="Calibri" charset="0"/>
                <a:cs typeface="Calibri" charset="0"/>
                <a:sym typeface="Calibri" charset="0"/>
              </a:rPr>
              <a:t>20μm</a:t>
            </a:r>
            <a:r>
              <a:rPr lang="en-US" sz="1500" dirty="0">
                <a:solidFill>
                  <a:schemeClr val="tx1"/>
                </a:solidFill>
                <a:latin typeface="Calibri" charset="0"/>
                <a:ea typeface="Calibri" charset="0"/>
                <a:cs typeface="Calibri" charset="0"/>
                <a:sym typeface="Calibri" charset="0"/>
              </a:rPr>
              <a:t>~ 0.64”</a:t>
            </a:r>
          </a:p>
        </p:txBody>
      </p:sp>
      <p:pic>
        <p:nvPicPr>
          <p:cNvPr id="23642" name="Picture 90"/>
          <p:cNvPicPr>
            <a:picLocks noChangeArrowheads="1"/>
          </p:cNvPicPr>
          <p:nvPr/>
        </p:nvPicPr>
        <p:blipFill>
          <a:blip r:embed="rId5"/>
          <a:srcRect/>
          <a:stretch>
            <a:fillRect/>
          </a:stretch>
        </p:blipFill>
        <p:spPr bwMode="auto">
          <a:xfrm>
            <a:off x="4920259" y="3777259"/>
            <a:ext cx="250031" cy="187523"/>
          </a:xfrm>
          <a:prstGeom prst="rect">
            <a:avLst/>
          </a:prstGeom>
          <a:noFill/>
          <a:ln w="12700" cap="flat">
            <a:solidFill>
              <a:srgbClr val="FF6666"/>
            </a:solidFill>
            <a:prstDash val="solid"/>
            <a:miter lim="800000"/>
            <a:headEnd/>
            <a:tailEnd/>
          </a:ln>
        </p:spPr>
      </p:pic>
      <p:sp>
        <p:nvSpPr>
          <p:cNvPr id="23643" name="Line 91"/>
          <p:cNvSpPr>
            <a:spLocks noChangeShapeType="1"/>
          </p:cNvSpPr>
          <p:nvPr/>
        </p:nvSpPr>
        <p:spPr bwMode="auto">
          <a:xfrm flipH="1">
            <a:off x="2723555" y="696516"/>
            <a:ext cx="0" cy="4098727"/>
          </a:xfrm>
          <a:prstGeom prst="line">
            <a:avLst/>
          </a:prstGeom>
          <a:noFill/>
          <a:ln w="9525" cap="flat">
            <a:solidFill>
              <a:srgbClr val="E6E6E6"/>
            </a:solidFill>
            <a:prstDash val="sysDot"/>
            <a:miter lim="800000"/>
            <a:headEnd type="none" w="med" len="med"/>
            <a:tailEnd type="none" w="med" len="med"/>
          </a:ln>
        </p:spPr>
        <p:txBody>
          <a:bodyPr lIns="0" tIns="0" rIns="0" bIns="0">
            <a:prstTxWarp prst="textNoShape">
              <a:avLst/>
            </a:prstTxWarp>
          </a:bodyPr>
          <a:lstStyle/>
          <a:p>
            <a:endParaRPr lang="en-US"/>
          </a:p>
        </p:txBody>
      </p:sp>
      <p:sp>
        <p:nvSpPr>
          <p:cNvPr id="23644" name="Line 92"/>
          <p:cNvSpPr>
            <a:spLocks noChangeShapeType="1"/>
          </p:cNvSpPr>
          <p:nvPr/>
        </p:nvSpPr>
        <p:spPr bwMode="auto">
          <a:xfrm>
            <a:off x="634009" y="4777383"/>
            <a:ext cx="7858125" cy="0"/>
          </a:xfrm>
          <a:prstGeom prst="line">
            <a:avLst/>
          </a:prstGeom>
          <a:noFill/>
          <a:ln w="9525" cap="flat">
            <a:solidFill>
              <a:srgbClr val="E6E6E6"/>
            </a:solidFill>
            <a:prstDash val="sysDot"/>
            <a:miter lim="800000"/>
            <a:headEnd type="none" w="med" len="med"/>
            <a:tailEnd type="none" w="med" len="med"/>
          </a:ln>
        </p:spPr>
        <p:txBody>
          <a:bodyPr lIns="0" tIns="0" rIns="0" bIns="0">
            <a:prstTxWarp prst="textNoShape">
              <a:avLst/>
            </a:prstTxWarp>
          </a:bodyPr>
          <a:lstStyle/>
          <a:p>
            <a:endParaRPr lang="en-US"/>
          </a:p>
        </p:txBody>
      </p:sp>
      <p:sp>
        <p:nvSpPr>
          <p:cNvPr id="23645" name="Line 93"/>
          <p:cNvSpPr>
            <a:spLocks noChangeShapeType="1"/>
          </p:cNvSpPr>
          <p:nvPr/>
        </p:nvSpPr>
        <p:spPr bwMode="auto">
          <a:xfrm>
            <a:off x="6063258" y="696516"/>
            <a:ext cx="8930" cy="4098727"/>
          </a:xfrm>
          <a:prstGeom prst="line">
            <a:avLst/>
          </a:prstGeom>
          <a:noFill/>
          <a:ln w="9525" cap="flat">
            <a:solidFill>
              <a:srgbClr val="E6E6E6"/>
            </a:solidFill>
            <a:prstDash val="sysDot"/>
            <a:miter lim="800000"/>
            <a:headEnd type="none" w="med" len="med"/>
            <a:tailEnd type="none" w="med" len="med"/>
          </a:ln>
        </p:spPr>
        <p:txBody>
          <a:bodyPr lIns="0" tIns="0" rIns="0" bIns="0">
            <a:prstTxWarp prst="textNoShape">
              <a:avLst/>
            </a:prstTxWarp>
          </a:bodyPr>
          <a:lstStyle/>
          <a:p>
            <a:endParaRPr lang="en-US"/>
          </a:p>
        </p:txBody>
      </p:sp>
      <p:sp>
        <p:nvSpPr>
          <p:cNvPr id="23646" name="Rectangle 94"/>
          <p:cNvSpPr>
            <a:spLocks/>
          </p:cNvSpPr>
          <p:nvPr/>
        </p:nvSpPr>
        <p:spPr bwMode="auto">
          <a:xfrm>
            <a:off x="660798" y="4768453"/>
            <a:ext cx="1749555" cy="284930"/>
          </a:xfrm>
          <a:prstGeom prst="rect">
            <a:avLst/>
          </a:prstGeom>
          <a:noFill/>
          <a:ln w="12700" cap="rnd">
            <a:noFill/>
            <a:round/>
            <a:headEnd type="none" w="med" len="med"/>
            <a:tailEnd type="none" w="med" len="med"/>
          </a:ln>
        </p:spPr>
        <p:txBody>
          <a:bodyPr wrap="none" lIns="26787" tIns="26787" rIns="26787" bIns="26787">
            <a:prstTxWarp prst="textNoShape">
              <a:avLst/>
            </a:prstTxWarp>
            <a:spAutoFit/>
          </a:bodyPr>
          <a:lstStyle/>
          <a:p>
            <a:pPr algn="l"/>
            <a:r>
              <a:rPr lang="en-US" sz="1500" dirty="0">
                <a:solidFill>
                  <a:schemeClr val="tx1"/>
                </a:solidFill>
                <a:latin typeface="Calibri" charset="0"/>
                <a:ea typeface="Calibri" charset="0"/>
                <a:cs typeface="Calibri" charset="0"/>
                <a:sym typeface="Calibri" charset="0"/>
              </a:rPr>
              <a:t>Wavelength Coverage</a:t>
            </a:r>
          </a:p>
        </p:txBody>
      </p:sp>
    </p:spTree>
  </p:cSld>
  <p:clrMapOvr>
    <a:masterClrMapping/>
  </p:clrMapOvr>
  <p:transition>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81634" name="Picture 4"/>
          <p:cNvPicPr>
            <a:picLocks noChangeArrowheads="1"/>
          </p:cNvPicPr>
          <p:nvPr/>
        </p:nvPicPr>
        <p:blipFill>
          <a:blip r:embed="rId3"/>
          <a:srcRect/>
          <a:stretch>
            <a:fillRect/>
          </a:stretch>
        </p:blipFill>
        <p:spPr bwMode="auto">
          <a:xfrm>
            <a:off x="8197850" y="187325"/>
            <a:ext cx="546100" cy="544513"/>
          </a:xfrm>
          <a:prstGeom prst="rect">
            <a:avLst/>
          </a:prstGeom>
          <a:noFill/>
          <a:ln w="12700">
            <a:noFill/>
            <a:miter lim="800000"/>
            <a:headEnd/>
            <a:tailEnd/>
          </a:ln>
        </p:spPr>
      </p:pic>
      <p:sp>
        <p:nvSpPr>
          <p:cNvPr id="39942" name="Rectangle 6"/>
          <p:cNvSpPr>
            <a:spLocks noGrp="1" noChangeArrowheads="1"/>
          </p:cNvSpPr>
          <p:nvPr>
            <p:ph type="title"/>
          </p:nvPr>
        </p:nvSpPr>
        <p:spPr>
          <a:xfrm>
            <a:off x="838200" y="609600"/>
            <a:ext cx="7358062" cy="803275"/>
          </a:xfrm>
        </p:spPr>
        <p:txBody>
          <a:bodyPr/>
          <a:lstStyle/>
          <a:p>
            <a:pPr>
              <a:defRPr/>
            </a:pPr>
            <a:r>
              <a:rPr lang="en-US" dirty="0">
                <a:sym typeface="Gill Sans" pitchFamily="32" charset="0"/>
              </a:rPr>
              <a:t>James Webb Space Telescope</a:t>
            </a:r>
          </a:p>
        </p:txBody>
      </p:sp>
      <p:sp>
        <p:nvSpPr>
          <p:cNvPr id="581637" name="Rectangle 7"/>
          <p:cNvSpPr>
            <a:spLocks/>
          </p:cNvSpPr>
          <p:nvPr/>
        </p:nvSpPr>
        <p:spPr bwMode="auto">
          <a:xfrm>
            <a:off x="179388" y="1339850"/>
            <a:ext cx="4849812" cy="3460750"/>
          </a:xfrm>
          <a:prstGeom prst="rect">
            <a:avLst/>
          </a:prstGeom>
          <a:noFill/>
          <a:ln w="12700">
            <a:noFill/>
            <a:miter lim="800000"/>
            <a:headEnd/>
            <a:tailEnd/>
          </a:ln>
        </p:spPr>
        <p:txBody>
          <a:bodyPr lIns="53576" tIns="53576" rIns="94215" bIns="53576">
            <a:prstTxWarp prst="textNoShape">
              <a:avLst/>
            </a:prstTxWarp>
          </a:bodyPr>
          <a:lstStyle/>
          <a:p>
            <a:pPr marL="220663" indent="-161925" algn="l">
              <a:spcBef>
                <a:spcPts val="313"/>
              </a:spcBef>
            </a:pPr>
            <a:r>
              <a:rPr lang="en-US" sz="1400" u="sng" dirty="0">
                <a:solidFill>
                  <a:srgbClr val="FF6666"/>
                </a:solidFill>
                <a:latin typeface="Hevetica neu"/>
                <a:ea typeface="Helvetica Neue Bold Condensed" pitchFamily="-105" charset="0"/>
                <a:cs typeface="Hevetica neu"/>
                <a:sym typeface="Helvetica Neue Bold Condensed" pitchFamily="-105" charset="0"/>
              </a:rPr>
              <a:t>Organization</a:t>
            </a:r>
          </a:p>
          <a:p>
            <a:pPr marL="220663" indent="-161925" algn="l">
              <a:spcBef>
                <a:spcPts val="313"/>
              </a:spcBef>
              <a:buFontTx/>
              <a:buBlip>
                <a:blip r:embed="rId4"/>
              </a:buBlip>
            </a:pPr>
            <a:r>
              <a:rPr lang="en-US" sz="1400" dirty="0">
                <a:solidFill>
                  <a:srgbClr val="0080FF"/>
                </a:solidFill>
                <a:latin typeface="Hevetica neu"/>
                <a:ea typeface="Helvetica Neue Bold Condensed" pitchFamily="-105" charset="0"/>
                <a:cs typeface="Hevetica neu"/>
                <a:sym typeface="Helvetica Neue Bold Condensed" pitchFamily="-105" charset="0"/>
              </a:rPr>
              <a:t>Mission Lead</a:t>
            </a:r>
            <a:r>
              <a:rPr lang="en-US" sz="1400" dirty="0" smtClean="0">
                <a:solidFill>
                  <a:srgbClr val="0080FF"/>
                </a:solidFill>
                <a:latin typeface="Hevetica neu"/>
                <a:ea typeface="Helvetica Neue" pitchFamily="-105" charset="0"/>
                <a:cs typeface="Hevetica neu"/>
                <a:sym typeface="Helvetica Neue" pitchFamily="-105" charset="0"/>
              </a:rPr>
              <a:t>:</a:t>
            </a:r>
            <a:r>
              <a:rPr lang="en-US" sz="1400" dirty="0" smtClean="0">
                <a:solidFill>
                  <a:schemeClr val="tx1"/>
                </a:solidFill>
                <a:latin typeface="Hevetica neu"/>
                <a:ea typeface="Helvetica Neue" pitchFamily="-105" charset="0"/>
                <a:cs typeface="Hevetica neu"/>
                <a:sym typeface="Helvetica Neue" pitchFamily="-105" charset="0"/>
              </a:rPr>
              <a:t>  Goddard </a:t>
            </a:r>
            <a:r>
              <a:rPr lang="en-US" sz="1400" dirty="0">
                <a:solidFill>
                  <a:schemeClr val="tx1"/>
                </a:solidFill>
                <a:latin typeface="Hevetica neu"/>
                <a:ea typeface="Helvetica Neue" pitchFamily="-105" charset="0"/>
                <a:cs typeface="Hevetica neu"/>
                <a:sym typeface="Helvetica Neue" pitchFamily="-105" charset="0"/>
              </a:rPr>
              <a:t>Space Flight Center</a:t>
            </a:r>
            <a:endParaRPr lang="en-US" sz="1400" dirty="0" smtClean="0">
              <a:solidFill>
                <a:schemeClr val="tx1"/>
              </a:solidFill>
              <a:latin typeface="Hevetica neu"/>
              <a:ea typeface="Helvetica Neue" pitchFamily="-105" charset="0"/>
              <a:cs typeface="Hevetica neu"/>
              <a:sym typeface="Helvetica Neue" pitchFamily="-105" charset="0"/>
            </a:endParaRPr>
          </a:p>
          <a:p>
            <a:pPr marL="220663" indent="-161925" algn="l">
              <a:spcBef>
                <a:spcPts val="313"/>
              </a:spcBef>
              <a:buSzPct val="46000"/>
              <a:buFontTx/>
              <a:buBlip>
                <a:blip r:embed="rId4"/>
              </a:buBlip>
            </a:pPr>
            <a:r>
              <a:rPr lang="en-US" sz="1400" dirty="0" smtClean="0">
                <a:solidFill>
                  <a:srgbClr val="3366FF"/>
                </a:solidFill>
                <a:latin typeface="Hevetica neu"/>
                <a:ea typeface="Helvetica Neue" pitchFamily="-105" charset="0"/>
                <a:cs typeface="Hevetica neu"/>
                <a:sym typeface="Helvetica Neue" pitchFamily="-105" charset="0"/>
              </a:rPr>
              <a:t>Senior Project Scientist: </a:t>
            </a:r>
            <a:r>
              <a:rPr lang="en-US" sz="1400" dirty="0" smtClean="0">
                <a:solidFill>
                  <a:schemeClr val="tx1"/>
                </a:solidFill>
                <a:latin typeface="Hevetica neu"/>
                <a:ea typeface="Helvetica Neue" pitchFamily="-105" charset="0"/>
                <a:cs typeface="Hevetica neu"/>
                <a:sym typeface="Helvetica Neue" pitchFamily="-105" charset="0"/>
              </a:rPr>
              <a:t>Dr </a:t>
            </a:r>
            <a:r>
              <a:rPr lang="en-US" sz="1400" dirty="0">
                <a:solidFill>
                  <a:schemeClr val="tx1"/>
                </a:solidFill>
                <a:latin typeface="Hevetica neu"/>
                <a:ea typeface="Helvetica Neue" pitchFamily="-105" charset="0"/>
                <a:cs typeface="Hevetica neu"/>
                <a:sym typeface="Helvetica Neue" pitchFamily="-105" charset="0"/>
              </a:rPr>
              <a:t>John Mather</a:t>
            </a:r>
          </a:p>
          <a:p>
            <a:pPr marL="220663" indent="-161925" algn="l">
              <a:spcBef>
                <a:spcPts val="313"/>
              </a:spcBef>
              <a:buFontTx/>
              <a:buBlip>
                <a:blip r:embed="rId4"/>
              </a:buBlip>
            </a:pPr>
            <a:r>
              <a:rPr lang="en-US" sz="1400" dirty="0">
                <a:solidFill>
                  <a:srgbClr val="0080FF"/>
                </a:solidFill>
                <a:latin typeface="Hevetica neu"/>
                <a:ea typeface="Helvetica Neue Bold Condensed" pitchFamily="-105" charset="0"/>
                <a:cs typeface="Hevetica neu"/>
                <a:sym typeface="Helvetica Neue Bold Condensed" pitchFamily="-105" charset="0"/>
              </a:rPr>
              <a:t>International collaboration</a:t>
            </a:r>
            <a:r>
              <a:rPr lang="en-US" sz="1400" dirty="0" smtClean="0">
                <a:solidFill>
                  <a:srgbClr val="0080FF"/>
                </a:solidFill>
                <a:latin typeface="Hevetica neu"/>
                <a:ea typeface="Helvetica Neue" pitchFamily="-105" charset="0"/>
                <a:cs typeface="Hevetica neu"/>
                <a:sym typeface="Helvetica Neue" pitchFamily="-105" charset="0"/>
              </a:rPr>
              <a:t>: </a:t>
            </a:r>
            <a:r>
              <a:rPr lang="en-US" sz="1400" dirty="0" smtClean="0">
                <a:solidFill>
                  <a:schemeClr val="tx1"/>
                </a:solidFill>
                <a:latin typeface="Hevetica neu"/>
                <a:ea typeface="Helvetica Neue" pitchFamily="-105" charset="0"/>
                <a:cs typeface="Hevetica neu"/>
                <a:sym typeface="Helvetica Neue" pitchFamily="-105" charset="0"/>
              </a:rPr>
              <a:t> </a:t>
            </a:r>
            <a:r>
              <a:rPr lang="en-US" sz="1400" dirty="0">
                <a:solidFill>
                  <a:schemeClr val="tx1"/>
                </a:solidFill>
                <a:latin typeface="Hevetica neu"/>
                <a:ea typeface="Helvetica Neue" pitchFamily="-105" charset="0"/>
                <a:cs typeface="Hevetica neu"/>
                <a:sym typeface="Helvetica Neue" pitchFamily="-105" charset="0"/>
              </a:rPr>
              <a:t>ESA &amp; CSA </a:t>
            </a:r>
          </a:p>
          <a:p>
            <a:pPr marL="220663" indent="-161925" algn="l">
              <a:spcBef>
                <a:spcPts val="313"/>
              </a:spcBef>
              <a:buFontTx/>
              <a:buBlip>
                <a:blip r:embed="rId4"/>
              </a:buBlip>
            </a:pPr>
            <a:r>
              <a:rPr lang="en-US" sz="1400" dirty="0">
                <a:solidFill>
                  <a:srgbClr val="3366FF"/>
                </a:solidFill>
                <a:latin typeface="Hevetica neu"/>
                <a:ea typeface="Helvetica Neue Bold Condensed" pitchFamily="-105" charset="0"/>
                <a:cs typeface="Hevetica neu"/>
                <a:sym typeface="Helvetica Neue Bold Condensed" pitchFamily="-105" charset="0"/>
              </a:rPr>
              <a:t>Prime Contractor</a:t>
            </a:r>
            <a:r>
              <a:rPr lang="en-US" sz="1400" dirty="0">
                <a:solidFill>
                  <a:srgbClr val="3366FF"/>
                </a:solidFill>
                <a:latin typeface="Hevetica neu"/>
                <a:ea typeface="Helvetica Neue" pitchFamily="-105" charset="0"/>
                <a:cs typeface="Hevetica neu"/>
                <a:sym typeface="Helvetica Neue" pitchFamily="-105" charset="0"/>
              </a:rPr>
              <a:t>: </a:t>
            </a:r>
            <a:r>
              <a:rPr lang="en-US" sz="1400" dirty="0">
                <a:solidFill>
                  <a:schemeClr val="tx1"/>
                </a:solidFill>
                <a:latin typeface="Hevetica neu"/>
                <a:ea typeface="Helvetica Neue" pitchFamily="-105" charset="0"/>
                <a:cs typeface="Hevetica neu"/>
                <a:sym typeface="Helvetica Neue" pitchFamily="-105" charset="0"/>
              </a:rPr>
              <a:t>Northrop Grumman Aerospace Systems</a:t>
            </a:r>
          </a:p>
          <a:p>
            <a:pPr marL="220663" indent="-161925" algn="l">
              <a:spcBef>
                <a:spcPts val="313"/>
              </a:spcBef>
              <a:buFontTx/>
              <a:buBlip>
                <a:blip r:embed="rId4"/>
              </a:buBlip>
            </a:pPr>
            <a:r>
              <a:rPr lang="en-US" sz="1400" dirty="0">
                <a:solidFill>
                  <a:srgbClr val="0080FF"/>
                </a:solidFill>
                <a:latin typeface="Hevetica neu"/>
                <a:ea typeface="Helvetica Neue Bold Condensed" pitchFamily="-105" charset="0"/>
                <a:cs typeface="Hevetica neu"/>
                <a:sym typeface="Helvetica Neue Bold Condensed" pitchFamily="-105" charset="0"/>
              </a:rPr>
              <a:t>Instruments</a:t>
            </a:r>
            <a:r>
              <a:rPr lang="en-US" sz="1400" dirty="0">
                <a:solidFill>
                  <a:srgbClr val="0080FF"/>
                </a:solidFill>
                <a:latin typeface="Hevetica neu"/>
                <a:ea typeface="Helvetica Neue" pitchFamily="-105" charset="0"/>
                <a:cs typeface="Hevetica neu"/>
                <a:sym typeface="Helvetica Neue" pitchFamily="-105" charset="0"/>
              </a:rPr>
              <a:t>: </a:t>
            </a:r>
          </a:p>
          <a:p>
            <a:pPr marL="220663" indent="-161925" algn="l">
              <a:spcBef>
                <a:spcPts val="313"/>
              </a:spcBef>
              <a:buClr>
                <a:srgbClr val="FFFFFF"/>
              </a:buClr>
              <a:buSzPct val="46000"/>
              <a:buFont typeface="Helvetica Neue" pitchFamily="-105" charset="0"/>
              <a:buChar char="•"/>
            </a:pPr>
            <a:r>
              <a:rPr lang="en-US" sz="1400" dirty="0">
                <a:solidFill>
                  <a:schemeClr val="tx1"/>
                </a:solidFill>
                <a:latin typeface="Hevetica neu"/>
                <a:ea typeface="Helvetica Neue" pitchFamily="-105" charset="0"/>
                <a:cs typeface="Hevetica neu"/>
                <a:sym typeface="Helvetica Neue" pitchFamily="-105" charset="0"/>
              </a:rPr>
              <a:t> Near Infrared Camera (</a:t>
            </a:r>
            <a:r>
              <a:rPr lang="en-US" sz="1400" dirty="0" err="1">
                <a:solidFill>
                  <a:schemeClr val="tx1"/>
                </a:solidFill>
                <a:latin typeface="Hevetica neu"/>
                <a:ea typeface="Helvetica Neue" pitchFamily="-105" charset="0"/>
                <a:cs typeface="Hevetica neu"/>
                <a:sym typeface="Helvetica Neue" pitchFamily="-105" charset="0"/>
              </a:rPr>
              <a:t>NIRCam</a:t>
            </a:r>
            <a:r>
              <a:rPr lang="en-US" sz="1400" dirty="0">
                <a:solidFill>
                  <a:schemeClr val="tx1"/>
                </a:solidFill>
                <a:latin typeface="Hevetica neu"/>
                <a:ea typeface="Helvetica Neue" pitchFamily="-105" charset="0"/>
                <a:cs typeface="Hevetica neu"/>
                <a:sym typeface="Helvetica Neue" pitchFamily="-105" charset="0"/>
              </a:rPr>
              <a:t>) – Univ. of Arizona</a:t>
            </a:r>
          </a:p>
          <a:p>
            <a:pPr marL="220663" indent="-161925" algn="l">
              <a:spcBef>
                <a:spcPts val="313"/>
              </a:spcBef>
              <a:buClr>
                <a:srgbClr val="FFFFFF"/>
              </a:buClr>
              <a:buSzPct val="46000"/>
              <a:buFont typeface="Helvetica Neue" pitchFamily="-105" charset="0"/>
              <a:buChar char="•"/>
            </a:pPr>
            <a:r>
              <a:rPr lang="en-US" sz="1400" dirty="0">
                <a:solidFill>
                  <a:schemeClr val="tx1"/>
                </a:solidFill>
                <a:latin typeface="Hevetica neu"/>
                <a:ea typeface="Helvetica Neue" pitchFamily="-105" charset="0"/>
                <a:cs typeface="Hevetica neu"/>
                <a:sym typeface="Helvetica Neue" pitchFamily="-105" charset="0"/>
              </a:rPr>
              <a:t> Near Infrared Spectrograph (</a:t>
            </a:r>
            <a:r>
              <a:rPr lang="en-US" sz="1400" dirty="0" err="1">
                <a:solidFill>
                  <a:schemeClr val="tx1"/>
                </a:solidFill>
                <a:latin typeface="Hevetica neu"/>
                <a:ea typeface="Helvetica Neue" pitchFamily="-105" charset="0"/>
                <a:cs typeface="Hevetica neu"/>
                <a:sym typeface="Helvetica Neue" pitchFamily="-105" charset="0"/>
              </a:rPr>
              <a:t>NIRSpec</a:t>
            </a:r>
            <a:r>
              <a:rPr lang="en-US" sz="1400" dirty="0">
                <a:solidFill>
                  <a:schemeClr val="tx1"/>
                </a:solidFill>
                <a:latin typeface="Hevetica neu"/>
                <a:ea typeface="Helvetica Neue" pitchFamily="-105" charset="0"/>
                <a:cs typeface="Hevetica neu"/>
                <a:sym typeface="Helvetica Neue" pitchFamily="-105" charset="0"/>
              </a:rPr>
              <a:t>) – ESA</a:t>
            </a:r>
          </a:p>
          <a:p>
            <a:pPr marL="220663" indent="-161925" algn="l">
              <a:spcBef>
                <a:spcPts val="313"/>
              </a:spcBef>
              <a:buClr>
                <a:srgbClr val="FFFFFF"/>
              </a:buClr>
              <a:buSzPct val="46000"/>
              <a:buFont typeface="Helvetica Neue" pitchFamily="-105" charset="0"/>
              <a:buChar char="•"/>
            </a:pPr>
            <a:r>
              <a:rPr lang="en-US" sz="1400" dirty="0">
                <a:solidFill>
                  <a:schemeClr val="tx1"/>
                </a:solidFill>
                <a:latin typeface="Hevetica neu"/>
                <a:ea typeface="Helvetica Neue" pitchFamily="-105" charset="0"/>
                <a:cs typeface="Hevetica neu"/>
                <a:sym typeface="Helvetica Neue" pitchFamily="-105" charset="0"/>
              </a:rPr>
              <a:t> Mid-Infrared Instrument (MIRI) – JPL/ESA</a:t>
            </a:r>
          </a:p>
          <a:p>
            <a:pPr marL="220663" indent="-161925" algn="l">
              <a:spcBef>
                <a:spcPts val="313"/>
              </a:spcBef>
              <a:buClr>
                <a:srgbClr val="FFFFFF"/>
              </a:buClr>
              <a:buSzPct val="46000"/>
              <a:buFont typeface="Helvetica Neue" pitchFamily="-105" charset="0"/>
              <a:buChar char="•"/>
            </a:pPr>
            <a:r>
              <a:rPr lang="en-US" sz="1400" dirty="0">
                <a:solidFill>
                  <a:schemeClr val="tx1"/>
                </a:solidFill>
                <a:latin typeface="Hevetica neu"/>
                <a:ea typeface="Helvetica Neue" pitchFamily="-105" charset="0"/>
                <a:cs typeface="Hevetica neu"/>
                <a:sym typeface="Helvetica Neue" pitchFamily="-105" charset="0"/>
              </a:rPr>
              <a:t> Fine Guidance Sensor (FGS) &amp; Tunable Filter </a:t>
            </a:r>
          </a:p>
          <a:p>
            <a:pPr marL="539750" lvl="1" indent="-161925" algn="l">
              <a:spcBef>
                <a:spcPts val="313"/>
              </a:spcBef>
              <a:buClr>
                <a:srgbClr val="FFFFFF"/>
              </a:buClr>
              <a:buSzPct val="46000"/>
            </a:pPr>
            <a:r>
              <a:rPr lang="en-US" sz="1400" dirty="0">
                <a:solidFill>
                  <a:schemeClr val="tx1"/>
                </a:solidFill>
                <a:latin typeface="Hevetica neu"/>
                <a:ea typeface="Helvetica Neue" pitchFamily="-105" charset="0"/>
                <a:cs typeface="Hevetica neu"/>
                <a:sym typeface="Helvetica Neue" pitchFamily="-105" charset="0"/>
              </a:rPr>
              <a:t>Imager – CSA</a:t>
            </a:r>
          </a:p>
          <a:p>
            <a:pPr marL="220663" indent="-161925" algn="l">
              <a:spcBef>
                <a:spcPts val="313"/>
              </a:spcBef>
              <a:buClr>
                <a:srgbClr val="0080FF"/>
              </a:buClr>
              <a:buSzPct val="46000"/>
              <a:buFont typeface="Helvetica Neue Bold Condensed" pitchFamily="-105" charset="0"/>
              <a:buChar char="•"/>
            </a:pPr>
            <a:r>
              <a:rPr lang="en-US" sz="1400" dirty="0">
                <a:solidFill>
                  <a:srgbClr val="0080FF"/>
                </a:solidFill>
                <a:latin typeface="Hevetica neu"/>
                <a:ea typeface="Helvetica Neue Bold Condensed" pitchFamily="-105" charset="0"/>
                <a:cs typeface="Hevetica neu"/>
                <a:sym typeface="Helvetica Neue Bold Condensed" pitchFamily="-105" charset="0"/>
              </a:rPr>
              <a:t>Operations</a:t>
            </a:r>
            <a:r>
              <a:rPr lang="en-US" sz="1400" dirty="0">
                <a:solidFill>
                  <a:srgbClr val="0080FF"/>
                </a:solidFill>
                <a:latin typeface="Hevetica neu"/>
                <a:ea typeface="Helvetica Neue" pitchFamily="-105" charset="0"/>
                <a:cs typeface="Hevetica neu"/>
                <a:sym typeface="Helvetica Neue" pitchFamily="-105" charset="0"/>
              </a:rPr>
              <a:t>: </a:t>
            </a:r>
            <a:r>
              <a:rPr lang="en-US" sz="1400" dirty="0">
                <a:solidFill>
                  <a:schemeClr val="tx1"/>
                </a:solidFill>
                <a:latin typeface="Hevetica neu"/>
                <a:ea typeface="Helvetica Neue" pitchFamily="-105" charset="0"/>
                <a:cs typeface="Hevetica neu"/>
                <a:sym typeface="Helvetica Neue" pitchFamily="-105" charset="0"/>
              </a:rPr>
              <a:t> Space Telescope Science Institute  </a:t>
            </a:r>
          </a:p>
        </p:txBody>
      </p:sp>
      <p:sp>
        <p:nvSpPr>
          <p:cNvPr id="581638" name="Rectangle 8"/>
          <p:cNvSpPr>
            <a:spLocks/>
          </p:cNvSpPr>
          <p:nvPr/>
        </p:nvSpPr>
        <p:spPr bwMode="auto">
          <a:xfrm>
            <a:off x="231775" y="4821238"/>
            <a:ext cx="8921750" cy="1598612"/>
          </a:xfrm>
          <a:prstGeom prst="rect">
            <a:avLst/>
          </a:prstGeom>
          <a:noFill/>
          <a:ln w="12700">
            <a:noFill/>
            <a:miter lim="800000"/>
            <a:headEnd/>
            <a:tailEnd/>
          </a:ln>
        </p:spPr>
        <p:txBody>
          <a:bodyPr lIns="53576" tIns="53576" rIns="94215" bIns="53576">
            <a:prstTxWarp prst="textNoShape">
              <a:avLst/>
            </a:prstTxWarp>
          </a:bodyPr>
          <a:lstStyle/>
          <a:p>
            <a:pPr marL="220663" indent="-161925" algn="l">
              <a:spcBef>
                <a:spcPts val="413"/>
              </a:spcBef>
            </a:pPr>
            <a:r>
              <a:rPr lang="en-US" sz="1400" u="sng" dirty="0" smtClean="0">
                <a:solidFill>
                  <a:srgbClr val="FF6666"/>
                </a:solidFill>
                <a:latin typeface="Helvetica Neue Bold Condensed" pitchFamily="-105" charset="0"/>
                <a:ea typeface="Helvetica Neue Bold Condensed" pitchFamily="-105" charset="0"/>
                <a:cs typeface="Helvetica Neue Bold Condensed" pitchFamily="-105" charset="0"/>
                <a:sym typeface="Helvetica Neue Bold Condensed" pitchFamily="-105" charset="0"/>
              </a:rPr>
              <a:t>Description</a:t>
            </a:r>
            <a:endParaRPr lang="en-US" sz="1400" u="sng" dirty="0">
              <a:solidFill>
                <a:srgbClr val="FF6666"/>
              </a:solidFill>
              <a:latin typeface="Helvetica Neue Bold Condensed" pitchFamily="-105" charset="0"/>
              <a:ea typeface="Helvetica Neue Bold Condensed" pitchFamily="-105" charset="0"/>
              <a:cs typeface="Helvetica Neue Bold Condensed" pitchFamily="-105" charset="0"/>
              <a:sym typeface="Helvetica Neue Bold Condensed" pitchFamily="-105" charset="0"/>
            </a:endParaRPr>
          </a:p>
          <a:p>
            <a:pPr marL="220663" indent="-161925" algn="l">
              <a:spcBef>
                <a:spcPts val="413"/>
              </a:spcBef>
              <a:buClr>
                <a:srgbClr val="FFFFFF"/>
              </a:buClr>
              <a:buSzPct val="46000"/>
              <a:buFont typeface="Helvetica Neue" pitchFamily="-105" charset="0"/>
              <a:buChar char="•"/>
            </a:pPr>
            <a:r>
              <a:rPr lang="en-US" sz="1400" dirty="0">
                <a:solidFill>
                  <a:schemeClr val="tx1"/>
                </a:solidFill>
                <a:latin typeface="Helvetica Neue" pitchFamily="-105" charset="0"/>
                <a:ea typeface="Helvetica Neue" pitchFamily="-105" charset="0"/>
                <a:cs typeface="Helvetica Neue" pitchFamily="-105" charset="0"/>
                <a:sym typeface="Helvetica Neue" pitchFamily="-105" charset="0"/>
              </a:rPr>
              <a:t>Deployable infrared telescope with 6.5 meter diameter segmented adjustable primary mirror</a:t>
            </a:r>
          </a:p>
          <a:p>
            <a:pPr marL="220663" indent="-161925" algn="l">
              <a:spcBef>
                <a:spcPts val="413"/>
              </a:spcBef>
              <a:buClr>
                <a:srgbClr val="FFFFFF"/>
              </a:buClr>
              <a:buSzPct val="46000"/>
              <a:buFont typeface="Helvetica Neue" pitchFamily="-105" charset="0"/>
              <a:buChar char="•"/>
            </a:pPr>
            <a:r>
              <a:rPr lang="en-US" sz="1400" dirty="0">
                <a:solidFill>
                  <a:schemeClr val="tx1"/>
                </a:solidFill>
                <a:latin typeface="Helvetica Neue" pitchFamily="-105" charset="0"/>
                <a:ea typeface="Helvetica Neue" pitchFamily="-105" charset="0"/>
                <a:cs typeface="Helvetica Neue" pitchFamily="-105" charset="0"/>
                <a:sym typeface="Helvetica Neue" pitchFamily="-105" charset="0"/>
              </a:rPr>
              <a:t>Cryogenic temperature telescope and instruments for infrared performance</a:t>
            </a:r>
          </a:p>
          <a:p>
            <a:pPr marL="220663" indent="-161925" algn="l">
              <a:spcBef>
                <a:spcPts val="413"/>
              </a:spcBef>
              <a:buClr>
                <a:srgbClr val="FFFFFF"/>
              </a:buClr>
              <a:buSzPct val="46000"/>
              <a:buFont typeface="Helvetica Neue" pitchFamily="-105" charset="0"/>
              <a:buChar char="•"/>
            </a:pPr>
            <a:r>
              <a:rPr lang="en-US" sz="1400" dirty="0" smtClean="0">
                <a:solidFill>
                  <a:schemeClr val="tx1"/>
                </a:solidFill>
                <a:latin typeface="Helvetica Neue" pitchFamily="-105" charset="0"/>
                <a:ea typeface="Helvetica Neue" pitchFamily="-105" charset="0"/>
                <a:cs typeface="Helvetica Neue" pitchFamily="-105" charset="0"/>
                <a:sym typeface="Helvetica Neue" pitchFamily="-105" charset="0"/>
              </a:rPr>
              <a:t>Launch </a:t>
            </a:r>
            <a:r>
              <a:rPr lang="en-US" sz="1400" dirty="0">
                <a:solidFill>
                  <a:schemeClr val="tx1"/>
                </a:solidFill>
                <a:latin typeface="Helvetica Neue" pitchFamily="-105" charset="0"/>
                <a:ea typeface="Helvetica Neue" pitchFamily="-105" charset="0"/>
                <a:cs typeface="Helvetica Neue" pitchFamily="-105" charset="0"/>
                <a:sym typeface="Helvetica Neue" pitchFamily="-105" charset="0"/>
              </a:rPr>
              <a:t>on an ESA-supplied Ariane 5 rocket  to Sun-Earth L2 </a:t>
            </a:r>
          </a:p>
          <a:p>
            <a:pPr marL="220663" indent="-161925" algn="l">
              <a:spcBef>
                <a:spcPts val="413"/>
              </a:spcBef>
              <a:buClr>
                <a:srgbClr val="FFFFFF"/>
              </a:buClr>
              <a:buSzPct val="46000"/>
              <a:buFont typeface="Helvetica Neue" pitchFamily="-105" charset="0"/>
              <a:buChar char="•"/>
            </a:pPr>
            <a:r>
              <a:rPr lang="en-US" sz="1400" dirty="0">
                <a:solidFill>
                  <a:schemeClr val="tx1"/>
                </a:solidFill>
                <a:latin typeface="Helvetica Neue" pitchFamily="-105" charset="0"/>
                <a:ea typeface="Helvetica Neue" pitchFamily="-105" charset="0"/>
                <a:cs typeface="Helvetica Neue" pitchFamily="-105" charset="0"/>
                <a:sym typeface="Helvetica Neue" pitchFamily="-105" charset="0"/>
              </a:rPr>
              <a:t>5-year science mission requirement (10-year propellant lifetime)</a:t>
            </a:r>
          </a:p>
        </p:txBody>
      </p:sp>
      <p:pic>
        <p:nvPicPr>
          <p:cNvPr id="581639" name="Picture 9"/>
          <p:cNvPicPr>
            <a:picLocks noChangeArrowheads="1"/>
          </p:cNvPicPr>
          <p:nvPr/>
        </p:nvPicPr>
        <p:blipFill>
          <a:blip r:embed="rId5"/>
          <a:srcRect/>
          <a:stretch>
            <a:fillRect/>
          </a:stretch>
        </p:blipFill>
        <p:spPr bwMode="auto">
          <a:xfrm>
            <a:off x="7412038" y="1125538"/>
            <a:ext cx="1285875" cy="885825"/>
          </a:xfrm>
          <a:prstGeom prst="rect">
            <a:avLst/>
          </a:prstGeom>
          <a:noFill/>
          <a:ln w="25400">
            <a:solidFill>
              <a:srgbClr val="FF0000"/>
            </a:solidFill>
            <a:miter lim="800000"/>
            <a:headEnd/>
            <a:tailEnd/>
          </a:ln>
        </p:spPr>
      </p:pic>
      <p:pic>
        <p:nvPicPr>
          <p:cNvPr id="581640" name="Picture 10"/>
          <p:cNvPicPr>
            <a:picLocks noChangeAspect="1" noChangeArrowheads="1"/>
          </p:cNvPicPr>
          <p:nvPr/>
        </p:nvPicPr>
        <p:blipFill>
          <a:blip r:embed="rId6"/>
          <a:srcRect/>
          <a:stretch>
            <a:fillRect/>
          </a:stretch>
        </p:blipFill>
        <p:spPr bwMode="auto">
          <a:xfrm>
            <a:off x="3419475" y="1119188"/>
            <a:ext cx="5503863" cy="4402137"/>
          </a:xfrm>
          <a:prstGeom prst="rect">
            <a:avLst/>
          </a:prstGeom>
          <a:noFill/>
          <a:ln w="12700">
            <a:noFill/>
            <a:miter lim="800000"/>
            <a:headEnd/>
            <a:tailEnd/>
          </a:ln>
        </p:spPr>
      </p:pic>
      <p:pic>
        <p:nvPicPr>
          <p:cNvPr id="9" name="Picture 8" descr="esa.gif                                                        00002163Macintosh HD                   B259E0FF:"/>
          <p:cNvPicPr>
            <a:picLocks noChangeAspect="1" noChangeArrowheads="1"/>
          </p:cNvPicPr>
          <p:nvPr/>
        </p:nvPicPr>
        <p:blipFill>
          <a:blip r:embed="rId7"/>
          <a:srcRect/>
          <a:stretch>
            <a:fillRect/>
          </a:stretch>
        </p:blipFill>
        <p:spPr bwMode="auto">
          <a:xfrm>
            <a:off x="1066800" y="228600"/>
            <a:ext cx="1219200" cy="439844"/>
          </a:xfrm>
          <a:prstGeom prst="rect">
            <a:avLst/>
          </a:prstGeom>
          <a:noFill/>
        </p:spPr>
      </p:pic>
      <p:pic>
        <p:nvPicPr>
          <p:cNvPr id="10" name="Picture 5" descr="D:\mark\ngst\logos\csa_logo_alt.gif"/>
          <p:cNvPicPr>
            <a:picLocks noChangeAspect="1" noChangeArrowheads="1"/>
          </p:cNvPicPr>
          <p:nvPr/>
        </p:nvPicPr>
        <p:blipFill>
          <a:blip r:embed="rId8"/>
          <a:srcRect/>
          <a:stretch>
            <a:fillRect/>
          </a:stretch>
        </p:blipFill>
        <p:spPr bwMode="auto">
          <a:xfrm>
            <a:off x="2362200" y="76200"/>
            <a:ext cx="685800" cy="685800"/>
          </a:xfrm>
          <a:prstGeom prst="rect">
            <a:avLst/>
          </a:prstGeom>
          <a:noFill/>
        </p:spPr>
      </p:pic>
    </p:spTree>
  </p:cSld>
  <p:clrMapOvr>
    <a:masterClrMapping/>
  </p:clrMapOvr>
  <p:transition>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ln/>
        </p:spPr>
        <p:txBody>
          <a:bodyPr/>
          <a:lstStyle/>
          <a:p>
            <a:r>
              <a:rPr lang="en-US" sz="4000"/>
              <a:t>HOW JWST WORKS</a:t>
            </a:r>
          </a:p>
        </p:txBody>
      </p:sp>
      <p:sp>
        <p:nvSpPr>
          <p:cNvPr id="17410" name="AutoShape 2"/>
          <p:cNvSpPr>
            <a:spLocks/>
          </p:cNvSpPr>
          <p:nvPr/>
        </p:nvSpPr>
        <p:spPr bwMode="auto">
          <a:xfrm>
            <a:off x="5715000" y="973336"/>
            <a:ext cx="3134320" cy="4063008"/>
          </a:xfrm>
          <a:prstGeom prst="roundRect">
            <a:avLst>
              <a:gd name="adj" fmla="val 12486"/>
            </a:avLst>
          </a:prstGeom>
          <a:solidFill>
            <a:schemeClr val="accent1"/>
          </a:solidFill>
          <a:ln w="9525" cap="flat">
            <a:noFill/>
            <a:round/>
            <a:headEnd type="none" w="med" len="med"/>
            <a:tailEnd type="none" w="med" len="med"/>
          </a:ln>
          <a:effectLst>
            <a:outerShdw blurRad="76200" dist="101600" dir="2700000" algn="ctr" rotWithShape="0">
              <a:srgbClr val="000000">
                <a:alpha val="42999"/>
              </a:srgbClr>
            </a:outerShdw>
          </a:effectLst>
        </p:spPr>
        <p:txBody>
          <a:bodyPr lIns="0" tIns="0" rIns="0" bIns="0">
            <a:prstTxWarp prst="textNoShape">
              <a:avLst/>
            </a:prstTxWarp>
          </a:bodyPr>
          <a:lstStyle/>
          <a:p>
            <a:endParaRPr lang="en-US" sz="3600"/>
          </a:p>
        </p:txBody>
      </p:sp>
      <p:pic>
        <p:nvPicPr>
          <p:cNvPr id="17411" name="Picture 3"/>
          <p:cNvPicPr>
            <a:picLocks noChangeAspect="1" noChangeArrowheads="1"/>
          </p:cNvPicPr>
          <p:nvPr/>
        </p:nvPicPr>
        <p:blipFill>
          <a:blip r:embed="rId3"/>
          <a:srcRect/>
          <a:stretch>
            <a:fillRect/>
          </a:stretch>
        </p:blipFill>
        <p:spPr bwMode="auto">
          <a:xfrm>
            <a:off x="5947174" y="1007940"/>
            <a:ext cx="1125141" cy="3869903"/>
          </a:xfrm>
          <a:prstGeom prst="rect">
            <a:avLst/>
          </a:prstGeom>
          <a:noFill/>
          <a:ln w="9525" cap="flat">
            <a:noFill/>
            <a:miter lim="800000"/>
            <a:headEnd/>
            <a:tailEnd/>
          </a:ln>
        </p:spPr>
      </p:pic>
      <p:sp>
        <p:nvSpPr>
          <p:cNvPr id="17412" name="Rectangle 4"/>
          <p:cNvSpPr>
            <a:spLocks/>
          </p:cNvSpPr>
          <p:nvPr/>
        </p:nvSpPr>
        <p:spPr bwMode="auto">
          <a:xfrm>
            <a:off x="7048873" y="1800449"/>
            <a:ext cx="1937742" cy="392906"/>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pPr algn="l"/>
            <a:r>
              <a:rPr lang="en-US" sz="1600" b="1" dirty="0">
                <a:solidFill>
                  <a:srgbClr val="000000"/>
                </a:solidFill>
                <a:latin typeface="Helvetica" charset="0"/>
                <a:ea typeface="Helvetica" charset="0"/>
                <a:cs typeface="Helvetica" charset="0"/>
                <a:sym typeface="Helvetica" charset="0"/>
              </a:rPr>
              <a:t>JWST is folded</a:t>
            </a:r>
            <a:endParaRPr lang="en-US" sz="3600" b="1" dirty="0">
              <a:solidFill>
                <a:srgbClr val="000000"/>
              </a:solidFill>
              <a:ea typeface="Gill Sans" charset="0"/>
              <a:cs typeface="Gill Sans" charset="0"/>
            </a:endParaRPr>
          </a:p>
          <a:p>
            <a:pPr algn="l"/>
            <a:r>
              <a:rPr lang="en-US" sz="1600" b="1" dirty="0">
                <a:solidFill>
                  <a:srgbClr val="000000"/>
                </a:solidFill>
                <a:latin typeface="Helvetica" charset="0"/>
                <a:ea typeface="Helvetica" charset="0"/>
                <a:cs typeface="Helvetica" charset="0"/>
                <a:sym typeface="Helvetica" charset="0"/>
              </a:rPr>
              <a:t>and stowed for launch</a:t>
            </a:r>
          </a:p>
        </p:txBody>
      </p:sp>
      <p:sp>
        <p:nvSpPr>
          <p:cNvPr id="17413" name="Rectangle 5"/>
          <p:cNvSpPr>
            <a:spLocks/>
          </p:cNvSpPr>
          <p:nvPr/>
        </p:nvSpPr>
        <p:spPr bwMode="auto">
          <a:xfrm>
            <a:off x="7125891" y="3331890"/>
            <a:ext cx="1777008" cy="392906"/>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pPr algn="l"/>
            <a:r>
              <a:rPr lang="en-US" sz="1600" b="1" dirty="0">
                <a:solidFill>
                  <a:srgbClr val="000000"/>
                </a:solidFill>
                <a:latin typeface="Helvetica" charset="0"/>
                <a:ea typeface="Helvetica" charset="0"/>
                <a:cs typeface="Helvetica" charset="0"/>
                <a:sym typeface="Helvetica" charset="0"/>
              </a:rPr>
              <a:t>Observatory is deployed after launch</a:t>
            </a:r>
          </a:p>
        </p:txBody>
      </p:sp>
      <p:sp>
        <p:nvSpPr>
          <p:cNvPr id="17414" name="AutoShape 6"/>
          <p:cNvSpPr>
            <a:spLocks/>
          </p:cNvSpPr>
          <p:nvPr/>
        </p:nvSpPr>
        <p:spPr bwMode="auto">
          <a:xfrm>
            <a:off x="223242" y="983382"/>
            <a:ext cx="5134570" cy="4049613"/>
          </a:xfrm>
          <a:prstGeom prst="roundRect">
            <a:avLst>
              <a:gd name="adj" fmla="val 11718"/>
            </a:avLst>
          </a:prstGeom>
          <a:solidFill>
            <a:srgbClr val="CCFFCC"/>
          </a:solidFill>
          <a:ln w="9525" cap="flat">
            <a:noFill/>
            <a:round/>
            <a:headEnd type="none" w="med" len="med"/>
            <a:tailEnd type="none" w="med" len="med"/>
          </a:ln>
          <a:effectLst>
            <a:outerShdw blurRad="76200" dist="88899" dir="2700000" algn="ctr" rotWithShape="0">
              <a:srgbClr val="000000">
                <a:alpha val="50000"/>
              </a:srgbClr>
            </a:outerShdw>
          </a:effectLst>
        </p:spPr>
        <p:txBody>
          <a:bodyPr lIns="0" tIns="0" rIns="0" bIns="0">
            <a:prstTxWarp prst="textNoShape">
              <a:avLst/>
            </a:prstTxWarp>
          </a:bodyPr>
          <a:lstStyle/>
          <a:p>
            <a:endParaRPr lang="en-US" sz="3600"/>
          </a:p>
        </p:txBody>
      </p:sp>
      <p:pic>
        <p:nvPicPr>
          <p:cNvPr id="17415" name="Picture 7"/>
          <p:cNvPicPr>
            <a:picLocks noChangeAspect="1" noChangeArrowheads="1"/>
          </p:cNvPicPr>
          <p:nvPr/>
        </p:nvPicPr>
        <p:blipFill>
          <a:blip r:embed="rId4"/>
          <a:srcRect/>
          <a:stretch>
            <a:fillRect/>
          </a:stretch>
        </p:blipFill>
        <p:spPr bwMode="auto">
          <a:xfrm rot="1260000">
            <a:off x="-16741" y="447601"/>
            <a:ext cx="5909221" cy="4689202"/>
          </a:xfrm>
          <a:prstGeom prst="rect">
            <a:avLst/>
          </a:prstGeom>
          <a:noFill/>
          <a:ln w="12700" cap="flat">
            <a:noFill/>
            <a:miter lim="800000"/>
            <a:headEnd/>
            <a:tailEnd/>
          </a:ln>
        </p:spPr>
      </p:pic>
      <p:sp>
        <p:nvSpPr>
          <p:cNvPr id="17416" name="Rectangle 8"/>
          <p:cNvSpPr>
            <a:spLocks/>
          </p:cNvSpPr>
          <p:nvPr/>
        </p:nvSpPr>
        <p:spPr bwMode="auto">
          <a:xfrm>
            <a:off x="580431" y="3622106"/>
            <a:ext cx="991195" cy="196453"/>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600" b="1" dirty="0">
                <a:solidFill>
                  <a:srgbClr val="000000"/>
                </a:solidFill>
                <a:latin typeface="Helvetica" charset="0"/>
                <a:ea typeface="Helvetica" charset="0"/>
                <a:cs typeface="Helvetica" charset="0"/>
                <a:sym typeface="Helvetica" charset="0"/>
              </a:rPr>
              <a:t>Solar Array</a:t>
            </a:r>
          </a:p>
        </p:txBody>
      </p:sp>
      <p:sp>
        <p:nvSpPr>
          <p:cNvPr id="17417" name="Rectangle 9"/>
          <p:cNvSpPr>
            <a:spLocks/>
          </p:cNvSpPr>
          <p:nvPr/>
        </p:nvSpPr>
        <p:spPr bwMode="auto">
          <a:xfrm>
            <a:off x="2601888" y="4114354"/>
            <a:ext cx="1321594" cy="196453"/>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600" b="1" dirty="0">
                <a:solidFill>
                  <a:srgbClr val="000000"/>
                </a:solidFill>
                <a:latin typeface="Helvetica" charset="0"/>
                <a:ea typeface="Helvetica" charset="0"/>
                <a:cs typeface="Helvetica" charset="0"/>
                <a:sym typeface="Helvetica" charset="0"/>
              </a:rPr>
              <a:t>Spacecraft Bus</a:t>
            </a:r>
          </a:p>
        </p:txBody>
      </p:sp>
      <p:sp>
        <p:nvSpPr>
          <p:cNvPr id="17418" name="Line 10"/>
          <p:cNvSpPr>
            <a:spLocks noChangeShapeType="1"/>
          </p:cNvSpPr>
          <p:nvPr/>
        </p:nvSpPr>
        <p:spPr bwMode="auto">
          <a:xfrm>
            <a:off x="2452318" y="3733728"/>
            <a:ext cx="183059" cy="365001"/>
          </a:xfrm>
          <a:prstGeom prst="line">
            <a:avLst/>
          </a:prstGeom>
          <a:noFill/>
          <a:ln w="38100" cap="flat">
            <a:solidFill>
              <a:srgbClr val="800000"/>
            </a:solidFill>
            <a:prstDash val="solid"/>
            <a:miter lim="800000"/>
            <a:headEnd type="triangle" w="med" len="med"/>
            <a:tailEnd type="none" w="med" len="med"/>
          </a:ln>
        </p:spPr>
        <p:txBody>
          <a:bodyPr lIns="0" tIns="0" rIns="0" bIns="0">
            <a:prstTxWarp prst="textNoShape">
              <a:avLst/>
            </a:prstTxWarp>
          </a:bodyPr>
          <a:lstStyle/>
          <a:p>
            <a:endParaRPr lang="en-US" sz="3600"/>
          </a:p>
        </p:txBody>
      </p:sp>
      <p:sp>
        <p:nvSpPr>
          <p:cNvPr id="17419" name="Line 11"/>
          <p:cNvSpPr>
            <a:spLocks noChangeShapeType="1"/>
          </p:cNvSpPr>
          <p:nvPr/>
        </p:nvSpPr>
        <p:spPr bwMode="auto">
          <a:xfrm flipH="1">
            <a:off x="4464844" y="3253755"/>
            <a:ext cx="321469" cy="227707"/>
          </a:xfrm>
          <a:prstGeom prst="line">
            <a:avLst/>
          </a:prstGeom>
          <a:noFill/>
          <a:ln w="38100" cap="flat">
            <a:solidFill>
              <a:srgbClr val="800000"/>
            </a:solidFill>
            <a:prstDash val="solid"/>
            <a:miter lim="800000"/>
            <a:headEnd type="triangle" w="med" len="med"/>
            <a:tailEnd type="none" w="med" len="med"/>
          </a:ln>
        </p:spPr>
        <p:txBody>
          <a:bodyPr lIns="0" tIns="0" rIns="0" bIns="0">
            <a:prstTxWarp prst="textNoShape">
              <a:avLst/>
            </a:prstTxWarp>
          </a:bodyPr>
          <a:lstStyle/>
          <a:p>
            <a:endParaRPr lang="en-US" sz="3600"/>
          </a:p>
        </p:txBody>
      </p:sp>
      <p:sp>
        <p:nvSpPr>
          <p:cNvPr id="17420" name="Rectangle 12"/>
          <p:cNvSpPr>
            <a:spLocks/>
          </p:cNvSpPr>
          <p:nvPr/>
        </p:nvSpPr>
        <p:spPr bwMode="auto">
          <a:xfrm>
            <a:off x="4166816" y="3510484"/>
            <a:ext cx="1268016" cy="392906"/>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600" b="1" dirty="0">
                <a:solidFill>
                  <a:srgbClr val="000000"/>
                </a:solidFill>
                <a:latin typeface="Helvetica" charset="0"/>
                <a:ea typeface="Helvetica" charset="0"/>
                <a:cs typeface="Helvetica" charset="0"/>
                <a:sym typeface="Helvetica" charset="0"/>
              </a:rPr>
              <a:t>Secondary </a:t>
            </a:r>
            <a:endParaRPr lang="en-US" sz="3600" b="1" dirty="0">
              <a:solidFill>
                <a:schemeClr val="tx1"/>
              </a:solidFill>
              <a:latin typeface="Helvetica" charset="0"/>
              <a:ea typeface="Helvetica" charset="0"/>
              <a:cs typeface="Helvetica" charset="0"/>
              <a:sym typeface="Helvetica" charset="0"/>
            </a:endParaRPr>
          </a:p>
          <a:p>
            <a:r>
              <a:rPr lang="en-US" sz="1600" b="1" dirty="0">
                <a:solidFill>
                  <a:srgbClr val="000000"/>
                </a:solidFill>
                <a:latin typeface="Helvetica" charset="0"/>
                <a:ea typeface="Helvetica" charset="0"/>
                <a:cs typeface="Helvetica" charset="0"/>
                <a:sym typeface="Helvetica" charset="0"/>
              </a:rPr>
              <a:t>Mirror</a:t>
            </a:r>
          </a:p>
        </p:txBody>
      </p:sp>
      <p:sp>
        <p:nvSpPr>
          <p:cNvPr id="17421" name="Rectangle 13"/>
          <p:cNvSpPr>
            <a:spLocks/>
          </p:cNvSpPr>
          <p:nvPr/>
        </p:nvSpPr>
        <p:spPr bwMode="auto">
          <a:xfrm>
            <a:off x="4046265" y="1781473"/>
            <a:ext cx="1250156" cy="196453"/>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600" b="1" dirty="0">
                <a:solidFill>
                  <a:srgbClr val="000000"/>
                </a:solidFill>
                <a:latin typeface="Helvetica" charset="0"/>
                <a:ea typeface="Helvetica" charset="0"/>
                <a:cs typeface="Helvetica" charset="0"/>
                <a:sym typeface="Helvetica" charset="0"/>
              </a:rPr>
              <a:t>Primary Mirror</a:t>
            </a:r>
          </a:p>
        </p:txBody>
      </p:sp>
      <p:sp>
        <p:nvSpPr>
          <p:cNvPr id="17422" name="Line 14"/>
          <p:cNvSpPr>
            <a:spLocks noChangeShapeType="1"/>
          </p:cNvSpPr>
          <p:nvPr/>
        </p:nvSpPr>
        <p:spPr bwMode="auto">
          <a:xfrm rot="10800000" flipH="1">
            <a:off x="3607594" y="2051596"/>
            <a:ext cx="517922" cy="74786"/>
          </a:xfrm>
          <a:prstGeom prst="line">
            <a:avLst/>
          </a:prstGeom>
          <a:noFill/>
          <a:ln w="38100" cap="flat">
            <a:solidFill>
              <a:srgbClr val="800000"/>
            </a:solidFill>
            <a:prstDash val="solid"/>
            <a:miter lim="800000"/>
            <a:headEnd type="triangle" w="med" len="med"/>
            <a:tailEnd type="none" w="med" len="med"/>
          </a:ln>
        </p:spPr>
        <p:txBody>
          <a:bodyPr lIns="0" tIns="0" rIns="0" bIns="0">
            <a:prstTxWarp prst="textNoShape">
              <a:avLst/>
            </a:prstTxWarp>
          </a:bodyPr>
          <a:lstStyle/>
          <a:p>
            <a:endParaRPr lang="en-US" sz="3600"/>
          </a:p>
        </p:txBody>
      </p:sp>
      <p:sp>
        <p:nvSpPr>
          <p:cNvPr id="17423" name="Rectangle 15"/>
          <p:cNvSpPr>
            <a:spLocks/>
          </p:cNvSpPr>
          <p:nvPr/>
        </p:nvSpPr>
        <p:spPr bwMode="auto">
          <a:xfrm>
            <a:off x="304800" y="2743200"/>
            <a:ext cx="1094780" cy="392906"/>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600" b="1" dirty="0">
                <a:solidFill>
                  <a:srgbClr val="000000"/>
                </a:solidFill>
                <a:latin typeface="Helvetica" charset="0"/>
                <a:ea typeface="Helvetica" charset="0"/>
                <a:cs typeface="Helvetica" charset="0"/>
                <a:sym typeface="Helvetica" charset="0"/>
              </a:rPr>
              <a:t>5 Layer </a:t>
            </a:r>
            <a:endParaRPr lang="en-US" sz="3600" b="1" dirty="0">
              <a:solidFill>
                <a:schemeClr val="tx1"/>
              </a:solidFill>
              <a:latin typeface="Helvetica" charset="0"/>
              <a:ea typeface="Helvetica" charset="0"/>
              <a:cs typeface="Helvetica" charset="0"/>
              <a:sym typeface="Helvetica" charset="0"/>
            </a:endParaRPr>
          </a:p>
          <a:p>
            <a:r>
              <a:rPr lang="en-US" sz="1600" b="1" dirty="0">
                <a:solidFill>
                  <a:srgbClr val="000000"/>
                </a:solidFill>
                <a:latin typeface="Helvetica" charset="0"/>
                <a:ea typeface="Helvetica" charset="0"/>
                <a:cs typeface="Helvetica" charset="0"/>
                <a:sym typeface="Helvetica" charset="0"/>
              </a:rPr>
              <a:t>Sunshield</a:t>
            </a:r>
          </a:p>
        </p:txBody>
      </p:sp>
      <p:sp>
        <p:nvSpPr>
          <p:cNvPr id="17424" name="Rectangle 16"/>
          <p:cNvSpPr>
            <a:spLocks/>
          </p:cNvSpPr>
          <p:nvPr/>
        </p:nvSpPr>
        <p:spPr bwMode="auto">
          <a:xfrm>
            <a:off x="782464" y="1260203"/>
            <a:ext cx="2160984" cy="392906"/>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600" b="1" dirty="0">
                <a:solidFill>
                  <a:srgbClr val="000000"/>
                </a:solidFill>
                <a:latin typeface="Helvetica" charset="0"/>
                <a:ea typeface="Helvetica" charset="0"/>
                <a:cs typeface="Helvetica" charset="0"/>
                <a:sym typeface="Helvetica" charset="0"/>
              </a:rPr>
              <a:t>Integrated Science</a:t>
            </a:r>
            <a:br>
              <a:rPr lang="en-US" sz="1600" b="1" dirty="0">
                <a:solidFill>
                  <a:srgbClr val="000000"/>
                </a:solidFill>
                <a:latin typeface="Helvetica" charset="0"/>
                <a:ea typeface="Helvetica" charset="0"/>
                <a:cs typeface="Helvetica" charset="0"/>
                <a:sym typeface="Helvetica" charset="0"/>
              </a:rPr>
            </a:br>
            <a:r>
              <a:rPr lang="en-US" sz="1600" b="1" dirty="0">
                <a:solidFill>
                  <a:srgbClr val="000000"/>
                </a:solidFill>
                <a:latin typeface="Helvetica" charset="0"/>
                <a:ea typeface="Helvetica" charset="0"/>
                <a:cs typeface="Helvetica" charset="0"/>
                <a:sym typeface="Helvetica" charset="0"/>
              </a:rPr>
              <a:t>Instrument Module (ISIM)</a:t>
            </a:r>
          </a:p>
        </p:txBody>
      </p:sp>
      <p:sp>
        <p:nvSpPr>
          <p:cNvPr id="17425" name="Line 17"/>
          <p:cNvSpPr>
            <a:spLocks noChangeShapeType="1"/>
          </p:cNvSpPr>
          <p:nvPr/>
        </p:nvSpPr>
        <p:spPr bwMode="auto">
          <a:xfrm flipH="1">
            <a:off x="1098352" y="2446735"/>
            <a:ext cx="428625" cy="390674"/>
          </a:xfrm>
          <a:prstGeom prst="line">
            <a:avLst/>
          </a:prstGeom>
          <a:noFill/>
          <a:ln w="38100" cap="flat">
            <a:solidFill>
              <a:srgbClr val="800000"/>
            </a:solidFill>
            <a:prstDash val="solid"/>
            <a:miter lim="800000"/>
            <a:headEnd type="triangle" w="med" len="med"/>
            <a:tailEnd type="none" w="med" len="med"/>
          </a:ln>
        </p:spPr>
        <p:txBody>
          <a:bodyPr lIns="0" tIns="0" rIns="0" bIns="0">
            <a:prstTxWarp prst="textNoShape">
              <a:avLst/>
            </a:prstTxWarp>
          </a:bodyPr>
          <a:lstStyle/>
          <a:p>
            <a:endParaRPr lang="en-US" sz="3600"/>
          </a:p>
        </p:txBody>
      </p:sp>
      <p:sp>
        <p:nvSpPr>
          <p:cNvPr id="17426" name="Line 18"/>
          <p:cNvSpPr>
            <a:spLocks noChangeShapeType="1"/>
          </p:cNvSpPr>
          <p:nvPr/>
        </p:nvSpPr>
        <p:spPr bwMode="auto">
          <a:xfrm rot="10800000">
            <a:off x="2186660" y="1716735"/>
            <a:ext cx="527967" cy="354955"/>
          </a:xfrm>
          <a:prstGeom prst="line">
            <a:avLst/>
          </a:prstGeom>
          <a:noFill/>
          <a:ln w="38100" cap="flat">
            <a:solidFill>
              <a:srgbClr val="800000"/>
            </a:solidFill>
            <a:prstDash val="solid"/>
            <a:miter lim="800000"/>
            <a:headEnd type="triangle" w="med" len="med"/>
            <a:tailEnd type="none" w="med" len="med"/>
          </a:ln>
        </p:spPr>
        <p:txBody>
          <a:bodyPr lIns="0" tIns="0" rIns="0" bIns="0">
            <a:prstTxWarp prst="textNoShape">
              <a:avLst/>
            </a:prstTxWarp>
          </a:bodyPr>
          <a:lstStyle/>
          <a:p>
            <a:endParaRPr lang="en-US" sz="3600"/>
          </a:p>
        </p:txBody>
      </p:sp>
      <p:sp>
        <p:nvSpPr>
          <p:cNvPr id="17427" name="Line 19"/>
          <p:cNvSpPr>
            <a:spLocks noChangeShapeType="1"/>
          </p:cNvSpPr>
          <p:nvPr/>
        </p:nvSpPr>
        <p:spPr bwMode="auto">
          <a:xfrm flipH="1">
            <a:off x="1187648" y="3273847"/>
            <a:ext cx="728886" cy="257844"/>
          </a:xfrm>
          <a:prstGeom prst="line">
            <a:avLst/>
          </a:prstGeom>
          <a:noFill/>
          <a:ln w="38100" cap="flat">
            <a:solidFill>
              <a:srgbClr val="800000"/>
            </a:solidFill>
            <a:prstDash val="solid"/>
            <a:miter lim="800000"/>
            <a:headEnd type="triangle" w="med" len="med"/>
            <a:tailEnd type="none" w="med" len="med"/>
          </a:ln>
        </p:spPr>
        <p:txBody>
          <a:bodyPr lIns="0" tIns="0" rIns="0" bIns="0">
            <a:prstTxWarp prst="textNoShape">
              <a:avLst/>
            </a:prstTxWarp>
          </a:bodyPr>
          <a:lstStyle/>
          <a:p>
            <a:endParaRPr lang="en-US" sz="3600"/>
          </a:p>
        </p:txBody>
      </p:sp>
      <p:sp>
        <p:nvSpPr>
          <p:cNvPr id="17428" name="Rectangle 20"/>
          <p:cNvSpPr>
            <a:spLocks/>
          </p:cNvSpPr>
          <p:nvPr/>
        </p:nvSpPr>
        <p:spPr bwMode="auto">
          <a:xfrm>
            <a:off x="1828800" y="4572000"/>
            <a:ext cx="946547" cy="258961"/>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2000" b="1" dirty="0">
                <a:solidFill>
                  <a:srgbClr val="FF0000"/>
                </a:solidFill>
                <a:latin typeface="Helvetica" charset="0"/>
                <a:ea typeface="Helvetica" charset="0"/>
                <a:cs typeface="Helvetica" charset="0"/>
                <a:sym typeface="Helvetica" charset="0"/>
              </a:rPr>
              <a:t>Hot Side</a:t>
            </a:r>
          </a:p>
        </p:txBody>
      </p:sp>
      <p:sp>
        <p:nvSpPr>
          <p:cNvPr id="17429" name="Line 21"/>
          <p:cNvSpPr>
            <a:spLocks noChangeShapeType="1"/>
          </p:cNvSpPr>
          <p:nvPr/>
        </p:nvSpPr>
        <p:spPr bwMode="auto">
          <a:xfrm rot="10800000" flipH="1">
            <a:off x="1598414" y="3893346"/>
            <a:ext cx="401836" cy="597173"/>
          </a:xfrm>
          <a:prstGeom prst="line">
            <a:avLst/>
          </a:prstGeom>
          <a:noFill/>
          <a:ln w="63500" cap="flat">
            <a:solidFill>
              <a:srgbClr val="FF0000"/>
            </a:solidFill>
            <a:prstDash val="solid"/>
            <a:miter lim="800000"/>
            <a:headEnd type="triangle" w="med" len="med"/>
            <a:tailEnd type="none" w="med" len="med"/>
          </a:ln>
        </p:spPr>
        <p:txBody>
          <a:bodyPr lIns="0" tIns="0" rIns="0" bIns="0">
            <a:prstTxWarp prst="textNoShape">
              <a:avLst/>
            </a:prstTxWarp>
          </a:bodyPr>
          <a:lstStyle/>
          <a:p>
            <a:endParaRPr lang="en-US" sz="3600"/>
          </a:p>
        </p:txBody>
      </p:sp>
      <p:sp>
        <p:nvSpPr>
          <p:cNvPr id="17430" name="Rectangle 22"/>
          <p:cNvSpPr>
            <a:spLocks/>
          </p:cNvSpPr>
          <p:nvPr/>
        </p:nvSpPr>
        <p:spPr bwMode="auto">
          <a:xfrm>
            <a:off x="3310682" y="1127374"/>
            <a:ext cx="1714500" cy="258961"/>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2000" b="1" dirty="0">
                <a:solidFill>
                  <a:srgbClr val="008FEE"/>
                </a:solidFill>
                <a:latin typeface="Helvetica" charset="0"/>
                <a:ea typeface="Helvetica" charset="0"/>
                <a:cs typeface="Helvetica" charset="0"/>
                <a:sym typeface="Helvetica" charset="0"/>
              </a:rPr>
              <a:t>Cold Side: ~40K</a:t>
            </a:r>
          </a:p>
        </p:txBody>
      </p:sp>
      <p:pic>
        <p:nvPicPr>
          <p:cNvPr id="17431" name="Picture 23"/>
          <p:cNvPicPr>
            <a:picLocks noChangeArrowheads="1"/>
          </p:cNvPicPr>
          <p:nvPr/>
        </p:nvPicPr>
        <p:blipFill>
          <a:blip r:embed="rId5"/>
          <a:stretch>
            <a:fillRect/>
          </a:stretch>
        </p:blipFill>
        <p:spPr bwMode="auto">
          <a:xfrm>
            <a:off x="1012406" y="4338712"/>
            <a:ext cx="769069" cy="664145"/>
          </a:xfrm>
          <a:prstGeom prst="rect">
            <a:avLst/>
          </a:prstGeom>
          <a:noFill/>
          <a:ln w="12700" cap="rnd">
            <a:noFill/>
            <a:round/>
            <a:headEnd/>
            <a:tailEnd/>
          </a:ln>
        </p:spPr>
      </p:pic>
      <p:sp>
        <p:nvSpPr>
          <p:cNvPr id="17432" name="Rectangle 24"/>
          <p:cNvSpPr>
            <a:spLocks/>
          </p:cNvSpPr>
          <p:nvPr/>
        </p:nvSpPr>
        <p:spPr bwMode="auto">
          <a:xfrm>
            <a:off x="774650" y="4743897"/>
            <a:ext cx="598289" cy="196453"/>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600" b="1" dirty="0">
                <a:solidFill>
                  <a:srgbClr val="FF0000"/>
                </a:solidFill>
                <a:latin typeface="Helvetica" charset="0"/>
                <a:ea typeface="Helvetica" charset="0"/>
                <a:cs typeface="Helvetica" charset="0"/>
                <a:sym typeface="Helvetica" charset="0"/>
              </a:rPr>
              <a:t>Sun</a:t>
            </a:r>
          </a:p>
        </p:txBody>
      </p:sp>
      <p:sp>
        <p:nvSpPr>
          <p:cNvPr id="17433" name="AutoShape 25"/>
          <p:cNvSpPr>
            <a:spLocks/>
          </p:cNvSpPr>
          <p:nvPr/>
        </p:nvSpPr>
        <p:spPr bwMode="auto">
          <a:xfrm>
            <a:off x="1981200" y="5029200"/>
            <a:ext cx="5875734" cy="1615157"/>
          </a:xfrm>
          <a:prstGeom prst="roundRect">
            <a:avLst>
              <a:gd name="adj" fmla="val 11718"/>
            </a:avLst>
          </a:prstGeom>
          <a:solidFill>
            <a:srgbClr val="C8E9FF"/>
          </a:solidFill>
          <a:ln w="9525" cap="flat">
            <a:noFill/>
            <a:round/>
            <a:headEnd type="none" w="med" len="med"/>
            <a:tailEnd type="none" w="med" len="med"/>
          </a:ln>
          <a:effectLst>
            <a:outerShdw blurRad="76200" dist="101600" dir="2700000" algn="ctr" rotWithShape="0">
              <a:srgbClr val="000000">
                <a:alpha val="42999"/>
              </a:srgbClr>
            </a:outerShdw>
          </a:effectLst>
        </p:spPr>
        <p:txBody>
          <a:bodyPr lIns="0" tIns="0" rIns="0" bIns="0">
            <a:prstTxWarp prst="textNoShape">
              <a:avLst/>
            </a:prstTxWarp>
          </a:bodyPr>
          <a:lstStyle/>
          <a:p>
            <a:endParaRPr lang="en-US" sz="3600"/>
          </a:p>
        </p:txBody>
      </p:sp>
      <p:pic>
        <p:nvPicPr>
          <p:cNvPr id="17434" name="Picture 26"/>
          <p:cNvPicPr>
            <a:picLocks noChangeArrowheads="1"/>
          </p:cNvPicPr>
          <p:nvPr/>
        </p:nvPicPr>
        <p:blipFill>
          <a:blip r:embed="rId6"/>
          <a:srcRect l="14063" t="8791" b="14066"/>
          <a:stretch>
            <a:fillRect/>
          </a:stretch>
        </p:blipFill>
        <p:spPr bwMode="auto">
          <a:xfrm rot="960000">
            <a:off x="7269882" y="5382370"/>
            <a:ext cx="397371" cy="309191"/>
          </a:xfrm>
          <a:prstGeom prst="rect">
            <a:avLst/>
          </a:prstGeom>
          <a:noFill/>
          <a:ln w="12700" cap="flat">
            <a:noFill/>
            <a:miter lim="800000"/>
            <a:headEnd/>
            <a:tailEnd/>
          </a:ln>
        </p:spPr>
      </p:pic>
      <p:pic>
        <p:nvPicPr>
          <p:cNvPr id="17435" name="Picture 27"/>
          <p:cNvPicPr>
            <a:picLocks noChangeAspect="1" noChangeArrowheads="1"/>
          </p:cNvPicPr>
          <p:nvPr/>
        </p:nvPicPr>
        <p:blipFill>
          <a:blip r:embed="rId7"/>
          <a:srcRect/>
          <a:stretch>
            <a:fillRect/>
          </a:stretch>
        </p:blipFill>
        <p:spPr bwMode="auto">
          <a:xfrm>
            <a:off x="2121918" y="5637983"/>
            <a:ext cx="444252" cy="494481"/>
          </a:xfrm>
          <a:prstGeom prst="rect">
            <a:avLst/>
          </a:prstGeom>
          <a:noFill/>
          <a:ln w="12700" cap="rnd">
            <a:noFill/>
            <a:round/>
            <a:headEnd/>
            <a:tailEnd/>
          </a:ln>
        </p:spPr>
      </p:pic>
      <p:pic>
        <p:nvPicPr>
          <p:cNvPr id="17436" name="Picture 28"/>
          <p:cNvPicPr>
            <a:picLocks noChangeAspect="1" noChangeArrowheads="1"/>
          </p:cNvPicPr>
          <p:nvPr/>
        </p:nvPicPr>
        <p:blipFill>
          <a:blip r:embed="rId8"/>
          <a:srcRect/>
          <a:stretch>
            <a:fillRect/>
          </a:stretch>
        </p:blipFill>
        <p:spPr bwMode="auto">
          <a:xfrm>
            <a:off x="3704705" y="5761881"/>
            <a:ext cx="208731" cy="228824"/>
          </a:xfrm>
          <a:prstGeom prst="rect">
            <a:avLst/>
          </a:prstGeom>
          <a:noFill/>
          <a:ln w="12700" cap="rnd">
            <a:noFill/>
            <a:round/>
            <a:headEnd/>
            <a:tailEnd/>
          </a:ln>
        </p:spPr>
      </p:pic>
      <p:sp>
        <p:nvSpPr>
          <p:cNvPr id="17437" name="AutoShape 29"/>
          <p:cNvSpPr>
            <a:spLocks/>
          </p:cNvSpPr>
          <p:nvPr/>
        </p:nvSpPr>
        <p:spPr bwMode="auto">
          <a:xfrm>
            <a:off x="2565053" y="5673700"/>
            <a:ext cx="1151930" cy="21208"/>
          </a:xfrm>
          <a:custGeom>
            <a:avLst/>
            <a:gdLst>
              <a:gd name="T0" fmla="*/ 10800 w 21600"/>
              <a:gd name="T1" fmla="*/ 10800 h 21600"/>
            </a:gdLst>
            <a:ahLst/>
            <a:cxnLst>
              <a:cxn ang="0">
                <a:pos x="T0" y="T1"/>
              </a:cxn>
            </a:cxnLst>
            <a:rect l="0" t="0" r="r" b="b"/>
            <a:pathLst>
              <a:path w="21600" h="21600">
                <a:moveTo>
                  <a:pt x="0" y="0"/>
                </a:moveTo>
                <a:lnTo>
                  <a:pt x="21400" y="0"/>
                </a:lnTo>
                <a:lnTo>
                  <a:pt x="21600" y="10801"/>
                </a:lnTo>
                <a:lnTo>
                  <a:pt x="21400" y="21600"/>
                </a:lnTo>
                <a:lnTo>
                  <a:pt x="0" y="21600"/>
                </a:lnTo>
                <a:close/>
                <a:moveTo>
                  <a:pt x="0" y="0"/>
                </a:moveTo>
              </a:path>
            </a:pathLst>
          </a:custGeom>
          <a:solidFill>
            <a:srgbClr val="800000"/>
          </a:solidFill>
          <a:ln w="9525" cap="flat">
            <a:noFill/>
            <a:round/>
            <a:headEnd type="none" w="med" len="med"/>
            <a:tailEnd type="none" w="med" len="med"/>
          </a:ln>
        </p:spPr>
        <p:txBody>
          <a:bodyPr lIns="0" tIns="0" rIns="0" bIns="0">
            <a:prstTxWarp prst="textNoShape">
              <a:avLst/>
            </a:prstTxWarp>
          </a:bodyPr>
          <a:lstStyle/>
          <a:p>
            <a:endParaRPr lang="en-US" sz="3600"/>
          </a:p>
        </p:txBody>
      </p:sp>
      <p:sp>
        <p:nvSpPr>
          <p:cNvPr id="17438" name="AutoShape 30"/>
          <p:cNvSpPr>
            <a:spLocks/>
          </p:cNvSpPr>
          <p:nvPr/>
        </p:nvSpPr>
        <p:spPr bwMode="auto">
          <a:xfrm>
            <a:off x="2537148" y="6294314"/>
            <a:ext cx="4490516" cy="21208"/>
          </a:xfrm>
          <a:custGeom>
            <a:avLst/>
            <a:gdLst>
              <a:gd name="T0" fmla="*/ 10800 w 21600"/>
              <a:gd name="T1" fmla="*/ 10800 h 21600"/>
            </a:gdLst>
            <a:ahLst/>
            <a:cxnLst>
              <a:cxn ang="0">
                <a:pos x="T0" y="T1"/>
              </a:cxn>
            </a:cxnLst>
            <a:rect l="0" t="0" r="r" b="b"/>
            <a:pathLst>
              <a:path w="21600" h="21600">
                <a:moveTo>
                  <a:pt x="0" y="0"/>
                </a:moveTo>
                <a:lnTo>
                  <a:pt x="21549" y="0"/>
                </a:lnTo>
                <a:lnTo>
                  <a:pt x="21600" y="10801"/>
                </a:lnTo>
                <a:lnTo>
                  <a:pt x="21549" y="21600"/>
                </a:lnTo>
                <a:lnTo>
                  <a:pt x="0" y="21600"/>
                </a:lnTo>
                <a:close/>
                <a:moveTo>
                  <a:pt x="0" y="0"/>
                </a:moveTo>
              </a:path>
            </a:pathLst>
          </a:custGeom>
          <a:solidFill>
            <a:srgbClr val="000282"/>
          </a:solidFill>
          <a:ln w="9525" cap="flat">
            <a:noFill/>
            <a:round/>
            <a:headEnd type="none" w="med" len="med"/>
            <a:tailEnd type="none" w="med" len="med"/>
          </a:ln>
        </p:spPr>
        <p:txBody>
          <a:bodyPr lIns="0" tIns="0" rIns="0" bIns="0">
            <a:prstTxWarp prst="textNoShape">
              <a:avLst/>
            </a:prstTxWarp>
          </a:bodyPr>
          <a:lstStyle/>
          <a:p>
            <a:endParaRPr lang="en-US" sz="3600"/>
          </a:p>
        </p:txBody>
      </p:sp>
      <p:sp>
        <p:nvSpPr>
          <p:cNvPr id="17439" name="Oval 31"/>
          <p:cNvSpPr>
            <a:spLocks/>
          </p:cNvSpPr>
          <p:nvPr/>
        </p:nvSpPr>
        <p:spPr bwMode="auto">
          <a:xfrm>
            <a:off x="6986365" y="5840016"/>
            <a:ext cx="49113" cy="52462"/>
          </a:xfrm>
          <a:prstGeom prst="ellipse">
            <a:avLst/>
          </a:prstGeom>
          <a:solidFill>
            <a:srgbClr val="000000"/>
          </a:solidFill>
          <a:ln w="9525" cap="flat">
            <a:solidFill>
              <a:srgbClr val="000000"/>
            </a:solidFill>
            <a:prstDash val="solid"/>
            <a:round/>
            <a:headEnd type="none" w="med" len="med"/>
            <a:tailEnd type="none" w="med" len="med"/>
          </a:ln>
        </p:spPr>
        <p:txBody>
          <a:bodyPr lIns="0" tIns="0" rIns="0" bIns="0">
            <a:prstTxWarp prst="textNoShape">
              <a:avLst/>
            </a:prstTxWarp>
          </a:bodyPr>
          <a:lstStyle/>
          <a:p>
            <a:endParaRPr lang="en-US" sz="3600"/>
          </a:p>
        </p:txBody>
      </p:sp>
      <p:sp>
        <p:nvSpPr>
          <p:cNvPr id="17440" name="Rectangle 32"/>
          <p:cNvSpPr>
            <a:spLocks/>
          </p:cNvSpPr>
          <p:nvPr/>
        </p:nvSpPr>
        <p:spPr bwMode="auto">
          <a:xfrm>
            <a:off x="6979667" y="6337846"/>
            <a:ext cx="410766" cy="223242"/>
          </a:xfrm>
          <a:prstGeom prst="rect">
            <a:avLst/>
          </a:prstGeom>
          <a:noFill/>
          <a:ln w="12700" cap="rnd">
            <a:noFill/>
            <a:round/>
            <a:headEnd type="none" w="med" len="med"/>
            <a:tailEnd type="none" w="med" len="med"/>
          </a:ln>
        </p:spPr>
        <p:txBody>
          <a:bodyPr lIns="26785" tIns="26785" rIns="26785" bIns="26785">
            <a:prstTxWarp prst="textNoShape">
              <a:avLst/>
            </a:prstTxWarp>
          </a:bodyPr>
          <a:lstStyle/>
          <a:p>
            <a:r>
              <a:rPr lang="en-US" sz="1400" b="1" dirty="0">
                <a:solidFill>
                  <a:srgbClr val="000000"/>
                </a:solidFill>
                <a:latin typeface="Helvetica" charset="0"/>
                <a:ea typeface="Helvetica" charset="0"/>
                <a:cs typeface="Helvetica" charset="0"/>
                <a:sym typeface="Helvetica" charset="0"/>
              </a:rPr>
              <a:t>L2</a:t>
            </a:r>
          </a:p>
        </p:txBody>
      </p:sp>
      <p:grpSp>
        <p:nvGrpSpPr>
          <p:cNvPr id="2" name="Group 33"/>
          <p:cNvGrpSpPr>
            <a:grpSpLocks/>
          </p:cNvGrpSpPr>
          <p:nvPr/>
        </p:nvGrpSpPr>
        <p:grpSpPr bwMode="auto">
          <a:xfrm rot="18600000">
            <a:off x="6677176" y="5712768"/>
            <a:ext cx="663029" cy="319236"/>
            <a:chOff x="0" y="0"/>
            <a:chExt cx="593" cy="285"/>
          </a:xfrm>
        </p:grpSpPr>
        <p:sp>
          <p:nvSpPr>
            <p:cNvPr id="17442" name="Oval 34"/>
            <p:cNvSpPr>
              <a:spLocks/>
            </p:cNvSpPr>
            <p:nvPr/>
          </p:nvSpPr>
          <p:spPr bwMode="auto">
            <a:xfrm>
              <a:off x="26" y="77"/>
              <a:ext cx="567" cy="135"/>
            </a:xfrm>
            <a:prstGeom prst="ellipse">
              <a:avLst/>
            </a:prstGeom>
            <a:noFill/>
            <a:ln w="9525" cap="flat">
              <a:solidFill>
                <a:srgbClr val="000000"/>
              </a:solidFill>
              <a:prstDash val="solid"/>
              <a:round/>
              <a:headEnd type="none" w="med" len="med"/>
              <a:tailEnd type="none" w="med" len="med"/>
            </a:ln>
          </p:spPr>
          <p:txBody>
            <a:bodyPr lIns="0" tIns="0" rIns="0" bIns="0">
              <a:prstTxWarp prst="textNoShape">
                <a:avLst/>
              </a:prstTxWarp>
            </a:bodyPr>
            <a:lstStyle/>
            <a:p>
              <a:endParaRPr lang="en-US" sz="3600"/>
            </a:p>
          </p:txBody>
        </p:sp>
        <p:sp>
          <p:nvSpPr>
            <p:cNvPr id="17443" name="Oval 35"/>
            <p:cNvSpPr>
              <a:spLocks/>
            </p:cNvSpPr>
            <p:nvPr/>
          </p:nvSpPr>
          <p:spPr bwMode="auto">
            <a:xfrm rot="-180000">
              <a:off x="20" y="75"/>
              <a:ext cx="567" cy="135"/>
            </a:xfrm>
            <a:prstGeom prst="ellipse">
              <a:avLst/>
            </a:prstGeom>
            <a:noFill/>
            <a:ln w="9525" cap="flat">
              <a:solidFill>
                <a:srgbClr val="000000"/>
              </a:solidFill>
              <a:prstDash val="solid"/>
              <a:round/>
              <a:headEnd type="none" w="med" len="med"/>
              <a:tailEnd type="none" w="med" len="med"/>
            </a:ln>
          </p:spPr>
          <p:txBody>
            <a:bodyPr lIns="0" tIns="0" rIns="0" bIns="0">
              <a:prstTxWarp prst="textNoShape">
                <a:avLst/>
              </a:prstTxWarp>
            </a:bodyPr>
            <a:lstStyle/>
            <a:p>
              <a:endParaRPr lang="en-US" sz="3600"/>
            </a:p>
          </p:txBody>
        </p:sp>
        <p:sp>
          <p:nvSpPr>
            <p:cNvPr id="17444" name="Oval 36"/>
            <p:cNvSpPr>
              <a:spLocks/>
            </p:cNvSpPr>
            <p:nvPr/>
          </p:nvSpPr>
          <p:spPr bwMode="auto">
            <a:xfrm rot="-480000">
              <a:off x="12" y="75"/>
              <a:ext cx="566" cy="135"/>
            </a:xfrm>
            <a:prstGeom prst="ellipse">
              <a:avLst/>
            </a:prstGeom>
            <a:noFill/>
            <a:ln w="9525" cap="flat">
              <a:solidFill>
                <a:srgbClr val="000000"/>
              </a:solidFill>
              <a:prstDash val="solid"/>
              <a:round/>
              <a:headEnd type="none" w="med" len="med"/>
              <a:tailEnd type="none" w="med" len="med"/>
            </a:ln>
          </p:spPr>
          <p:txBody>
            <a:bodyPr lIns="0" tIns="0" rIns="0" bIns="0">
              <a:prstTxWarp prst="textNoShape">
                <a:avLst/>
              </a:prstTxWarp>
            </a:bodyPr>
            <a:lstStyle/>
            <a:p>
              <a:endParaRPr lang="en-US" sz="3600"/>
            </a:p>
          </p:txBody>
        </p:sp>
        <p:sp>
          <p:nvSpPr>
            <p:cNvPr id="17445" name="Oval 37"/>
            <p:cNvSpPr>
              <a:spLocks/>
            </p:cNvSpPr>
            <p:nvPr/>
          </p:nvSpPr>
          <p:spPr bwMode="auto">
            <a:xfrm rot="-960000">
              <a:off x="7" y="75"/>
              <a:ext cx="567" cy="135"/>
            </a:xfrm>
            <a:prstGeom prst="ellipse">
              <a:avLst/>
            </a:prstGeom>
            <a:noFill/>
            <a:ln w="9525" cap="flat">
              <a:solidFill>
                <a:srgbClr val="000000"/>
              </a:solidFill>
              <a:prstDash val="solid"/>
              <a:round/>
              <a:headEnd type="none" w="med" len="med"/>
              <a:tailEnd type="none" w="med" len="med"/>
            </a:ln>
          </p:spPr>
          <p:txBody>
            <a:bodyPr lIns="0" tIns="0" rIns="0" bIns="0">
              <a:prstTxWarp prst="textNoShape">
                <a:avLst/>
              </a:prstTxWarp>
            </a:bodyPr>
            <a:lstStyle/>
            <a:p>
              <a:endParaRPr lang="en-US" sz="3600"/>
            </a:p>
          </p:txBody>
        </p:sp>
        <p:sp>
          <p:nvSpPr>
            <p:cNvPr id="17446" name="Oval 38"/>
            <p:cNvSpPr>
              <a:spLocks/>
            </p:cNvSpPr>
            <p:nvPr/>
          </p:nvSpPr>
          <p:spPr bwMode="auto">
            <a:xfrm rot="-600000">
              <a:off x="7" y="75"/>
              <a:ext cx="567" cy="135"/>
            </a:xfrm>
            <a:prstGeom prst="ellipse">
              <a:avLst/>
            </a:prstGeom>
            <a:noFill/>
            <a:ln w="9525" cap="flat">
              <a:solidFill>
                <a:srgbClr val="000000"/>
              </a:solidFill>
              <a:prstDash val="solid"/>
              <a:round/>
              <a:headEnd type="none" w="med" len="med"/>
              <a:tailEnd type="none" w="med" len="med"/>
            </a:ln>
          </p:spPr>
          <p:txBody>
            <a:bodyPr lIns="0" tIns="0" rIns="0" bIns="0">
              <a:prstTxWarp prst="textNoShape">
                <a:avLst/>
              </a:prstTxWarp>
            </a:bodyPr>
            <a:lstStyle/>
            <a:p>
              <a:endParaRPr lang="en-US" sz="3600"/>
            </a:p>
          </p:txBody>
        </p:sp>
      </p:grpSp>
      <p:sp>
        <p:nvSpPr>
          <p:cNvPr id="17447" name="Rectangle 39"/>
          <p:cNvSpPr>
            <a:spLocks/>
          </p:cNvSpPr>
          <p:nvPr/>
        </p:nvSpPr>
        <p:spPr bwMode="auto">
          <a:xfrm>
            <a:off x="2133600" y="5257800"/>
            <a:ext cx="5257800" cy="69877"/>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600" b="1" dirty="0">
                <a:solidFill>
                  <a:srgbClr val="800000"/>
                </a:solidFill>
                <a:latin typeface="Helvetica" charset="0"/>
                <a:ea typeface="Helvetica" charset="0"/>
                <a:cs typeface="Helvetica" charset="0"/>
                <a:sym typeface="Helvetica" charset="0"/>
              </a:rPr>
              <a:t>JWST Orbits the 2</a:t>
            </a:r>
            <a:r>
              <a:rPr lang="en-US" sz="1600" b="1" baseline="30000" dirty="0">
                <a:solidFill>
                  <a:srgbClr val="800000"/>
                </a:solidFill>
                <a:latin typeface="Helvetica" charset="0"/>
                <a:ea typeface="Helvetica" charset="0"/>
                <a:cs typeface="Helvetica" charset="0"/>
                <a:sym typeface="Helvetica" charset="0"/>
              </a:rPr>
              <a:t>nd</a:t>
            </a:r>
            <a:r>
              <a:rPr lang="en-US" sz="1600" b="1" dirty="0">
                <a:solidFill>
                  <a:srgbClr val="800000"/>
                </a:solidFill>
                <a:latin typeface="Helvetica" charset="0"/>
                <a:ea typeface="Helvetica" charset="0"/>
                <a:cs typeface="Helvetica" charset="0"/>
                <a:sym typeface="Helvetica" charset="0"/>
              </a:rPr>
              <a:t> Lagrange Point (L2)</a:t>
            </a:r>
          </a:p>
        </p:txBody>
      </p:sp>
      <p:sp>
        <p:nvSpPr>
          <p:cNvPr id="17448" name="Rectangle 40"/>
          <p:cNvSpPr>
            <a:spLocks/>
          </p:cNvSpPr>
          <p:nvPr/>
        </p:nvSpPr>
        <p:spPr bwMode="auto">
          <a:xfrm>
            <a:off x="3520529" y="6087814"/>
            <a:ext cx="2339578" cy="169664"/>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400" b="1" dirty="0" smtClean="0">
                <a:solidFill>
                  <a:srgbClr val="000000"/>
                </a:solidFill>
                <a:latin typeface="Helvetica" charset="0"/>
                <a:ea typeface="Helvetica" charset="0"/>
                <a:cs typeface="Helvetica" charset="0"/>
                <a:sym typeface="Helvetica" charset="0"/>
              </a:rPr>
              <a:t>1.5 </a:t>
            </a:r>
            <a:r>
              <a:rPr lang="en-US" sz="1400" b="1" dirty="0">
                <a:solidFill>
                  <a:srgbClr val="000000"/>
                </a:solidFill>
                <a:latin typeface="Helvetica" charset="0"/>
                <a:ea typeface="Helvetica" charset="0"/>
                <a:cs typeface="Helvetica" charset="0"/>
                <a:sym typeface="Helvetica" charset="0"/>
              </a:rPr>
              <a:t>million </a:t>
            </a:r>
            <a:r>
              <a:rPr lang="en-US" sz="1400" b="1" dirty="0" smtClean="0">
                <a:solidFill>
                  <a:srgbClr val="000000"/>
                </a:solidFill>
                <a:latin typeface="Helvetica" charset="0"/>
                <a:ea typeface="Helvetica" charset="0"/>
                <a:cs typeface="Helvetica" charset="0"/>
                <a:sym typeface="Helvetica" charset="0"/>
              </a:rPr>
              <a:t>km</a:t>
            </a:r>
            <a:endParaRPr lang="en-US" sz="1400" b="1" dirty="0">
              <a:solidFill>
                <a:srgbClr val="000000"/>
              </a:solidFill>
              <a:latin typeface="Helvetica" charset="0"/>
              <a:ea typeface="Helvetica" charset="0"/>
              <a:cs typeface="Helvetica" charset="0"/>
              <a:sym typeface="Helvetica" charset="0"/>
            </a:endParaRPr>
          </a:p>
        </p:txBody>
      </p:sp>
      <p:sp>
        <p:nvSpPr>
          <p:cNvPr id="17449" name="Rectangle 41"/>
          <p:cNvSpPr>
            <a:spLocks/>
          </p:cNvSpPr>
          <p:nvPr/>
        </p:nvSpPr>
        <p:spPr bwMode="auto">
          <a:xfrm>
            <a:off x="2566169" y="5442645"/>
            <a:ext cx="2071688" cy="169664"/>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1400" b="1" dirty="0" smtClean="0">
                <a:solidFill>
                  <a:srgbClr val="000000"/>
                </a:solidFill>
                <a:latin typeface="Helvetica" charset="0"/>
                <a:ea typeface="Helvetica" charset="0"/>
                <a:cs typeface="Helvetica" charset="0"/>
                <a:sym typeface="Helvetica" charset="0"/>
              </a:rPr>
              <a:t>384,000km</a:t>
            </a:r>
            <a:endParaRPr lang="en-US" sz="1400" b="1" dirty="0">
              <a:solidFill>
                <a:srgbClr val="000000"/>
              </a:solidFill>
              <a:latin typeface="Helvetica" charset="0"/>
              <a:ea typeface="Helvetica" charset="0"/>
              <a:cs typeface="Helvetica" charset="0"/>
              <a:sym typeface="Helvetica" charset="0"/>
            </a:endParaRPr>
          </a:p>
        </p:txBody>
      </p:sp>
      <p:sp>
        <p:nvSpPr>
          <p:cNvPr id="17450" name="Rectangle 42"/>
          <p:cNvSpPr>
            <a:spLocks/>
          </p:cNvSpPr>
          <p:nvPr/>
        </p:nvSpPr>
        <p:spPr bwMode="auto">
          <a:xfrm>
            <a:off x="2156519" y="6351240"/>
            <a:ext cx="803672" cy="223242"/>
          </a:xfrm>
          <a:prstGeom prst="rect">
            <a:avLst/>
          </a:prstGeom>
          <a:noFill/>
          <a:ln w="12700" cap="rnd">
            <a:noFill/>
            <a:round/>
            <a:headEnd type="none" w="med" len="med"/>
            <a:tailEnd type="none" w="med" len="med"/>
          </a:ln>
        </p:spPr>
        <p:txBody>
          <a:bodyPr lIns="26785" tIns="26785" rIns="26785" bIns="26785">
            <a:prstTxWarp prst="textNoShape">
              <a:avLst/>
            </a:prstTxWarp>
          </a:bodyPr>
          <a:lstStyle/>
          <a:p>
            <a:r>
              <a:rPr lang="en-US" sz="1400" b="1" dirty="0">
                <a:solidFill>
                  <a:srgbClr val="000000"/>
                </a:solidFill>
                <a:latin typeface="Helvetica" charset="0"/>
                <a:ea typeface="Helvetica" charset="0"/>
                <a:cs typeface="Helvetica" charset="0"/>
                <a:sym typeface="Helvetica" charset="0"/>
              </a:rPr>
              <a:t>Earth</a:t>
            </a:r>
          </a:p>
        </p:txBody>
      </p:sp>
      <p:sp>
        <p:nvSpPr>
          <p:cNvPr id="17451" name="Rectangle 43"/>
          <p:cNvSpPr>
            <a:spLocks/>
          </p:cNvSpPr>
          <p:nvPr/>
        </p:nvSpPr>
        <p:spPr bwMode="auto">
          <a:xfrm>
            <a:off x="3388816" y="6351240"/>
            <a:ext cx="803672" cy="223242"/>
          </a:xfrm>
          <a:prstGeom prst="rect">
            <a:avLst/>
          </a:prstGeom>
          <a:noFill/>
          <a:ln w="12700" cap="rnd">
            <a:noFill/>
            <a:round/>
            <a:headEnd type="none" w="med" len="med"/>
            <a:tailEnd type="none" w="med" len="med"/>
          </a:ln>
        </p:spPr>
        <p:txBody>
          <a:bodyPr lIns="26785" tIns="26785" rIns="26785" bIns="26785">
            <a:prstTxWarp prst="textNoShape">
              <a:avLst/>
            </a:prstTxWarp>
          </a:bodyPr>
          <a:lstStyle/>
          <a:p>
            <a:r>
              <a:rPr lang="en-US" sz="1400" b="1" dirty="0">
                <a:solidFill>
                  <a:srgbClr val="000000"/>
                </a:solidFill>
                <a:latin typeface="Helvetica" charset="0"/>
                <a:ea typeface="Helvetica" charset="0"/>
                <a:cs typeface="Helvetica" charset="0"/>
                <a:sym typeface="Helvetica" charset="0"/>
              </a:rPr>
              <a:t>Moon</a:t>
            </a:r>
          </a:p>
        </p:txBody>
      </p:sp>
    </p:spTree>
  </p:cSld>
  <p:clrMapOvr>
    <a:masterClrMapping/>
  </p:clrMapOvr>
  <p:transition spd="med">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p:txBody>
          <a:bodyPr/>
          <a:lstStyle/>
          <a:p>
            <a:pPr eaLnBrk="1" hangingPunct="1">
              <a:defRPr/>
            </a:pPr>
            <a:r>
              <a:rPr lang="en-US">
                <a:sym typeface="Gill Sans" pitchFamily="-107" charset="0"/>
              </a:rPr>
              <a:t>JWST Instrumentation</a:t>
            </a:r>
          </a:p>
        </p:txBody>
      </p:sp>
      <p:graphicFrame>
        <p:nvGraphicFramePr>
          <p:cNvPr id="40962" name="Group 2"/>
          <p:cNvGraphicFramePr>
            <a:graphicFrameLocks noGrp="1"/>
          </p:cNvGraphicFramePr>
          <p:nvPr/>
        </p:nvGraphicFramePr>
        <p:xfrm>
          <a:off x="152400" y="1066799"/>
          <a:ext cx="8839200" cy="5562600"/>
        </p:xfrm>
        <a:graphic>
          <a:graphicData uri="http://schemas.openxmlformats.org/drawingml/2006/table">
            <a:tbl>
              <a:tblPr/>
              <a:tblGrid>
                <a:gridCol w="3200400"/>
                <a:gridCol w="2440770"/>
                <a:gridCol w="3198030"/>
              </a:tblGrid>
              <a:tr h="362801">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pitchFamily="-107" charset="0"/>
                        <a:buNone/>
                        <a:tabLst>
                          <a:tab pos="914400" algn="l"/>
                        </a:tabLst>
                      </a:pPr>
                      <a:r>
                        <a:rPr kumimoji="0" lang="en-US" sz="1700" b="0" i="0" u="none" strike="noStrike" cap="none" normalizeH="0" baseline="0">
                          <a:ln>
                            <a:noFill/>
                          </a:ln>
                          <a:solidFill>
                            <a:schemeClr val="tx1"/>
                          </a:solidFill>
                          <a:effectLst/>
                          <a:latin typeface="Gill Sans" pitchFamily="-107" charset="0"/>
                          <a:ea typeface="ヒラギノ角ゴ ProN W3" pitchFamily="-107" charset="-128"/>
                          <a:cs typeface="ヒラギノ角ゴ ProN W3" pitchFamily="-107" charset="-128"/>
                          <a:sym typeface="Gill Sans" pitchFamily="-107" charset="0"/>
                        </a:rPr>
                        <a:t>Instrument</a:t>
                      </a:r>
                    </a:p>
                  </a:txBody>
                  <a:tcPr marL="35719" marR="35719" marT="35719" marB="35719" anchor="ctr"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solidFill>
                      <a:srgbClr val="000080"/>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pitchFamily="-107" charset="0"/>
                        <a:buNone/>
                        <a:tabLst>
                          <a:tab pos="914400" algn="l"/>
                        </a:tabLst>
                      </a:pPr>
                      <a:r>
                        <a:rPr kumimoji="0" lang="en-US" sz="1700" b="0" i="0" u="none" strike="noStrike" cap="none" normalizeH="0" baseline="0">
                          <a:ln>
                            <a:noFill/>
                          </a:ln>
                          <a:solidFill>
                            <a:schemeClr val="tx1"/>
                          </a:solidFill>
                          <a:effectLst/>
                          <a:latin typeface="Gill Sans" pitchFamily="-107" charset="0"/>
                          <a:ea typeface="ヒラギノ角ゴ ProN W3" pitchFamily="-107" charset="-128"/>
                          <a:cs typeface="ヒラギノ角ゴ ProN W3" pitchFamily="-107" charset="-128"/>
                          <a:sym typeface="Gill Sans" pitchFamily="-107" charset="0"/>
                        </a:rPr>
                        <a:t>Science Requirement</a:t>
                      </a:r>
                    </a:p>
                  </a:txBody>
                  <a:tcPr marL="35719" marR="35719" marT="35719" marB="35719" anchor="ctr"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solidFill>
                      <a:srgbClr val="000080"/>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pitchFamily="-107" charset="0"/>
                        <a:buNone/>
                        <a:tabLst>
                          <a:tab pos="914400" algn="l"/>
                        </a:tabLst>
                      </a:pPr>
                      <a:r>
                        <a:rPr kumimoji="0" lang="en-US" sz="1700" b="0" i="0" u="none" strike="noStrike" cap="none" normalizeH="0" baseline="0">
                          <a:ln>
                            <a:noFill/>
                          </a:ln>
                          <a:solidFill>
                            <a:schemeClr val="tx1"/>
                          </a:solidFill>
                          <a:effectLst/>
                          <a:latin typeface="Gill Sans" pitchFamily="-107" charset="0"/>
                          <a:ea typeface="ヒラギノ角ゴ ProN W3" pitchFamily="-107" charset="-128"/>
                          <a:cs typeface="ヒラギノ角ゴ ProN W3" pitchFamily="-107" charset="-128"/>
                          <a:sym typeface="Gill Sans" pitchFamily="-107" charset="0"/>
                        </a:rPr>
                        <a:t>Capability</a:t>
                      </a:r>
                    </a:p>
                  </a:txBody>
                  <a:tcPr marL="35719" marR="35719" marT="35719" marB="35719" anchor="ctr"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solidFill>
                      <a:srgbClr val="000080"/>
                    </a:solidFill>
                  </a:tcPr>
                </a:tc>
              </a:tr>
              <a:tr h="121630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pitchFamily="-107" charset="0"/>
                        <a:buNone/>
                        <a:tabLst>
                          <a:tab pos="914400" algn="l"/>
                        </a:tabLst>
                      </a:pPr>
                      <a:r>
                        <a:rPr kumimoji="0" lang="en-US" sz="1700" b="1" i="0" u="none" strike="noStrike" cap="none" normalizeH="0" baseline="0">
                          <a:ln>
                            <a:noFill/>
                          </a:ln>
                          <a:solidFill>
                            <a:srgbClr val="FF6666"/>
                          </a:solidFill>
                          <a:effectLst/>
                          <a:latin typeface="Gill Sans" pitchFamily="-107" charset="0"/>
                          <a:ea typeface="ヒラギノ角ゴ ProN W3" pitchFamily="-107" charset="-128"/>
                          <a:cs typeface="ヒラギノ角ゴ ProN W3" pitchFamily="-107" charset="-128"/>
                          <a:sym typeface="Gill Sans" pitchFamily="-107" charset="0"/>
                        </a:rPr>
                        <a:t> NIRCam</a:t>
                      </a:r>
                      <a:endParaRPr kumimoji="0" lang="en-US" sz="1700" b="1" i="0" u="none" strike="noStrike" cap="none" normalizeH="0" baseline="0">
                        <a:ln>
                          <a:noFill/>
                        </a:ln>
                        <a:solidFill>
                          <a:schemeClr val="tx1"/>
                        </a:solidFill>
                        <a:effectLst/>
                        <a:latin typeface="Gill Sans" pitchFamily="-107" charset="0"/>
                        <a:ea typeface="ヒラギノ角ゴ ProN W3" pitchFamily="-107" charset="-128"/>
                        <a:cs typeface="ヒラギノ角ゴ ProN W3" pitchFamily="-107" charset="-128"/>
                        <a:sym typeface="Gill Sans" pitchFamily="-107" charset="0"/>
                      </a:endParaRPr>
                    </a:p>
                    <a:p>
                      <a:pPr marL="0" marR="0" lvl="0" indent="0" algn="l" defTabSz="914400" rtl="0" eaLnBrk="1" fontAlgn="base" latinLnBrk="0" hangingPunct="1">
                        <a:lnSpc>
                          <a:spcPct val="100000"/>
                        </a:lnSpc>
                        <a:spcBef>
                          <a:spcPct val="0"/>
                        </a:spcBef>
                        <a:spcAft>
                          <a:spcPct val="0"/>
                        </a:spcAft>
                        <a:buClrTx/>
                        <a:buSzPct val="171000"/>
                        <a:buFont typeface="Gill Sans" pitchFamily="-107" charset="0"/>
                        <a:buNone/>
                        <a:tabLst>
                          <a:tab pos="914400" algn="l"/>
                        </a:tabLst>
                      </a:pPr>
                      <a:r>
                        <a:rPr kumimoji="0" lang="en-US" sz="1700" b="0" i="0" u="none" strike="noStrike" cap="none" normalizeH="0" baseline="0">
                          <a:ln>
                            <a:noFill/>
                          </a:ln>
                          <a:solidFill>
                            <a:schemeClr val="tx1"/>
                          </a:solidFill>
                          <a:effectLst/>
                          <a:latin typeface="Gill Sans" pitchFamily="-107" charset="0"/>
                          <a:ea typeface="ヒラギノ角ゴ ProN W3" pitchFamily="-107" charset="-128"/>
                          <a:cs typeface="ヒラギノ角ゴ ProN W3" pitchFamily="-107" charset="-128"/>
                          <a:sym typeface="Gill Sans" pitchFamily="-107" charset="0"/>
                        </a:rPr>
                        <a:t> Univ. Az/LMATC</a:t>
                      </a:r>
                    </a:p>
                  </a:txBody>
                  <a:tcPr marL="35719" marR="35719" marT="35719" marB="35719" anchor="ctr"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pitchFamily="-107" charset="0"/>
                        <a:buNone/>
                        <a:tabLst>
                          <a:tab pos="914400" algn="l"/>
                        </a:tabLst>
                      </a:pPr>
                      <a:r>
                        <a:rPr kumimoji="0" lang="en-US" sz="1700" b="0" i="0" u="none" strike="noStrike" cap="none" normalizeH="0" baseline="0">
                          <a:ln>
                            <a:noFill/>
                          </a:ln>
                          <a:solidFill>
                            <a:schemeClr val="tx1"/>
                          </a:solidFill>
                          <a:effectLst/>
                          <a:latin typeface="Gill Sans" pitchFamily="-107" charset="0"/>
                          <a:ea typeface="ヒラギノ角ゴ ProN W3" pitchFamily="-107" charset="-128"/>
                          <a:cs typeface="ヒラギノ角ゴ ProN W3" pitchFamily="-107" charset="-128"/>
                          <a:sym typeface="Gill Sans" pitchFamily="-107" charset="0"/>
                        </a:rPr>
                        <a:t>Wide field, deep imaging</a:t>
                      </a:r>
                    </a:p>
                    <a:p>
                      <a:pPr marL="0" marR="0" lvl="0" indent="0" algn="l" defTabSz="914400" rtl="0" eaLnBrk="1" fontAlgn="base" latinLnBrk="0" hangingPunct="1">
                        <a:lnSpc>
                          <a:spcPct val="100000"/>
                        </a:lnSpc>
                        <a:spcBef>
                          <a:spcPct val="0"/>
                        </a:spcBef>
                        <a:spcAft>
                          <a:spcPct val="0"/>
                        </a:spcAft>
                        <a:buClrTx/>
                        <a:buSzPct val="60000"/>
                        <a:buFont typeface="Lucida Grande" pitchFamily="-107" charset="0"/>
                        <a:buChar char="‣"/>
                        <a:tabLst>
                          <a:tab pos="914400" algn="l"/>
                        </a:tabLst>
                      </a:pPr>
                      <a:r>
                        <a:rPr kumimoji="0" lang="en-US" sz="1700" b="0" i="0" u="none" strike="noStrike" cap="none" normalizeH="0" baseline="0">
                          <a:ln>
                            <a:noFill/>
                          </a:ln>
                          <a:solidFill>
                            <a:schemeClr val="tx1"/>
                          </a:solidFill>
                          <a:effectLst/>
                          <a:latin typeface="Gill Sans" pitchFamily="-107" charset="0"/>
                          <a:ea typeface="Lucida Grande" pitchFamily="-107" charset="0"/>
                          <a:cs typeface="Lucida Grande" pitchFamily="-107" charset="0"/>
                          <a:sym typeface="Gill Sans" pitchFamily="-107" charset="0"/>
                        </a:rPr>
                        <a:t>0.6 μm - 2.3 μm (SW)</a:t>
                      </a:r>
                    </a:p>
                    <a:p>
                      <a:pPr marL="0" marR="0" lvl="0" indent="0" algn="l" defTabSz="914400" rtl="0" eaLnBrk="1" fontAlgn="base" latinLnBrk="0" hangingPunct="1">
                        <a:lnSpc>
                          <a:spcPct val="100000"/>
                        </a:lnSpc>
                        <a:spcBef>
                          <a:spcPct val="0"/>
                        </a:spcBef>
                        <a:spcAft>
                          <a:spcPct val="0"/>
                        </a:spcAft>
                        <a:buClrTx/>
                        <a:buSzPct val="60000"/>
                        <a:buFont typeface="Lucida Grande" pitchFamily="-107" charset="0"/>
                        <a:buChar char="‣"/>
                        <a:tabLst>
                          <a:tab pos="914400" algn="l"/>
                        </a:tabLst>
                      </a:pPr>
                      <a:r>
                        <a:rPr kumimoji="0" lang="en-US" sz="1700" b="0" i="0" u="none" strike="noStrike" cap="none" normalizeH="0" baseline="0">
                          <a:ln>
                            <a:noFill/>
                          </a:ln>
                          <a:solidFill>
                            <a:schemeClr val="tx1"/>
                          </a:solidFill>
                          <a:effectLst/>
                          <a:latin typeface="Gill Sans" pitchFamily="-107" charset="0"/>
                          <a:ea typeface="Lucida Grande" pitchFamily="-107" charset="0"/>
                          <a:cs typeface="Lucida Grande" pitchFamily="-107" charset="0"/>
                          <a:sym typeface="Gill Sans" pitchFamily="-107" charset="0"/>
                        </a:rPr>
                        <a:t>2.4 μm - 5.0 μm (LW)</a:t>
                      </a:r>
                    </a:p>
                    <a:p>
                      <a:pPr marL="0" marR="0" lvl="0" indent="0" algn="l" defTabSz="914400" rtl="0" eaLnBrk="1" fontAlgn="base" latinLnBrk="0" hangingPunct="1">
                        <a:lnSpc>
                          <a:spcPct val="100000"/>
                        </a:lnSpc>
                        <a:spcBef>
                          <a:spcPct val="0"/>
                        </a:spcBef>
                        <a:spcAft>
                          <a:spcPct val="0"/>
                        </a:spcAft>
                        <a:buClrTx/>
                        <a:buSzPct val="171000"/>
                        <a:buFont typeface="Gill Sans" pitchFamily="-107" charset="0"/>
                        <a:buNone/>
                        <a:tabLst>
                          <a:tab pos="914400" algn="l"/>
                        </a:tabLst>
                      </a:pPr>
                      <a:endParaRPr kumimoji="0" lang="en-US" sz="1700" b="0" i="0" u="none" strike="noStrike" cap="none" normalizeH="0" baseline="0">
                        <a:ln>
                          <a:noFill/>
                        </a:ln>
                        <a:solidFill>
                          <a:schemeClr val="tx1"/>
                        </a:solidFill>
                        <a:effectLst/>
                        <a:latin typeface="Gill Sans" pitchFamily="-107" charset="0"/>
                        <a:ea typeface="ヒラギノ角ゴ ProN W3" pitchFamily="-107" charset="-128"/>
                        <a:cs typeface="ヒラギノ角ゴ ProN W3" pitchFamily="-107" charset="-128"/>
                        <a:sym typeface="Gill Sans" pitchFamily="-107" charset="0"/>
                      </a:endParaRPr>
                    </a:p>
                  </a:txBody>
                  <a:tcPr marL="35719" marR="35719" marT="35719" marB="35719"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pitchFamily="-107" charset="0"/>
                        <a:buNone/>
                        <a:tabLst>
                          <a:tab pos="914400" algn="l"/>
                        </a:tabLst>
                      </a:pPr>
                      <a:r>
                        <a:rPr kumimoji="0" lang="en-US" sz="1700" b="0" i="0" u="none" strike="noStrike" cap="none" normalizeH="0" baseline="0">
                          <a:ln>
                            <a:noFill/>
                          </a:ln>
                          <a:solidFill>
                            <a:schemeClr val="tx1"/>
                          </a:solidFill>
                          <a:effectLst/>
                          <a:latin typeface="Gill Sans" pitchFamily="-107" charset="0"/>
                          <a:ea typeface="ヒラギノ角ゴ ProN W3" pitchFamily="-107" charset="-128"/>
                          <a:cs typeface="ヒラギノ角ゴ ProN W3" pitchFamily="-107" charset="-128"/>
                          <a:sym typeface="Gill Sans" pitchFamily="-107" charset="0"/>
                        </a:rPr>
                        <a:t>Two 2.2’ x 2.2’ SW</a:t>
                      </a:r>
                    </a:p>
                    <a:p>
                      <a:pPr marL="0" marR="0" lvl="0" indent="0" algn="l" defTabSz="914400" rtl="0" eaLnBrk="1" fontAlgn="base" latinLnBrk="0" hangingPunct="1">
                        <a:lnSpc>
                          <a:spcPct val="100000"/>
                        </a:lnSpc>
                        <a:spcBef>
                          <a:spcPct val="0"/>
                        </a:spcBef>
                        <a:spcAft>
                          <a:spcPct val="0"/>
                        </a:spcAft>
                        <a:buClrTx/>
                        <a:buSzPct val="171000"/>
                        <a:buFont typeface="Gill Sans" pitchFamily="-107" charset="0"/>
                        <a:buNone/>
                        <a:tabLst>
                          <a:tab pos="914400" algn="l"/>
                        </a:tabLst>
                      </a:pPr>
                      <a:r>
                        <a:rPr kumimoji="0" lang="en-US" sz="1700" b="0" i="0" u="none" strike="noStrike" cap="none" normalizeH="0" baseline="0">
                          <a:ln>
                            <a:noFill/>
                          </a:ln>
                          <a:solidFill>
                            <a:schemeClr val="tx1"/>
                          </a:solidFill>
                          <a:effectLst/>
                          <a:latin typeface="Gill Sans" pitchFamily="-107" charset="0"/>
                          <a:ea typeface="ヒラギノ角ゴ ProN W3" pitchFamily="-107" charset="-128"/>
                          <a:cs typeface="ヒラギノ角ゴ ProN W3" pitchFamily="-107" charset="-128"/>
                          <a:sym typeface="Gill Sans" pitchFamily="-107" charset="0"/>
                        </a:rPr>
                        <a:t>Two 2.2’ x 2.2’ LW</a:t>
                      </a:r>
                    </a:p>
                    <a:p>
                      <a:pPr marL="0" marR="0" lvl="0" indent="0" algn="l" defTabSz="914400" rtl="0" eaLnBrk="1" fontAlgn="base" latinLnBrk="0" hangingPunct="1">
                        <a:lnSpc>
                          <a:spcPct val="100000"/>
                        </a:lnSpc>
                        <a:spcBef>
                          <a:spcPct val="0"/>
                        </a:spcBef>
                        <a:spcAft>
                          <a:spcPct val="0"/>
                        </a:spcAft>
                        <a:buClrTx/>
                        <a:buSzPct val="171000"/>
                        <a:buFont typeface="Gill Sans" pitchFamily="-107" charset="0"/>
                        <a:buNone/>
                        <a:tabLst>
                          <a:tab pos="914400" algn="l"/>
                        </a:tabLst>
                      </a:pPr>
                      <a:r>
                        <a:rPr kumimoji="0" lang="en-US" sz="1700" b="0" i="0" u="none" strike="noStrike" cap="none" normalizeH="0" baseline="0">
                          <a:ln>
                            <a:noFill/>
                          </a:ln>
                          <a:solidFill>
                            <a:schemeClr val="tx1"/>
                          </a:solidFill>
                          <a:effectLst/>
                          <a:latin typeface="Gill Sans" pitchFamily="-107" charset="0"/>
                          <a:ea typeface="ヒラギノ角ゴ ProN W3" pitchFamily="-107" charset="-128"/>
                          <a:cs typeface="ヒラギノ角ゴ ProN W3" pitchFamily="-107" charset="-128"/>
                          <a:sym typeface="Gill Sans" pitchFamily="-107" charset="0"/>
                        </a:rPr>
                        <a:t>Coronagraph</a:t>
                      </a:r>
                    </a:p>
                  </a:txBody>
                  <a:tcPr marL="35719" marR="35719" marT="35719" marB="35719"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r>
              <a:tr h="121630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pitchFamily="-107" charset="0"/>
                        <a:buNone/>
                        <a:tabLst>
                          <a:tab pos="914400" algn="l"/>
                        </a:tabLst>
                      </a:pPr>
                      <a:r>
                        <a:rPr kumimoji="0" lang="en-US" sz="1700" b="1" i="0" u="none" strike="noStrike" cap="none" normalizeH="0" baseline="0">
                          <a:ln>
                            <a:noFill/>
                          </a:ln>
                          <a:solidFill>
                            <a:srgbClr val="FF6666"/>
                          </a:solidFill>
                          <a:effectLst/>
                          <a:latin typeface="Gill Sans" pitchFamily="-107" charset="0"/>
                          <a:ea typeface="ヒラギノ角ゴ ProN W3" pitchFamily="-107" charset="-128"/>
                          <a:cs typeface="ヒラギノ角ゴ ProN W3" pitchFamily="-107" charset="-128"/>
                          <a:sym typeface="Gill Sans" pitchFamily="-107" charset="0"/>
                        </a:rPr>
                        <a:t> NIRSpec</a:t>
                      </a:r>
                      <a:endParaRPr kumimoji="0" lang="en-US" sz="1700" b="0" i="0" u="none" strike="noStrike" cap="none" normalizeH="0" baseline="0">
                        <a:ln>
                          <a:noFill/>
                        </a:ln>
                        <a:solidFill>
                          <a:schemeClr val="tx1"/>
                        </a:solidFill>
                        <a:effectLst/>
                        <a:latin typeface="Gill Sans" pitchFamily="-107" charset="0"/>
                        <a:ea typeface="ヒラギノ角ゴ ProN W3" pitchFamily="-107" charset="-128"/>
                        <a:cs typeface="ヒラギノ角ゴ ProN W3" pitchFamily="-107" charset="-128"/>
                        <a:sym typeface="Gill Sans" pitchFamily="-107" charset="0"/>
                      </a:endParaRPr>
                    </a:p>
                    <a:p>
                      <a:pPr marL="0" marR="0" lvl="0" indent="0" algn="l" defTabSz="914400" rtl="0" eaLnBrk="1" fontAlgn="base" latinLnBrk="0" hangingPunct="1">
                        <a:lnSpc>
                          <a:spcPct val="100000"/>
                        </a:lnSpc>
                        <a:spcBef>
                          <a:spcPct val="0"/>
                        </a:spcBef>
                        <a:spcAft>
                          <a:spcPct val="0"/>
                        </a:spcAft>
                        <a:buClrTx/>
                        <a:buSzPct val="171000"/>
                        <a:buFont typeface="Gill Sans" pitchFamily="-107" charset="0"/>
                        <a:buNone/>
                        <a:tabLst>
                          <a:tab pos="914400" algn="l"/>
                        </a:tabLst>
                      </a:pPr>
                      <a:r>
                        <a:rPr kumimoji="0" lang="en-US" sz="1700" b="0" i="0" u="none" strike="noStrike" cap="none" normalizeH="0" baseline="0">
                          <a:ln>
                            <a:noFill/>
                          </a:ln>
                          <a:solidFill>
                            <a:schemeClr val="tx1"/>
                          </a:solidFill>
                          <a:effectLst/>
                          <a:latin typeface="Gill Sans" pitchFamily="-107" charset="0"/>
                          <a:ea typeface="ヒラギノ角ゴ ProN W3" pitchFamily="-107" charset="-128"/>
                          <a:cs typeface="ヒラギノ角ゴ ProN W3" pitchFamily="-107" charset="-128"/>
                          <a:sym typeface="Gill Sans" pitchFamily="-107" charset="0"/>
                        </a:rPr>
                        <a:t> ESA/Astrium</a:t>
                      </a:r>
                    </a:p>
                  </a:txBody>
                  <a:tcPr marL="35719" marR="35719" marT="35719" marB="35719" anchor="ctr"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pitchFamily="-107" charset="0"/>
                        <a:buNone/>
                        <a:tabLst>
                          <a:tab pos="914400" algn="l"/>
                        </a:tabLst>
                      </a:pPr>
                      <a:r>
                        <a:rPr kumimoji="0" lang="en-US" sz="1700" b="0" i="0" u="none" strike="noStrike" cap="none" normalizeH="0" baseline="0">
                          <a:ln>
                            <a:noFill/>
                          </a:ln>
                          <a:solidFill>
                            <a:schemeClr val="tx1"/>
                          </a:solidFill>
                          <a:effectLst/>
                          <a:latin typeface="Gill Sans" pitchFamily="-107" charset="0"/>
                          <a:ea typeface="ヒラギノ角ゴ ProN W3" pitchFamily="-107" charset="-128"/>
                          <a:cs typeface="ヒラギノ角ゴ ProN W3" pitchFamily="-107" charset="-128"/>
                          <a:sym typeface="Gill Sans" pitchFamily="-107" charset="0"/>
                        </a:rPr>
                        <a:t>Multi-object spectroscopy</a:t>
                      </a:r>
                    </a:p>
                    <a:p>
                      <a:pPr marL="0" marR="0" lvl="0" indent="0" algn="l" defTabSz="914400" rtl="0" eaLnBrk="1" fontAlgn="base" latinLnBrk="0" hangingPunct="1">
                        <a:lnSpc>
                          <a:spcPct val="100000"/>
                        </a:lnSpc>
                        <a:spcBef>
                          <a:spcPct val="0"/>
                        </a:spcBef>
                        <a:spcAft>
                          <a:spcPct val="0"/>
                        </a:spcAft>
                        <a:buClrTx/>
                        <a:buSzPct val="60000"/>
                        <a:buFont typeface="Lucida Grande" pitchFamily="-107" charset="0"/>
                        <a:buChar char="‣"/>
                        <a:tabLst>
                          <a:tab pos="914400" algn="l"/>
                        </a:tabLst>
                      </a:pPr>
                      <a:r>
                        <a:rPr kumimoji="0" lang="en-US" sz="1700" b="0" i="0" u="none" strike="noStrike" cap="none" normalizeH="0" baseline="0">
                          <a:ln>
                            <a:noFill/>
                          </a:ln>
                          <a:solidFill>
                            <a:schemeClr val="tx1"/>
                          </a:solidFill>
                          <a:effectLst/>
                          <a:latin typeface="Gill Sans" pitchFamily="-107" charset="0"/>
                          <a:ea typeface="Lucida Grande" pitchFamily="-107" charset="0"/>
                          <a:cs typeface="Lucida Grande" pitchFamily="-107" charset="0"/>
                          <a:sym typeface="Gill Sans" pitchFamily="-107" charset="0"/>
                        </a:rPr>
                        <a:t>0.6 μm - 5.0 μm</a:t>
                      </a:r>
                    </a:p>
                  </a:txBody>
                  <a:tcPr marL="35719" marR="35719" marT="35719" marB="35719"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pitchFamily="-107" charset="0"/>
                        <a:buNone/>
                        <a:tabLst>
                          <a:tab pos="914400" algn="l"/>
                        </a:tabLst>
                      </a:pPr>
                      <a:r>
                        <a:rPr kumimoji="0" lang="en-US" sz="1700" b="0" i="0" u="none" strike="noStrike" cap="none" normalizeH="0" baseline="0">
                          <a:ln>
                            <a:noFill/>
                          </a:ln>
                          <a:solidFill>
                            <a:schemeClr val="tx1"/>
                          </a:solidFill>
                          <a:effectLst/>
                          <a:latin typeface="Gill Sans" pitchFamily="-107" charset="0"/>
                          <a:ea typeface="Lucida Grande" pitchFamily="-107" charset="0"/>
                          <a:cs typeface="Lucida Grande" pitchFamily="-107" charset="0"/>
                          <a:sym typeface="Gill Sans" pitchFamily="-107" charset="0"/>
                        </a:rPr>
                        <a:t>9.7 Sq arcmin Ω + IFU + slits</a:t>
                      </a:r>
                    </a:p>
                    <a:p>
                      <a:pPr marL="0" marR="0" lvl="0" indent="0" algn="l" defTabSz="914400" rtl="0" eaLnBrk="1" fontAlgn="base" latinLnBrk="0" hangingPunct="1">
                        <a:lnSpc>
                          <a:spcPct val="100000"/>
                        </a:lnSpc>
                        <a:spcBef>
                          <a:spcPct val="0"/>
                        </a:spcBef>
                        <a:spcAft>
                          <a:spcPct val="0"/>
                        </a:spcAft>
                        <a:buClrTx/>
                        <a:buSzPct val="171000"/>
                        <a:buFont typeface="Gill Sans" pitchFamily="-107" charset="0"/>
                        <a:buNone/>
                        <a:tabLst>
                          <a:tab pos="914400" algn="l"/>
                        </a:tabLst>
                      </a:pPr>
                      <a:r>
                        <a:rPr kumimoji="0" lang="en-US" sz="1700" b="0" i="0" u="none" strike="noStrike" cap="none" normalizeH="0" baseline="0">
                          <a:ln>
                            <a:noFill/>
                          </a:ln>
                          <a:solidFill>
                            <a:schemeClr val="tx1"/>
                          </a:solidFill>
                          <a:effectLst/>
                          <a:latin typeface="Gill Sans" pitchFamily="-107" charset="0"/>
                          <a:ea typeface="Lucida Grande" pitchFamily="-107" charset="0"/>
                          <a:cs typeface="Lucida Grande" pitchFamily="-107" charset="0"/>
                          <a:sym typeface="Gill Sans" pitchFamily="-107" charset="0"/>
                        </a:rPr>
                        <a:t>100 selectable targets: MSA</a:t>
                      </a:r>
                    </a:p>
                    <a:p>
                      <a:pPr marL="0" marR="0" lvl="0" indent="0" algn="l" defTabSz="914400" rtl="0" eaLnBrk="1" fontAlgn="base" latinLnBrk="0" hangingPunct="1">
                        <a:lnSpc>
                          <a:spcPct val="100000"/>
                        </a:lnSpc>
                        <a:spcBef>
                          <a:spcPct val="0"/>
                        </a:spcBef>
                        <a:spcAft>
                          <a:spcPct val="0"/>
                        </a:spcAft>
                        <a:buClrTx/>
                        <a:buSzPct val="171000"/>
                        <a:buFont typeface="Gill Sans" pitchFamily="-107" charset="0"/>
                        <a:buNone/>
                        <a:tabLst>
                          <a:tab pos="914400" algn="l"/>
                        </a:tabLst>
                      </a:pPr>
                      <a:r>
                        <a:rPr kumimoji="0" lang="en-US" sz="1700" b="0" i="0" u="none" strike="noStrike" cap="none" normalizeH="0" baseline="0">
                          <a:ln>
                            <a:noFill/>
                          </a:ln>
                          <a:solidFill>
                            <a:schemeClr val="tx1"/>
                          </a:solidFill>
                          <a:effectLst/>
                          <a:latin typeface="Gill Sans" pitchFamily="-107" charset="0"/>
                          <a:ea typeface="Lucida Grande" pitchFamily="-107" charset="0"/>
                          <a:cs typeface="Lucida Grande" pitchFamily="-107" charset="0"/>
                          <a:sym typeface="Gill Sans" pitchFamily="-107" charset="0"/>
                        </a:rPr>
                        <a:t>R=100, 1000, 3000</a:t>
                      </a:r>
                    </a:p>
                    <a:p>
                      <a:pPr marL="0" marR="0" lvl="0" indent="0" algn="l" defTabSz="914400" rtl="0" eaLnBrk="1" fontAlgn="base" latinLnBrk="0" hangingPunct="1">
                        <a:lnSpc>
                          <a:spcPct val="100000"/>
                        </a:lnSpc>
                        <a:spcBef>
                          <a:spcPct val="0"/>
                        </a:spcBef>
                        <a:spcAft>
                          <a:spcPct val="0"/>
                        </a:spcAft>
                        <a:buClrTx/>
                        <a:buSzPct val="171000"/>
                        <a:buFont typeface="Gill Sans" pitchFamily="-107" charset="0"/>
                        <a:buNone/>
                        <a:tabLst>
                          <a:tab pos="914400" algn="l"/>
                        </a:tabLst>
                      </a:pPr>
                      <a:endParaRPr kumimoji="0" lang="en-US" sz="1700" b="0" i="0" u="none" strike="noStrike" cap="none" normalizeH="0" baseline="0">
                        <a:ln>
                          <a:noFill/>
                        </a:ln>
                        <a:solidFill>
                          <a:schemeClr val="tx1"/>
                        </a:solidFill>
                        <a:effectLst/>
                        <a:latin typeface="Gill Sans" pitchFamily="-107" charset="0"/>
                        <a:ea typeface="Lucida Grande" pitchFamily="-107" charset="0"/>
                        <a:cs typeface="Lucida Grande" pitchFamily="-107" charset="0"/>
                        <a:sym typeface="Gill Sans" pitchFamily="-107" charset="0"/>
                      </a:endParaRPr>
                    </a:p>
                  </a:txBody>
                  <a:tcPr marL="35719" marR="35719" marT="35719" marB="35719"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r>
              <a:tr h="1550878">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pitchFamily="-107" charset="0"/>
                        <a:buNone/>
                        <a:tabLst>
                          <a:tab pos="914400" algn="l"/>
                        </a:tabLst>
                      </a:pPr>
                      <a:r>
                        <a:rPr kumimoji="0" lang="en-US" sz="1700" b="1" i="0" u="none" strike="noStrike" cap="none" normalizeH="0" baseline="0" dirty="0">
                          <a:ln>
                            <a:noFill/>
                          </a:ln>
                          <a:solidFill>
                            <a:srgbClr val="FF6666"/>
                          </a:solidFill>
                          <a:effectLst/>
                          <a:latin typeface="Gill Sans" pitchFamily="-107" charset="0"/>
                          <a:ea typeface="ヒラギノ角ゴ ProN W3" pitchFamily="-107" charset="-128"/>
                          <a:cs typeface="ヒラギノ角ゴ ProN W3" pitchFamily="-107" charset="-128"/>
                          <a:sym typeface="Gill Sans" pitchFamily="-107" charset="0"/>
                        </a:rPr>
                        <a:t> MIRI</a:t>
                      </a:r>
                      <a:endParaRPr kumimoji="0" lang="en-US" sz="1700" b="0" i="0" u="none" strike="noStrike" cap="none" normalizeH="0" baseline="0" dirty="0">
                        <a:ln>
                          <a:noFill/>
                        </a:ln>
                        <a:solidFill>
                          <a:schemeClr val="tx1"/>
                        </a:solidFill>
                        <a:effectLst/>
                        <a:latin typeface="Gill Sans" pitchFamily="-107" charset="0"/>
                        <a:ea typeface="ヒラギノ角ゴ ProN W3" pitchFamily="-107" charset="-128"/>
                        <a:cs typeface="ヒラギノ角ゴ ProN W3" pitchFamily="-107" charset="-128"/>
                        <a:sym typeface="Gill Sans" pitchFamily="-107" charset="0"/>
                      </a:endParaRPr>
                    </a:p>
                    <a:p>
                      <a:pPr marL="0" marR="0" lvl="0" indent="0" algn="l" defTabSz="914400" rtl="0" eaLnBrk="1" fontAlgn="base" latinLnBrk="0" hangingPunct="1">
                        <a:lnSpc>
                          <a:spcPct val="100000"/>
                        </a:lnSpc>
                        <a:spcBef>
                          <a:spcPct val="0"/>
                        </a:spcBef>
                        <a:spcAft>
                          <a:spcPct val="0"/>
                        </a:spcAft>
                        <a:buClrTx/>
                        <a:buSzPct val="171000"/>
                        <a:buFont typeface="Gill Sans" pitchFamily="-107" charset="0"/>
                        <a:buNone/>
                        <a:tabLst>
                          <a:tab pos="914400" algn="l"/>
                        </a:tabLst>
                      </a:pPr>
                      <a:r>
                        <a:rPr kumimoji="0" lang="en-US" sz="1700" b="0" i="0" u="none" strike="noStrike" cap="none" normalizeH="0" baseline="0" dirty="0">
                          <a:ln>
                            <a:noFill/>
                          </a:ln>
                          <a:solidFill>
                            <a:schemeClr val="tx1"/>
                          </a:solidFill>
                          <a:effectLst/>
                          <a:latin typeface="Gill Sans" pitchFamily="-107" charset="0"/>
                          <a:ea typeface="ヒラギノ角ゴ ProN W3" pitchFamily="-107" charset="-128"/>
                          <a:cs typeface="ヒラギノ角ゴ ProN W3" pitchFamily="-107" charset="-128"/>
                          <a:sym typeface="Gill Sans" pitchFamily="-107" charset="0"/>
                        </a:rPr>
                        <a:t> ESA/UKATC/JPL</a:t>
                      </a:r>
                    </a:p>
                  </a:txBody>
                  <a:tcPr marL="35719" marR="35719" marT="35719" marB="35719" anchor="ctr"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pitchFamily="-107" charset="0"/>
                        <a:buNone/>
                        <a:tabLst>
                          <a:tab pos="914400" algn="l"/>
                        </a:tabLst>
                      </a:pPr>
                      <a:r>
                        <a:rPr kumimoji="0" lang="en-US" sz="1700" b="0" i="0" u="none" strike="noStrike" cap="none" normalizeH="0" baseline="0">
                          <a:ln>
                            <a:noFill/>
                          </a:ln>
                          <a:solidFill>
                            <a:schemeClr val="tx1"/>
                          </a:solidFill>
                          <a:effectLst/>
                          <a:latin typeface="Gill Sans" pitchFamily="-107" charset="0"/>
                          <a:ea typeface="ヒラギノ角ゴ ProN W3" pitchFamily="-107" charset="-128"/>
                          <a:cs typeface="ヒラギノ角ゴ ProN W3" pitchFamily="-107" charset="-128"/>
                          <a:sym typeface="Gill Sans" pitchFamily="-107" charset="0"/>
                        </a:rPr>
                        <a:t>Mid-infrared imaging </a:t>
                      </a:r>
                    </a:p>
                    <a:p>
                      <a:pPr marL="0" marR="0" lvl="0" indent="0" algn="l" defTabSz="914400" rtl="0" eaLnBrk="1" fontAlgn="base" latinLnBrk="0" hangingPunct="1">
                        <a:lnSpc>
                          <a:spcPct val="100000"/>
                        </a:lnSpc>
                        <a:spcBef>
                          <a:spcPct val="0"/>
                        </a:spcBef>
                        <a:spcAft>
                          <a:spcPct val="0"/>
                        </a:spcAft>
                        <a:buClrTx/>
                        <a:buSzPct val="60000"/>
                        <a:buFont typeface="Lucida Grande" pitchFamily="-107" charset="0"/>
                        <a:buChar char="‣"/>
                        <a:tabLst>
                          <a:tab pos="914400" algn="l"/>
                        </a:tabLst>
                      </a:pPr>
                      <a:r>
                        <a:rPr kumimoji="0" lang="en-US" sz="1700" b="0" i="0" u="none" strike="noStrike" cap="none" normalizeH="0" baseline="0">
                          <a:ln>
                            <a:noFill/>
                          </a:ln>
                          <a:solidFill>
                            <a:schemeClr val="tx1"/>
                          </a:solidFill>
                          <a:effectLst/>
                          <a:latin typeface="Gill Sans" pitchFamily="-107" charset="0"/>
                          <a:ea typeface="Lucida Grande" pitchFamily="-107" charset="0"/>
                          <a:cs typeface="Lucida Grande" pitchFamily="-107" charset="0"/>
                          <a:sym typeface="Gill Sans" pitchFamily="-107" charset="0"/>
                        </a:rPr>
                        <a:t> 5 μm - 27 μm</a:t>
                      </a:r>
                      <a:br>
                        <a:rPr kumimoji="0" lang="en-US" sz="1700" b="0" i="0" u="none" strike="noStrike" cap="none" normalizeH="0" baseline="0">
                          <a:ln>
                            <a:noFill/>
                          </a:ln>
                          <a:solidFill>
                            <a:schemeClr val="tx1"/>
                          </a:solidFill>
                          <a:effectLst/>
                          <a:latin typeface="Gill Sans" pitchFamily="-107" charset="0"/>
                          <a:ea typeface="Lucida Grande" pitchFamily="-107" charset="0"/>
                          <a:cs typeface="Lucida Grande" pitchFamily="-107" charset="0"/>
                          <a:sym typeface="Gill Sans" pitchFamily="-107" charset="0"/>
                        </a:rPr>
                      </a:br>
                      <a:endParaRPr kumimoji="0" lang="en-US" sz="1700" b="0" i="0" u="none" strike="noStrike" cap="none" normalizeH="0" baseline="0">
                        <a:ln>
                          <a:noFill/>
                        </a:ln>
                        <a:solidFill>
                          <a:schemeClr val="tx1"/>
                        </a:solidFill>
                        <a:effectLst/>
                        <a:latin typeface="Gill Sans" pitchFamily="-107" charset="0"/>
                        <a:ea typeface="Lucida Grande" pitchFamily="-107" charset="0"/>
                        <a:cs typeface="Lucida Grande" pitchFamily="-107" charset="0"/>
                        <a:sym typeface="Gill Sans" pitchFamily="-107" charset="0"/>
                      </a:endParaRPr>
                    </a:p>
                    <a:p>
                      <a:pPr marL="0" marR="0" lvl="0" indent="0" algn="l" defTabSz="914400" rtl="0" eaLnBrk="1" fontAlgn="base" latinLnBrk="0" hangingPunct="1">
                        <a:lnSpc>
                          <a:spcPct val="100000"/>
                        </a:lnSpc>
                        <a:spcBef>
                          <a:spcPct val="0"/>
                        </a:spcBef>
                        <a:spcAft>
                          <a:spcPct val="0"/>
                        </a:spcAft>
                        <a:buClrTx/>
                        <a:buSzPct val="171000"/>
                        <a:buFont typeface="Gill Sans" pitchFamily="-107" charset="0"/>
                        <a:buNone/>
                        <a:tabLst>
                          <a:tab pos="914400" algn="l"/>
                        </a:tabLst>
                      </a:pPr>
                      <a:r>
                        <a:rPr kumimoji="0" lang="en-US" sz="1700" b="0" i="0" u="none" strike="noStrike" cap="none" normalizeH="0" baseline="0">
                          <a:ln>
                            <a:noFill/>
                          </a:ln>
                          <a:solidFill>
                            <a:schemeClr val="tx1"/>
                          </a:solidFill>
                          <a:effectLst/>
                          <a:latin typeface="Gill Sans" pitchFamily="-107" charset="0"/>
                          <a:ea typeface="ヒラギノ角ゴ ProN W3" pitchFamily="-107" charset="-128"/>
                          <a:cs typeface="ヒラギノ角ゴ ProN W3" pitchFamily="-107" charset="-128"/>
                          <a:sym typeface="Gill Sans" pitchFamily="-107" charset="0"/>
                        </a:rPr>
                        <a:t>Mid-infrared spectroscopy</a:t>
                      </a:r>
                    </a:p>
                    <a:p>
                      <a:pPr marL="0" marR="0" lvl="0" indent="0" algn="l" defTabSz="914400" rtl="0" eaLnBrk="1" fontAlgn="base" latinLnBrk="0" hangingPunct="1">
                        <a:lnSpc>
                          <a:spcPct val="100000"/>
                        </a:lnSpc>
                        <a:spcBef>
                          <a:spcPct val="0"/>
                        </a:spcBef>
                        <a:spcAft>
                          <a:spcPct val="0"/>
                        </a:spcAft>
                        <a:buClrTx/>
                        <a:buSzPct val="60000"/>
                        <a:buFont typeface="Lucida Grande" pitchFamily="-107" charset="0"/>
                        <a:buChar char="‣"/>
                        <a:tabLst>
                          <a:tab pos="914400" algn="l"/>
                        </a:tabLst>
                      </a:pPr>
                      <a:r>
                        <a:rPr kumimoji="0" lang="en-US" sz="1700" b="0" i="0" u="none" strike="noStrike" cap="none" normalizeH="0" baseline="0">
                          <a:ln>
                            <a:noFill/>
                          </a:ln>
                          <a:solidFill>
                            <a:schemeClr val="tx1"/>
                          </a:solidFill>
                          <a:effectLst/>
                          <a:latin typeface="Gill Sans" pitchFamily="-107" charset="0"/>
                          <a:ea typeface="Lucida Grande" pitchFamily="-107" charset="0"/>
                          <a:cs typeface="Lucida Grande" pitchFamily="-107" charset="0"/>
                          <a:sym typeface="Gill Sans" pitchFamily="-107" charset="0"/>
                        </a:rPr>
                        <a:t> 4.9 μm - 28.8 μm </a:t>
                      </a:r>
                    </a:p>
                  </a:txBody>
                  <a:tcPr marL="35719" marR="35719" marT="35719" marB="35719"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pitchFamily="-107" charset="0"/>
                        <a:buNone/>
                        <a:tabLst>
                          <a:tab pos="914400" algn="l"/>
                        </a:tabLst>
                      </a:pPr>
                      <a:r>
                        <a:rPr kumimoji="0" lang="en-US" sz="1700" b="0" i="0" u="none" strike="noStrike" cap="none" normalizeH="0" baseline="0">
                          <a:ln>
                            <a:noFill/>
                          </a:ln>
                          <a:solidFill>
                            <a:schemeClr val="tx1"/>
                          </a:solidFill>
                          <a:effectLst/>
                          <a:latin typeface="Gill Sans" pitchFamily="-107" charset="0"/>
                          <a:ea typeface="ヒラギノ角ゴ ProN W3" pitchFamily="-107" charset="-128"/>
                          <a:cs typeface="ヒラギノ角ゴ ProN W3" pitchFamily="-107" charset="-128"/>
                          <a:sym typeface="Gill Sans" pitchFamily="-107" charset="0"/>
                        </a:rPr>
                        <a:t>1.9’ x1.4’  with coronagraph</a:t>
                      </a:r>
                    </a:p>
                    <a:p>
                      <a:pPr marL="0" marR="0" lvl="0" indent="0" algn="l" defTabSz="914400" rtl="0" eaLnBrk="1" fontAlgn="base" latinLnBrk="0" hangingPunct="1">
                        <a:lnSpc>
                          <a:spcPct val="100000"/>
                        </a:lnSpc>
                        <a:spcBef>
                          <a:spcPct val="0"/>
                        </a:spcBef>
                        <a:spcAft>
                          <a:spcPct val="0"/>
                        </a:spcAft>
                        <a:buClrTx/>
                        <a:buSzPct val="171000"/>
                        <a:buFont typeface="Gill Sans" pitchFamily="-107" charset="0"/>
                        <a:buNone/>
                        <a:tabLst>
                          <a:tab pos="914400" algn="l"/>
                        </a:tabLst>
                      </a:pPr>
                      <a:endParaRPr kumimoji="0" lang="en-US" sz="1700" b="0" i="0" u="none" strike="noStrike" cap="none" normalizeH="0" baseline="0">
                        <a:ln>
                          <a:noFill/>
                        </a:ln>
                        <a:solidFill>
                          <a:schemeClr val="tx1"/>
                        </a:solidFill>
                        <a:effectLst/>
                        <a:latin typeface="Gill Sans" pitchFamily="-107" charset="0"/>
                        <a:ea typeface="ヒラギノ角ゴ ProN W3" pitchFamily="-107" charset="-128"/>
                        <a:cs typeface="ヒラギノ角ゴ ProN W3" pitchFamily="-107" charset="-128"/>
                        <a:sym typeface="Gill Sans" pitchFamily="-107" charset="0"/>
                      </a:endParaRPr>
                    </a:p>
                    <a:p>
                      <a:pPr marL="0" marR="0" lvl="0" indent="0" algn="l" defTabSz="914400" rtl="0" eaLnBrk="1" fontAlgn="base" latinLnBrk="0" hangingPunct="1">
                        <a:lnSpc>
                          <a:spcPct val="100000"/>
                        </a:lnSpc>
                        <a:spcBef>
                          <a:spcPct val="0"/>
                        </a:spcBef>
                        <a:spcAft>
                          <a:spcPct val="0"/>
                        </a:spcAft>
                        <a:buClrTx/>
                        <a:buSzPct val="171000"/>
                        <a:buFont typeface="Gill Sans" pitchFamily="-107" charset="0"/>
                        <a:buNone/>
                        <a:tabLst>
                          <a:tab pos="914400" algn="l"/>
                        </a:tabLst>
                      </a:pPr>
                      <a:endParaRPr kumimoji="0" lang="en-US" sz="1700" b="0" i="0" u="none" strike="noStrike" cap="none" normalizeH="0" baseline="0">
                        <a:ln>
                          <a:noFill/>
                        </a:ln>
                        <a:solidFill>
                          <a:schemeClr val="tx1"/>
                        </a:solidFill>
                        <a:effectLst/>
                        <a:latin typeface="Gill Sans" pitchFamily="-107" charset="0"/>
                        <a:ea typeface="ヒラギノ角ゴ ProN W3" pitchFamily="-107" charset="-128"/>
                        <a:cs typeface="ヒラギノ角ゴ ProN W3" pitchFamily="-107" charset="-128"/>
                        <a:sym typeface="Gill Sans" pitchFamily="-107" charset="0"/>
                      </a:endParaRPr>
                    </a:p>
                    <a:p>
                      <a:pPr marL="0" marR="0" lvl="0" indent="0" algn="l" defTabSz="914400" rtl="0" eaLnBrk="1" fontAlgn="base" latinLnBrk="0" hangingPunct="1">
                        <a:lnSpc>
                          <a:spcPct val="100000"/>
                        </a:lnSpc>
                        <a:spcBef>
                          <a:spcPct val="0"/>
                        </a:spcBef>
                        <a:spcAft>
                          <a:spcPct val="0"/>
                        </a:spcAft>
                        <a:buClrTx/>
                        <a:buSzPct val="171000"/>
                        <a:buFont typeface="Gill Sans" pitchFamily="-107" charset="0"/>
                        <a:buNone/>
                        <a:tabLst>
                          <a:tab pos="914400" algn="l"/>
                        </a:tabLst>
                      </a:pPr>
                      <a:r>
                        <a:rPr kumimoji="0" lang="en-US" sz="1700" b="0" i="0" u="none" strike="noStrike" cap="none" normalizeH="0" baseline="0">
                          <a:ln>
                            <a:noFill/>
                          </a:ln>
                          <a:solidFill>
                            <a:schemeClr val="tx1"/>
                          </a:solidFill>
                          <a:effectLst/>
                          <a:latin typeface="Gill Sans" pitchFamily="-107" charset="0"/>
                          <a:ea typeface="ヒラギノ角ゴ ProN W3" pitchFamily="-107" charset="-128"/>
                          <a:cs typeface="ヒラギノ角ゴ ProN W3" pitchFamily="-107" charset="-128"/>
                          <a:sym typeface="Gill Sans" pitchFamily="-107" charset="0"/>
                        </a:rPr>
                        <a:t>3.7”x3.7” – 7.1”x7.7” IFU</a:t>
                      </a:r>
                    </a:p>
                    <a:p>
                      <a:pPr marL="0" marR="0" lvl="0" indent="0" algn="l" defTabSz="914400" rtl="0" eaLnBrk="1" fontAlgn="base" latinLnBrk="0" hangingPunct="1">
                        <a:lnSpc>
                          <a:spcPct val="100000"/>
                        </a:lnSpc>
                        <a:spcBef>
                          <a:spcPct val="0"/>
                        </a:spcBef>
                        <a:spcAft>
                          <a:spcPct val="0"/>
                        </a:spcAft>
                        <a:buClrTx/>
                        <a:buSzPct val="171000"/>
                        <a:buFont typeface="Gill Sans" pitchFamily="-107" charset="0"/>
                        <a:buNone/>
                        <a:tabLst>
                          <a:tab pos="914400" algn="l"/>
                        </a:tabLst>
                      </a:pPr>
                      <a:r>
                        <a:rPr kumimoji="0" lang="en-US" sz="1700" b="0" i="0" u="none" strike="noStrike" cap="none" normalizeH="0" baseline="0">
                          <a:ln>
                            <a:noFill/>
                          </a:ln>
                          <a:solidFill>
                            <a:schemeClr val="tx1"/>
                          </a:solidFill>
                          <a:effectLst/>
                          <a:latin typeface="Gill Sans" pitchFamily="-107" charset="0"/>
                          <a:ea typeface="ヒラギノ角ゴ ProN W3" pitchFamily="-107" charset="-128"/>
                          <a:cs typeface="ヒラギノ角ゴ ProN W3" pitchFamily="-107" charset="-128"/>
                          <a:sym typeface="Gill Sans" pitchFamily="-107" charset="0"/>
                        </a:rPr>
                        <a:t>R=3000 - 2250</a:t>
                      </a:r>
                    </a:p>
                  </a:txBody>
                  <a:tcPr marL="35719" marR="35719" marT="35719" marB="35719"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r>
              <a:tr h="121630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pitchFamily="-107" charset="0"/>
                        <a:buNone/>
                        <a:tabLst>
                          <a:tab pos="914400" algn="l"/>
                        </a:tabLst>
                      </a:pPr>
                      <a:r>
                        <a:rPr kumimoji="0" lang="en-US" sz="1700" b="1" i="0" u="none" strike="noStrike" cap="none" normalizeH="0" baseline="0" dirty="0">
                          <a:ln>
                            <a:noFill/>
                          </a:ln>
                          <a:solidFill>
                            <a:srgbClr val="FF6666"/>
                          </a:solidFill>
                          <a:effectLst/>
                          <a:latin typeface="Gill Sans" pitchFamily="-107" charset="0"/>
                          <a:ea typeface="ヒラギノ角ゴ ProN W3" pitchFamily="-107" charset="-128"/>
                          <a:cs typeface="ヒラギノ角ゴ ProN W3" pitchFamily="-107" charset="-128"/>
                          <a:sym typeface="Gill Sans" pitchFamily="-107" charset="0"/>
                        </a:rPr>
                        <a:t> </a:t>
                      </a:r>
                      <a:r>
                        <a:rPr kumimoji="0" lang="en-US" sz="1700" b="1" i="0" u="none" strike="noStrike" cap="none" normalizeH="0" baseline="0" dirty="0" smtClean="0">
                          <a:ln>
                            <a:noFill/>
                          </a:ln>
                          <a:solidFill>
                            <a:srgbClr val="FF6666"/>
                          </a:solidFill>
                          <a:effectLst/>
                          <a:latin typeface="Gill Sans" pitchFamily="-107" charset="0"/>
                          <a:ea typeface="ヒラギノ角ゴ ProN W3" pitchFamily="-107" charset="-128"/>
                          <a:cs typeface="ヒラギノ角ゴ ProN W3" pitchFamily="-107" charset="-128"/>
                          <a:sym typeface="Gill Sans" pitchFamily="-107" charset="0"/>
                        </a:rPr>
                        <a:t>FGS-NIRSS</a:t>
                      </a:r>
                      <a:endParaRPr kumimoji="0" lang="en-US" sz="1700" b="0" i="0" u="none" strike="noStrike" cap="none" normalizeH="0" baseline="0" dirty="0" smtClean="0">
                        <a:ln>
                          <a:noFill/>
                        </a:ln>
                        <a:solidFill>
                          <a:schemeClr val="tx1"/>
                        </a:solidFill>
                        <a:effectLst/>
                        <a:latin typeface="Gill Sans" pitchFamily="-107" charset="0"/>
                        <a:ea typeface="ヒラギノ角ゴ ProN W3" pitchFamily="-107" charset="-128"/>
                        <a:cs typeface="ヒラギノ角ゴ ProN W3" pitchFamily="-107" charset="-128"/>
                        <a:sym typeface="Gill Sans" pitchFamily="-107" charset="0"/>
                      </a:endParaRPr>
                    </a:p>
                    <a:p>
                      <a:pPr marL="0" marR="0" lvl="0" indent="0" algn="l" defTabSz="914400" rtl="0" eaLnBrk="1" fontAlgn="base" latinLnBrk="0" hangingPunct="1">
                        <a:lnSpc>
                          <a:spcPct val="100000"/>
                        </a:lnSpc>
                        <a:spcBef>
                          <a:spcPct val="0"/>
                        </a:spcBef>
                        <a:spcAft>
                          <a:spcPct val="0"/>
                        </a:spcAft>
                        <a:buClrTx/>
                        <a:buSzPct val="171000"/>
                        <a:buFont typeface="Gill Sans" pitchFamily="-107" charset="0"/>
                        <a:buNone/>
                        <a:tabLst>
                          <a:tab pos="914400" algn="l"/>
                        </a:tabLst>
                      </a:pPr>
                      <a:r>
                        <a:rPr kumimoji="0" lang="en-US" sz="1700" b="0" i="0" u="none" strike="noStrike" cap="none" normalizeH="0" baseline="0" dirty="0">
                          <a:ln>
                            <a:noFill/>
                          </a:ln>
                          <a:solidFill>
                            <a:schemeClr val="tx1"/>
                          </a:solidFill>
                          <a:effectLst/>
                          <a:latin typeface="Gill Sans" pitchFamily="-107" charset="0"/>
                          <a:ea typeface="ヒラギノ角ゴ ProN W3" pitchFamily="-107" charset="-128"/>
                          <a:cs typeface="ヒラギノ角ゴ ProN W3" pitchFamily="-107" charset="-128"/>
                          <a:sym typeface="Gill Sans" pitchFamily="-107" charset="0"/>
                        </a:rPr>
                        <a:t> CSA</a:t>
                      </a:r>
                    </a:p>
                  </a:txBody>
                  <a:tcPr marL="35719" marR="35719" marT="35719" marB="35719" anchor="ctr"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pitchFamily="-107" charset="0"/>
                        <a:buNone/>
                        <a:tabLst>
                          <a:tab pos="914400" algn="l"/>
                        </a:tabLst>
                      </a:pPr>
                      <a:r>
                        <a:rPr kumimoji="0" lang="en-US" sz="1700" b="0" i="0" u="none" strike="noStrike" cap="none" normalizeH="0" baseline="0" dirty="0">
                          <a:ln>
                            <a:noFill/>
                          </a:ln>
                          <a:solidFill>
                            <a:schemeClr val="tx1"/>
                          </a:solidFill>
                          <a:effectLst/>
                          <a:latin typeface="Gill Sans" pitchFamily="-107" charset="0"/>
                          <a:ea typeface="ヒラギノ角ゴ ProN W3" pitchFamily="-107" charset="-128"/>
                          <a:cs typeface="ヒラギノ角ゴ ProN W3" pitchFamily="-107" charset="-128"/>
                          <a:sym typeface="Gill Sans" pitchFamily="-107" charset="0"/>
                        </a:rPr>
                        <a:t>Fine Guidance Sensor</a:t>
                      </a:r>
                    </a:p>
                    <a:p>
                      <a:pPr marL="0" marR="0" lvl="0" indent="0" algn="l" defTabSz="914400" rtl="0" eaLnBrk="1" fontAlgn="base" latinLnBrk="0" hangingPunct="1">
                        <a:lnSpc>
                          <a:spcPct val="100000"/>
                        </a:lnSpc>
                        <a:spcBef>
                          <a:spcPct val="0"/>
                        </a:spcBef>
                        <a:spcAft>
                          <a:spcPct val="0"/>
                        </a:spcAft>
                        <a:buClrTx/>
                        <a:buSzPct val="171000"/>
                        <a:buFont typeface="Gill Sans" pitchFamily="-107" charset="0"/>
                        <a:buNone/>
                        <a:tabLst>
                          <a:tab pos="914400" algn="l"/>
                        </a:tabLst>
                      </a:pPr>
                      <a:r>
                        <a:rPr kumimoji="0" lang="en-US" sz="1700" b="0" i="0" u="none" strike="noStrike" cap="none" normalizeH="0" baseline="0" dirty="0">
                          <a:ln>
                            <a:noFill/>
                          </a:ln>
                          <a:solidFill>
                            <a:schemeClr val="tx1"/>
                          </a:solidFill>
                          <a:effectLst/>
                          <a:latin typeface="Gill Sans" pitchFamily="-107" charset="0"/>
                          <a:ea typeface="ヒラギノ角ゴ ProN W3" pitchFamily="-107" charset="-128"/>
                          <a:cs typeface="ヒラギノ角ゴ ProN W3" pitchFamily="-107" charset="-128"/>
                          <a:sym typeface="Gill Sans" pitchFamily="-107" charset="0"/>
                        </a:rPr>
                        <a:t>0.8 </a:t>
                      </a:r>
                      <a:r>
                        <a:rPr kumimoji="0" lang="en-US" sz="1700" b="0" i="0" u="none" strike="noStrike" cap="none" normalizeH="0" baseline="0" dirty="0" err="1">
                          <a:ln>
                            <a:noFill/>
                          </a:ln>
                          <a:solidFill>
                            <a:schemeClr val="tx1"/>
                          </a:solidFill>
                          <a:effectLst/>
                          <a:latin typeface="Gill Sans" pitchFamily="-107" charset="0"/>
                          <a:ea typeface="Lucida Grande" pitchFamily="-107" charset="0"/>
                          <a:cs typeface="Lucida Grande" pitchFamily="-107" charset="0"/>
                          <a:sym typeface="Gill Sans" pitchFamily="-107" charset="0"/>
                        </a:rPr>
                        <a:t>μ</a:t>
                      </a:r>
                      <a:r>
                        <a:rPr kumimoji="0" lang="en-US" sz="1700" b="0" i="0" u="none" strike="noStrike" cap="none" normalizeH="0" baseline="0" dirty="0" err="1">
                          <a:ln>
                            <a:noFill/>
                          </a:ln>
                          <a:solidFill>
                            <a:schemeClr val="tx1"/>
                          </a:solidFill>
                          <a:effectLst/>
                          <a:latin typeface="Gill Sans" pitchFamily="-107" charset="0"/>
                          <a:ea typeface="ヒラギノ角ゴ ProN W3" pitchFamily="-107" charset="-128"/>
                          <a:cs typeface="ヒラギノ角ゴ ProN W3" pitchFamily="-107" charset="-128"/>
                          <a:sym typeface="Gill Sans" pitchFamily="-107" charset="0"/>
                        </a:rPr>
                        <a:t>m</a:t>
                      </a:r>
                      <a:r>
                        <a:rPr kumimoji="0" lang="en-US" sz="1700" b="0" i="0" u="none" strike="noStrike" cap="none" normalizeH="0" baseline="0" dirty="0">
                          <a:ln>
                            <a:noFill/>
                          </a:ln>
                          <a:solidFill>
                            <a:schemeClr val="tx1"/>
                          </a:solidFill>
                          <a:effectLst/>
                          <a:latin typeface="Gill Sans" pitchFamily="-107" charset="0"/>
                          <a:ea typeface="ヒラギノ角ゴ ProN W3" pitchFamily="-107" charset="-128"/>
                          <a:cs typeface="ヒラギノ角ゴ ProN W3" pitchFamily="-107" charset="-128"/>
                          <a:sym typeface="Gill Sans" pitchFamily="-107" charset="0"/>
                        </a:rPr>
                        <a:t> - 5.0 </a:t>
                      </a:r>
                      <a:r>
                        <a:rPr kumimoji="0" lang="en-US" sz="1700" b="0" i="0" u="none" strike="noStrike" cap="none" normalizeH="0" baseline="0" dirty="0" err="1" smtClean="0">
                          <a:ln>
                            <a:noFill/>
                          </a:ln>
                          <a:solidFill>
                            <a:schemeClr val="tx1"/>
                          </a:solidFill>
                          <a:effectLst/>
                          <a:latin typeface="Gill Sans" pitchFamily="-107" charset="0"/>
                          <a:ea typeface="Lucida Grande" pitchFamily="-107" charset="0"/>
                          <a:cs typeface="Lucida Grande" pitchFamily="-107" charset="0"/>
                          <a:sym typeface="Gill Sans" pitchFamily="-107" charset="0"/>
                        </a:rPr>
                        <a:t>μ</a:t>
                      </a:r>
                      <a:r>
                        <a:rPr kumimoji="0" lang="en-US" sz="1700" b="0" i="0" u="none" strike="noStrike" cap="none" normalizeH="0" baseline="0" dirty="0" err="1" smtClean="0">
                          <a:ln>
                            <a:noFill/>
                          </a:ln>
                          <a:solidFill>
                            <a:schemeClr val="tx1"/>
                          </a:solidFill>
                          <a:effectLst/>
                          <a:latin typeface="Gill Sans" pitchFamily="-107" charset="0"/>
                          <a:ea typeface="ヒラギノ角ゴ ProN W3" pitchFamily="-107" charset="-128"/>
                          <a:cs typeface="ヒラギノ角ゴ ProN W3" pitchFamily="-107" charset="-128"/>
                          <a:sym typeface="Gill Sans" pitchFamily="-107" charset="0"/>
                        </a:rPr>
                        <a:t>m</a:t>
                      </a:r>
                      <a:r>
                        <a:rPr kumimoji="0" lang="en-US" sz="1700" b="0" i="0" u="none" strike="noStrike" cap="none" normalizeH="0" baseline="0" dirty="0" smtClean="0">
                          <a:ln>
                            <a:noFill/>
                          </a:ln>
                          <a:solidFill>
                            <a:schemeClr val="tx1"/>
                          </a:solidFill>
                          <a:effectLst/>
                          <a:latin typeface="Gill Sans" pitchFamily="-107" charset="0"/>
                          <a:ea typeface="ヒラギノ角ゴ ProN W3" pitchFamily="-107" charset="-128"/>
                          <a:cs typeface="ヒラギノ角ゴ ProN W3" pitchFamily="-107" charset="-128"/>
                          <a:sym typeface="Gill Sans" pitchFamily="-107" charset="0"/>
                        </a:rPr>
                        <a:t/>
                      </a:r>
                      <a:br>
                        <a:rPr kumimoji="0" lang="en-US" sz="1700" b="0" i="0" u="none" strike="noStrike" cap="none" normalizeH="0" baseline="0" dirty="0" smtClean="0">
                          <a:ln>
                            <a:noFill/>
                          </a:ln>
                          <a:solidFill>
                            <a:schemeClr val="tx1"/>
                          </a:solidFill>
                          <a:effectLst/>
                          <a:latin typeface="Gill Sans" pitchFamily="-107" charset="0"/>
                          <a:ea typeface="ヒラギノ角ゴ ProN W3" pitchFamily="-107" charset="-128"/>
                          <a:cs typeface="ヒラギノ角ゴ ProN W3" pitchFamily="-107" charset="-128"/>
                          <a:sym typeface="Gill Sans" pitchFamily="-107" charset="0"/>
                        </a:rPr>
                      </a:br>
                      <a:r>
                        <a:rPr kumimoji="0" lang="en-US" sz="1700" b="0" i="0" u="none" strike="noStrike" cap="none" normalizeH="0" baseline="0" dirty="0" smtClean="0">
                          <a:ln>
                            <a:noFill/>
                          </a:ln>
                          <a:solidFill>
                            <a:schemeClr val="tx1"/>
                          </a:solidFill>
                          <a:effectLst/>
                          <a:latin typeface="Gill Sans" pitchFamily="-107" charset="0"/>
                          <a:ea typeface="ヒラギノ角ゴ ProN W3" pitchFamily="-107" charset="-128"/>
                          <a:cs typeface="ヒラギノ角ゴ ProN W3" pitchFamily="-107" charset="-128"/>
                          <a:sym typeface="Gill Sans" pitchFamily="-107" charset="0"/>
                        </a:rPr>
                        <a:t/>
                      </a:r>
                      <a:br>
                        <a:rPr kumimoji="0" lang="en-US" sz="1700" b="0" i="0" u="none" strike="noStrike" cap="none" normalizeH="0" baseline="0" dirty="0" smtClean="0">
                          <a:ln>
                            <a:noFill/>
                          </a:ln>
                          <a:solidFill>
                            <a:schemeClr val="tx1"/>
                          </a:solidFill>
                          <a:effectLst/>
                          <a:latin typeface="Gill Sans" pitchFamily="-107" charset="0"/>
                          <a:ea typeface="ヒラギノ角ゴ ProN W3" pitchFamily="-107" charset="-128"/>
                          <a:cs typeface="ヒラギノ角ゴ ProN W3" pitchFamily="-107" charset="-128"/>
                          <a:sym typeface="Gill Sans" pitchFamily="-107" charset="0"/>
                        </a:rPr>
                      </a:br>
                      <a:r>
                        <a:rPr kumimoji="0" lang="en-US" sz="1600" b="0" i="0" u="none" strike="noStrike" cap="none" normalizeH="0" baseline="0" dirty="0" err="1" smtClean="0">
                          <a:ln>
                            <a:noFill/>
                          </a:ln>
                          <a:solidFill>
                            <a:schemeClr val="tx1"/>
                          </a:solidFill>
                          <a:effectLst/>
                          <a:latin typeface="Gill Sans" pitchFamily="-107" charset="0"/>
                          <a:ea typeface="ヒラギノ角ゴ ProN W3" pitchFamily="-107" charset="-128"/>
                          <a:cs typeface="ヒラギノ角ゴ ProN W3" pitchFamily="-107" charset="-128"/>
                          <a:sym typeface="Gill Sans" pitchFamily="-107" charset="0"/>
                        </a:rPr>
                        <a:t>Slitless</a:t>
                      </a:r>
                      <a:r>
                        <a:rPr kumimoji="0" lang="en-US" sz="1600" b="0" i="0" u="none" strike="noStrike" cap="none" normalizeH="0" baseline="0" dirty="0" smtClean="0">
                          <a:ln>
                            <a:noFill/>
                          </a:ln>
                          <a:solidFill>
                            <a:schemeClr val="tx1"/>
                          </a:solidFill>
                          <a:effectLst/>
                          <a:latin typeface="Gill Sans" pitchFamily="-107" charset="0"/>
                          <a:ea typeface="ヒラギノ角ゴ ProN W3" pitchFamily="-107" charset="-128"/>
                          <a:cs typeface="ヒラギノ角ゴ ProN W3" pitchFamily="-107" charset="-128"/>
                          <a:sym typeface="Gill Sans" pitchFamily="-107" charset="0"/>
                        </a:rPr>
                        <a:t> (</a:t>
                      </a:r>
                      <a:r>
                        <a:rPr kumimoji="0" lang="en-US" sz="1600" b="0" i="0" u="none" strike="noStrike" cap="none" normalizeH="0" baseline="0" dirty="0" err="1" smtClean="0">
                          <a:ln>
                            <a:noFill/>
                          </a:ln>
                          <a:solidFill>
                            <a:schemeClr val="tx1"/>
                          </a:solidFill>
                          <a:effectLst/>
                          <a:latin typeface="Gill Sans" pitchFamily="-107" charset="0"/>
                          <a:ea typeface="ヒラギノ角ゴ ProN W3" pitchFamily="-107" charset="-128"/>
                          <a:cs typeface="ヒラギノ角ゴ ProN W3" pitchFamily="-107" charset="-128"/>
                          <a:sym typeface="Gill Sans" pitchFamily="-107" charset="0"/>
                        </a:rPr>
                        <a:t>grism</a:t>
                      </a:r>
                      <a:r>
                        <a:rPr kumimoji="0" lang="en-US" sz="1600" b="0" i="0" u="none" strike="noStrike" cap="none" normalizeH="0" baseline="0" dirty="0" smtClean="0">
                          <a:ln>
                            <a:noFill/>
                          </a:ln>
                          <a:solidFill>
                            <a:schemeClr val="tx1"/>
                          </a:solidFill>
                          <a:effectLst/>
                          <a:latin typeface="Gill Sans" pitchFamily="-107" charset="0"/>
                          <a:ea typeface="ヒラギノ角ゴ ProN W3" pitchFamily="-107" charset="-128"/>
                          <a:cs typeface="ヒラギノ角ゴ ProN W3" pitchFamily="-107" charset="-128"/>
                          <a:sym typeface="Gill Sans" pitchFamily="-107" charset="0"/>
                        </a:rPr>
                        <a:t>) spectroscopy</a:t>
                      </a:r>
                      <a:endParaRPr kumimoji="0" lang="en-US" sz="1700" b="0" i="0" u="none" strike="noStrike" cap="none" normalizeH="0" baseline="0" dirty="0">
                        <a:ln>
                          <a:noFill/>
                        </a:ln>
                        <a:solidFill>
                          <a:schemeClr val="tx1"/>
                        </a:solidFill>
                        <a:effectLst/>
                        <a:latin typeface="Gill Sans" pitchFamily="-107" charset="0"/>
                        <a:ea typeface="ヒラギノ角ゴ ProN W3" pitchFamily="-107" charset="-128"/>
                        <a:cs typeface="ヒラギノ角ゴ ProN W3" pitchFamily="-107" charset="-128"/>
                        <a:sym typeface="Gill Sans" pitchFamily="-107" charset="0"/>
                      </a:endParaRPr>
                    </a:p>
                  </a:txBody>
                  <a:tcPr marL="35719" marR="35719" marT="35719" marB="35719"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pitchFamily="-107" charset="0"/>
                        <a:buNone/>
                        <a:tabLst>
                          <a:tab pos="914400" algn="l"/>
                        </a:tabLst>
                      </a:pPr>
                      <a:r>
                        <a:rPr kumimoji="0" lang="en-US" sz="1700" b="0" i="0" u="none" strike="noStrike" cap="none" normalizeH="0" baseline="0" dirty="0">
                          <a:ln>
                            <a:noFill/>
                          </a:ln>
                          <a:solidFill>
                            <a:schemeClr val="tx1"/>
                          </a:solidFill>
                          <a:effectLst/>
                          <a:latin typeface="Gill Sans" pitchFamily="-107" charset="0"/>
                          <a:ea typeface="ヒラギノ角ゴ ProN W3" pitchFamily="-107" charset="-128"/>
                          <a:cs typeface="ヒラギノ角ゴ ProN W3" pitchFamily="-107" charset="-128"/>
                          <a:sym typeface="Gill Sans" pitchFamily="-107" charset="0"/>
                        </a:rPr>
                        <a:t>Two 2.3’ x 2.3’</a:t>
                      </a:r>
                    </a:p>
                    <a:p>
                      <a:pPr marL="0" marR="0" lvl="0" indent="0" algn="l" defTabSz="914400" rtl="0" eaLnBrk="1" fontAlgn="base" latinLnBrk="0" hangingPunct="1">
                        <a:lnSpc>
                          <a:spcPct val="100000"/>
                        </a:lnSpc>
                        <a:spcBef>
                          <a:spcPct val="0"/>
                        </a:spcBef>
                        <a:spcAft>
                          <a:spcPct val="0"/>
                        </a:spcAft>
                        <a:buClrTx/>
                        <a:buSzPct val="171000"/>
                        <a:buFont typeface="Gill Sans" pitchFamily="-107" charset="0"/>
                        <a:buNone/>
                        <a:tabLst>
                          <a:tab pos="914400" algn="l"/>
                        </a:tabLst>
                      </a:pPr>
                      <a:endParaRPr kumimoji="0" lang="en-US" sz="1700" b="0" i="0" u="none" strike="noStrike" cap="none" normalizeH="0" baseline="0" dirty="0">
                        <a:ln>
                          <a:noFill/>
                        </a:ln>
                        <a:solidFill>
                          <a:schemeClr val="tx1"/>
                        </a:solidFill>
                        <a:effectLst/>
                        <a:latin typeface="Gill Sans" pitchFamily="-107" charset="0"/>
                        <a:ea typeface="ヒラギノ角ゴ ProN W3" pitchFamily="-107" charset="-128"/>
                        <a:cs typeface="ヒラギノ角ゴ ProN W3" pitchFamily="-107" charset="-128"/>
                        <a:sym typeface="Gill Sans" pitchFamily="-107" charset="0"/>
                      </a:endParaRPr>
                    </a:p>
                    <a:p>
                      <a:pPr marL="0" marR="0" lvl="0" indent="0" algn="l" defTabSz="914400" rtl="0" eaLnBrk="1" fontAlgn="base" latinLnBrk="0" hangingPunct="1">
                        <a:lnSpc>
                          <a:spcPct val="100000"/>
                        </a:lnSpc>
                        <a:spcBef>
                          <a:spcPct val="0"/>
                        </a:spcBef>
                        <a:spcAft>
                          <a:spcPct val="0"/>
                        </a:spcAft>
                        <a:buClrTx/>
                        <a:buSzPct val="171000"/>
                        <a:buFont typeface="Gill Sans" pitchFamily="-107" charset="0"/>
                        <a:buNone/>
                        <a:tabLst>
                          <a:tab pos="914400" algn="l"/>
                        </a:tabLst>
                      </a:pPr>
                      <a:r>
                        <a:rPr kumimoji="0" lang="en-US" sz="1700" b="0" i="0" u="none" strike="noStrike" cap="none" normalizeH="0" baseline="0" dirty="0">
                          <a:ln>
                            <a:noFill/>
                          </a:ln>
                          <a:solidFill>
                            <a:schemeClr val="tx1"/>
                          </a:solidFill>
                          <a:effectLst/>
                          <a:latin typeface="Gill Sans" pitchFamily="-107" charset="0"/>
                          <a:ea typeface="ヒラギノ角ゴ ProN W3" pitchFamily="-107" charset="-128"/>
                          <a:cs typeface="ヒラギノ角ゴ ProN W3" pitchFamily="-107" charset="-128"/>
                          <a:sym typeface="Gill Sans" pitchFamily="-107" charset="0"/>
                        </a:rPr>
                        <a:t>2.2’ x 2.2’</a:t>
                      </a:r>
                    </a:p>
                    <a:p>
                      <a:pPr marL="0" marR="0" lvl="0" indent="0" algn="l" defTabSz="914400" rtl="0" eaLnBrk="1" fontAlgn="base" latinLnBrk="0" hangingPunct="1">
                        <a:lnSpc>
                          <a:spcPct val="100000"/>
                        </a:lnSpc>
                        <a:spcBef>
                          <a:spcPct val="0"/>
                        </a:spcBef>
                        <a:spcAft>
                          <a:spcPct val="0"/>
                        </a:spcAft>
                        <a:buClrTx/>
                        <a:buSzPct val="171000"/>
                        <a:buFont typeface="Gill Sans" pitchFamily="-107" charset="0"/>
                        <a:buNone/>
                        <a:tabLst>
                          <a:tab pos="914400" algn="l"/>
                        </a:tabLst>
                      </a:pPr>
                      <a:r>
                        <a:rPr kumimoji="0" lang="en-US" sz="1700" b="0" i="0" u="none" strike="noStrike" cap="none" normalizeH="0" baseline="0" dirty="0">
                          <a:ln>
                            <a:noFill/>
                          </a:ln>
                          <a:solidFill>
                            <a:schemeClr val="tx1"/>
                          </a:solidFill>
                          <a:effectLst/>
                          <a:latin typeface="Gill Sans" pitchFamily="-107" charset="0"/>
                          <a:ea typeface="ヒラギノ角ゴ ProN W3" pitchFamily="-107" charset="-128"/>
                          <a:cs typeface="ヒラギノ角ゴ ProN W3" pitchFamily="-107" charset="-128"/>
                          <a:sym typeface="Gill Sans" pitchFamily="-107" charset="0"/>
                        </a:rPr>
                        <a:t>R=100 with coronagraph</a:t>
                      </a:r>
                    </a:p>
                  </a:txBody>
                  <a:tcPr marL="35719" marR="35719" marT="35719" marB="35719"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pic>
        <p:nvPicPr>
          <p:cNvPr id="8" name="Picture 5"/>
          <p:cNvPicPr>
            <a:picLocks noChangeAspect="1" noChangeArrowheads="1"/>
          </p:cNvPicPr>
          <p:nvPr/>
        </p:nvPicPr>
        <p:blipFill>
          <a:blip r:embed="rId3"/>
          <a:srcRect/>
          <a:stretch>
            <a:fillRect/>
          </a:stretch>
        </p:blipFill>
        <p:spPr bwMode="auto">
          <a:xfrm>
            <a:off x="116086" y="187523"/>
            <a:ext cx="660797" cy="544711"/>
          </a:xfrm>
          <a:prstGeom prst="rect">
            <a:avLst/>
          </a:prstGeom>
          <a:noFill/>
          <a:ln w="12700" cap="flat">
            <a:noFill/>
            <a:miter lim="800000"/>
            <a:headEnd/>
            <a:tailEnd/>
          </a:ln>
        </p:spPr>
      </p:pic>
      <p:pic>
        <p:nvPicPr>
          <p:cNvPr id="9" name="Picture 8"/>
          <p:cNvPicPr>
            <a:picLocks noChangeAspect="1"/>
          </p:cNvPicPr>
          <p:nvPr/>
        </p:nvPicPr>
        <p:blipFill>
          <a:blip r:embed="rId4"/>
          <a:stretch>
            <a:fillRect/>
          </a:stretch>
        </p:blipFill>
        <p:spPr>
          <a:xfrm>
            <a:off x="2110510" y="1493980"/>
            <a:ext cx="1173020" cy="1099090"/>
          </a:xfrm>
          <a:prstGeom prst="rect">
            <a:avLst/>
          </a:prstGeom>
        </p:spPr>
      </p:pic>
      <p:pic>
        <p:nvPicPr>
          <p:cNvPr id="10" name="Picture 9"/>
          <p:cNvPicPr>
            <a:picLocks noChangeAspect="1"/>
          </p:cNvPicPr>
          <p:nvPr/>
        </p:nvPicPr>
        <p:blipFill>
          <a:blip r:embed="rId5"/>
          <a:stretch>
            <a:fillRect/>
          </a:stretch>
        </p:blipFill>
        <p:spPr>
          <a:xfrm>
            <a:off x="1683330" y="2701634"/>
            <a:ext cx="1598100" cy="1095025"/>
          </a:xfrm>
          <a:prstGeom prst="rect">
            <a:avLst/>
          </a:prstGeom>
        </p:spPr>
      </p:pic>
      <p:pic>
        <p:nvPicPr>
          <p:cNvPr id="11" name="Picture 10"/>
          <p:cNvPicPr>
            <a:picLocks noChangeAspect="1"/>
          </p:cNvPicPr>
          <p:nvPr/>
        </p:nvPicPr>
        <p:blipFill>
          <a:blip r:embed="rId6"/>
          <a:stretch>
            <a:fillRect/>
          </a:stretch>
        </p:blipFill>
        <p:spPr>
          <a:xfrm>
            <a:off x="1765212" y="4114800"/>
            <a:ext cx="1519589" cy="1066800"/>
          </a:xfrm>
          <a:prstGeom prst="rect">
            <a:avLst/>
          </a:prstGeom>
        </p:spPr>
      </p:pic>
      <p:pic>
        <p:nvPicPr>
          <p:cNvPr id="12" name="Picture 11"/>
          <p:cNvPicPr>
            <a:picLocks noChangeAspect="1"/>
          </p:cNvPicPr>
          <p:nvPr/>
        </p:nvPicPr>
        <p:blipFill>
          <a:blip r:embed="rId7"/>
          <a:stretch>
            <a:fillRect/>
          </a:stretch>
        </p:blipFill>
        <p:spPr>
          <a:xfrm>
            <a:off x="1851890" y="5467158"/>
            <a:ext cx="1452903" cy="1086041"/>
          </a:xfrm>
          <a:prstGeom prst="rect">
            <a:avLst/>
          </a:prstGeom>
        </p:spPr>
      </p:pic>
      <p:sp>
        <p:nvSpPr>
          <p:cNvPr id="13" name="Rectangle 12"/>
          <p:cNvSpPr/>
          <p:nvPr/>
        </p:nvSpPr>
        <p:spPr bwMode="auto">
          <a:xfrm>
            <a:off x="152400" y="2667000"/>
            <a:ext cx="8839200" cy="1219200"/>
          </a:xfrm>
          <a:prstGeom prst="rect">
            <a:avLst/>
          </a:prstGeom>
          <a:noFill/>
          <a:ln w="1270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FFFFFF"/>
              </a:solidFill>
              <a:effectLst/>
              <a:latin typeface="Gill Sans" pitchFamily="-107" charset="0"/>
              <a:ea typeface="ヒラギノ角ゴ ProN W3" pitchFamily="-107" charset="-128"/>
              <a:cs typeface="ヒラギノ角ゴ ProN W3" pitchFamily="-107" charset="-128"/>
              <a:sym typeface="Gill Sans" pitchFamily="-107" charset="0"/>
            </a:endParaRPr>
          </a:p>
        </p:txBody>
      </p:sp>
    </p:spTree>
  </p:cSld>
  <p:clrMapOvr>
    <a:masterClrMapping/>
  </p:clrMapOvr>
  <p:transition>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NIRSpec uses a pair of</a:t>
            </a:r>
            <a:br>
              <a:rPr lang="en-US" sz="2800" dirty="0" smtClean="0"/>
            </a:br>
            <a:r>
              <a:rPr lang="en-US" sz="2800" dirty="0" smtClean="0"/>
              <a:t>Teledyne HAWAII-2RG sensor chip assemblies</a:t>
            </a:r>
            <a:endParaRPr lang="en-US" sz="2800" dirty="0"/>
          </a:p>
        </p:txBody>
      </p:sp>
      <p:pic>
        <p:nvPicPr>
          <p:cNvPr id="4" name="Picture 3"/>
          <p:cNvPicPr>
            <a:picLocks noChangeAspect="1"/>
          </p:cNvPicPr>
          <p:nvPr/>
        </p:nvPicPr>
        <p:blipFill>
          <a:blip r:embed="rId3"/>
          <a:stretch>
            <a:fillRect/>
          </a:stretch>
        </p:blipFill>
        <p:spPr>
          <a:xfrm>
            <a:off x="4191000" y="1219200"/>
            <a:ext cx="4513935" cy="3091833"/>
          </a:xfrm>
          <a:prstGeom prst="rect">
            <a:avLst/>
          </a:prstGeom>
        </p:spPr>
      </p:pic>
      <p:pic>
        <p:nvPicPr>
          <p:cNvPr id="5" name="Picture 4" descr="FPA104.png"/>
          <p:cNvPicPr>
            <a:picLocks noChangeAspect="1"/>
          </p:cNvPicPr>
          <p:nvPr/>
        </p:nvPicPr>
        <p:blipFill>
          <a:blip r:embed="rId4"/>
          <a:stretch>
            <a:fillRect/>
          </a:stretch>
        </p:blipFill>
        <p:spPr>
          <a:xfrm>
            <a:off x="533400" y="1219200"/>
            <a:ext cx="2438400" cy="1828800"/>
          </a:xfrm>
          <a:prstGeom prst="rect">
            <a:avLst/>
          </a:prstGeom>
        </p:spPr>
      </p:pic>
      <p:cxnSp>
        <p:nvCxnSpPr>
          <p:cNvPr id="7" name="Straight Arrow Connector 6"/>
          <p:cNvCxnSpPr/>
          <p:nvPr/>
        </p:nvCxnSpPr>
        <p:spPr bwMode="auto">
          <a:xfrm rot="10800000">
            <a:off x="2209800" y="2209800"/>
            <a:ext cx="3124200" cy="457200"/>
          </a:xfrm>
          <a:prstGeom prst="straightConnector1">
            <a:avLst/>
          </a:prstGeom>
          <a:blipFill dpi="0" rotWithShape="0">
            <a:blip r:embed="rId5"/>
            <a:srcRect/>
            <a:tile tx="0" ty="0" sx="100000" sy="100000" flip="none" algn="tl"/>
          </a:blipFill>
          <a:ln w="50800" cap="flat" cmpd="sng" algn="ctr">
            <a:solidFill>
              <a:srgbClr val="FFFF00"/>
            </a:solidFill>
            <a:prstDash val="solid"/>
            <a:round/>
            <a:headEnd type="none" w="med" len="med"/>
            <a:tailEnd type="arrow" w="med" len="med"/>
          </a:ln>
          <a:effectLst/>
        </p:spPr>
      </p:cxnSp>
      <p:sp>
        <p:nvSpPr>
          <p:cNvPr id="9" name="TextBox 8"/>
          <p:cNvSpPr txBox="1"/>
          <p:nvPr/>
        </p:nvSpPr>
        <p:spPr>
          <a:xfrm>
            <a:off x="533400" y="3048000"/>
            <a:ext cx="2438400" cy="400110"/>
          </a:xfrm>
          <a:prstGeom prst="rect">
            <a:avLst/>
          </a:prstGeom>
          <a:noFill/>
        </p:spPr>
        <p:txBody>
          <a:bodyPr wrap="square" rtlCol="0">
            <a:spAutoFit/>
          </a:bodyPr>
          <a:lstStyle/>
          <a:p>
            <a:r>
              <a:rPr lang="en-US" sz="2000" dirty="0" smtClean="0"/>
              <a:t>NIRSpec FPA</a:t>
            </a:r>
            <a:endParaRPr lang="en-US" sz="2000" dirty="0"/>
          </a:p>
        </p:txBody>
      </p:sp>
      <p:pic>
        <p:nvPicPr>
          <p:cNvPr id="737282" name="Picture 2"/>
          <p:cNvPicPr>
            <a:picLocks noChangeAspect="1" noChangeArrowheads="1"/>
          </p:cNvPicPr>
          <p:nvPr/>
        </p:nvPicPr>
        <p:blipFill>
          <a:blip r:embed="rId6"/>
          <a:srcRect/>
          <a:stretch>
            <a:fillRect/>
          </a:stretch>
        </p:blipFill>
        <p:spPr bwMode="auto">
          <a:xfrm>
            <a:off x="228600" y="4495801"/>
            <a:ext cx="2946684" cy="1905000"/>
          </a:xfrm>
          <a:prstGeom prst="rect">
            <a:avLst/>
          </a:prstGeom>
          <a:noFill/>
          <a:ln w="9525">
            <a:noFill/>
            <a:miter lim="800000"/>
            <a:headEnd/>
            <a:tailEnd/>
          </a:ln>
          <a:effectLst/>
        </p:spPr>
      </p:pic>
      <p:pic>
        <p:nvPicPr>
          <p:cNvPr id="737283" name="Picture 3"/>
          <p:cNvPicPr>
            <a:picLocks noChangeAspect="1" noChangeArrowheads="1"/>
          </p:cNvPicPr>
          <p:nvPr/>
        </p:nvPicPr>
        <p:blipFill>
          <a:blip r:embed="rId7"/>
          <a:srcRect/>
          <a:stretch>
            <a:fillRect/>
          </a:stretch>
        </p:blipFill>
        <p:spPr bwMode="auto">
          <a:xfrm>
            <a:off x="3352799" y="4572000"/>
            <a:ext cx="2626885" cy="1917699"/>
          </a:xfrm>
          <a:prstGeom prst="rect">
            <a:avLst/>
          </a:prstGeom>
          <a:noFill/>
          <a:ln w="9525">
            <a:noFill/>
            <a:miter lim="800000"/>
            <a:headEnd/>
            <a:tailEnd/>
          </a:ln>
          <a:effectLst/>
        </p:spPr>
      </p:pic>
      <p:cxnSp>
        <p:nvCxnSpPr>
          <p:cNvPr id="13" name="Straight Arrow Connector 12"/>
          <p:cNvCxnSpPr>
            <a:stCxn id="9" idx="2"/>
          </p:cNvCxnSpPr>
          <p:nvPr/>
        </p:nvCxnSpPr>
        <p:spPr bwMode="auto">
          <a:xfrm rot="5400000">
            <a:off x="1266855" y="3933855"/>
            <a:ext cx="971490" cy="1588"/>
          </a:xfrm>
          <a:prstGeom prst="straightConnector1">
            <a:avLst/>
          </a:prstGeom>
          <a:blipFill dpi="0" rotWithShape="0">
            <a:blip r:embed="rId5"/>
            <a:srcRect/>
            <a:tile tx="0" ty="0" sx="100000" sy="100000" flip="none" algn="tl"/>
          </a:blipFill>
          <a:ln w="50800" cap="flat" cmpd="sng" algn="ctr">
            <a:solidFill>
              <a:srgbClr val="FFFF00"/>
            </a:solidFill>
            <a:prstDash val="solid"/>
            <a:round/>
            <a:headEnd type="none" w="med" len="med"/>
            <a:tailEnd type="arrow" w="med" len="med"/>
          </a:ln>
          <a:effectLst/>
        </p:spPr>
      </p:cxnSp>
      <p:cxnSp>
        <p:nvCxnSpPr>
          <p:cNvPr id="16" name="Straight Arrow Connector 15"/>
          <p:cNvCxnSpPr/>
          <p:nvPr/>
        </p:nvCxnSpPr>
        <p:spPr bwMode="auto">
          <a:xfrm>
            <a:off x="2133600" y="3429000"/>
            <a:ext cx="2209800" cy="1447800"/>
          </a:xfrm>
          <a:prstGeom prst="straightConnector1">
            <a:avLst/>
          </a:prstGeom>
          <a:blipFill dpi="0" rotWithShape="0">
            <a:blip r:embed="rId5"/>
            <a:srcRect/>
            <a:tile tx="0" ty="0" sx="100000" sy="100000" flip="none" algn="tl"/>
          </a:blipFill>
          <a:ln w="50800" cap="flat" cmpd="sng" algn="ctr">
            <a:solidFill>
              <a:srgbClr val="FFFF00"/>
            </a:solidFill>
            <a:prstDash val="solid"/>
            <a:round/>
            <a:headEnd type="none" w="med" len="med"/>
            <a:tailEnd type="arrow" w="med" len="med"/>
          </a:ln>
          <a:effectLst/>
        </p:spPr>
      </p:cxnSp>
      <p:sp>
        <p:nvSpPr>
          <p:cNvPr id="20" name="TextBox 19"/>
          <p:cNvSpPr txBox="1"/>
          <p:nvPr/>
        </p:nvSpPr>
        <p:spPr>
          <a:xfrm>
            <a:off x="152400" y="6324600"/>
            <a:ext cx="2438400" cy="400110"/>
          </a:xfrm>
          <a:prstGeom prst="rect">
            <a:avLst/>
          </a:prstGeom>
          <a:noFill/>
        </p:spPr>
        <p:txBody>
          <a:bodyPr wrap="square" rtlCol="0">
            <a:spAutoFit/>
          </a:bodyPr>
          <a:lstStyle/>
          <a:p>
            <a:r>
              <a:rPr lang="en-US" sz="2000" dirty="0" smtClean="0"/>
              <a:t>Two HAWAII-2RGs</a:t>
            </a:r>
            <a:endParaRPr lang="en-US" sz="2000" dirty="0"/>
          </a:p>
        </p:txBody>
      </p:sp>
      <p:sp>
        <p:nvSpPr>
          <p:cNvPr id="21" name="TextBox 20"/>
          <p:cNvSpPr txBox="1"/>
          <p:nvPr/>
        </p:nvSpPr>
        <p:spPr>
          <a:xfrm>
            <a:off x="4343400" y="6324600"/>
            <a:ext cx="2438400" cy="400110"/>
          </a:xfrm>
          <a:prstGeom prst="rect">
            <a:avLst/>
          </a:prstGeom>
          <a:noFill/>
        </p:spPr>
        <p:txBody>
          <a:bodyPr wrap="square" rtlCol="0">
            <a:spAutoFit/>
          </a:bodyPr>
          <a:lstStyle/>
          <a:p>
            <a:r>
              <a:rPr lang="en-US" sz="2000" dirty="0" smtClean="0"/>
              <a:t>Two SIDECAR </a:t>
            </a:r>
            <a:r>
              <a:rPr lang="en-US" sz="2000" dirty="0" err="1" smtClean="0"/>
              <a:t>ASICs</a:t>
            </a:r>
            <a:endParaRPr lang="en-US" sz="2000" dirty="0"/>
          </a:p>
        </p:txBody>
      </p:sp>
      <p:sp>
        <p:nvSpPr>
          <p:cNvPr id="14" name="TextBox 13"/>
          <p:cNvSpPr txBox="1"/>
          <p:nvPr/>
        </p:nvSpPr>
        <p:spPr>
          <a:xfrm>
            <a:off x="6019800" y="4678740"/>
            <a:ext cx="3048000" cy="1569660"/>
          </a:xfrm>
          <a:prstGeom prst="rect">
            <a:avLst/>
          </a:prstGeom>
          <a:noFill/>
        </p:spPr>
        <p:txBody>
          <a:bodyPr wrap="square" rtlCol="0">
            <a:spAutoFit/>
          </a:bodyPr>
          <a:lstStyle/>
          <a:p>
            <a:pPr algn="l"/>
            <a:r>
              <a:rPr lang="en-US" sz="1600" dirty="0" smtClean="0"/>
              <a:t>NIRSpec is detector noise limited for most observations. This is why JWST developed IRS</a:t>
            </a:r>
            <a:r>
              <a:rPr lang="en-US" sz="1600" baseline="30000" dirty="0" smtClean="0"/>
              <a:t>2</a:t>
            </a:r>
            <a:r>
              <a:rPr lang="en-US" sz="1600" dirty="0" smtClean="0"/>
              <a:t>. Traditional readout is planned for the other two JWST NIR instruments, </a:t>
            </a:r>
            <a:r>
              <a:rPr lang="en-US" sz="1600" dirty="0" err="1" smtClean="0"/>
              <a:t>NIRCam</a:t>
            </a:r>
            <a:r>
              <a:rPr lang="en-US" sz="1600" dirty="0" smtClean="0"/>
              <a:t> and FGS.</a:t>
            </a:r>
            <a:endParaRPr lang="en-US" sz="1600" baseline="30000" dirty="0"/>
          </a:p>
        </p:txBody>
      </p:sp>
    </p:spTree>
  </p:cSld>
  <p:clrMapOvr>
    <a:masterClrMapping/>
  </p:clrMapOvr>
  <p:transition>
    <p:random/>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1" Type="http://schemas.openxmlformats.org/officeDocument/2006/relationships/image" Target="../media/image1.jpeg"/></Relationships>
</file>

<file path=ppt/theme/_rels/theme17.xml.rels><?xml version="1.0" encoding="UTF-8" standalone="yes"?>
<Relationships xmlns="http://schemas.openxmlformats.org/package/2006/relationships"><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20.xml.rels><?xml version="1.0" encoding="UTF-8" standalone="yes"?>
<Relationships xmlns="http://schemas.openxmlformats.org/package/2006/relationships"><Relationship Id="rId1" Type="http://schemas.openxmlformats.org/officeDocument/2006/relationships/image" Target="../media/image1.jpeg"/></Relationships>
</file>

<file path=ppt/theme/_rels/theme21.xml.rels><?xml version="1.0" encoding="UTF-8" standalone="yes"?>
<Relationships xmlns="http://schemas.openxmlformats.org/package/2006/relationships"><Relationship Id="rId1" Type="http://schemas.openxmlformats.org/officeDocument/2006/relationships/image" Target="../media/image1.jpeg"/></Relationships>
</file>

<file path=ppt/theme/_rels/theme22.xml.rels><?xml version="1.0" encoding="UTF-8" standalone="yes"?>
<Relationships xmlns="http://schemas.openxmlformats.org/package/2006/relationships"><Relationship Id="rId1" Type="http://schemas.openxmlformats.org/officeDocument/2006/relationships/image" Target="../media/image1.jpeg"/></Relationships>
</file>

<file path=ppt/theme/_rels/theme23.xml.rels><?xml version="1.0" encoding="UTF-8" standalone="yes"?>
<Relationships xmlns="http://schemas.openxmlformats.org/package/2006/relationships"><Relationship Id="rId1" Type="http://schemas.openxmlformats.org/officeDocument/2006/relationships/image" Target="../media/image1.jpeg"/></Relationships>
</file>

<file path=ppt/theme/_rels/theme24.xml.rels><?xml version="1.0" encoding="UTF-8" standalone="yes"?>
<Relationships xmlns="http://schemas.openxmlformats.org/package/2006/relationships"><Relationship Id="rId1" Type="http://schemas.openxmlformats.org/officeDocument/2006/relationships/image" Target="../media/image1.jpeg"/></Relationships>
</file>

<file path=ppt/theme/_rels/theme25.xml.rels><?xml version="1.0" encoding="UTF-8" standalone="yes"?>
<Relationships xmlns="http://schemas.openxmlformats.org/package/2006/relationships"><Relationship Id="rId1" Type="http://schemas.openxmlformats.org/officeDocument/2006/relationships/image" Target="../media/image1.jpeg"/></Relationships>
</file>

<file path=ppt/theme/_rels/theme26.xml.rels><?xml version="1.0" encoding="UTF-8" standalone="yes"?>
<Relationships xmlns="http://schemas.openxmlformats.org/package/2006/relationships"><Relationship Id="rId1" Type="http://schemas.openxmlformats.org/officeDocument/2006/relationships/image" Target="../media/image1.jpeg"/></Relationships>
</file>

<file path=ppt/theme/_rels/theme27.xml.rels><?xml version="1.0" encoding="UTF-8" standalone="yes"?>
<Relationships xmlns="http://schemas.openxmlformats.org/package/2006/relationships"><Relationship Id="rId1" Type="http://schemas.openxmlformats.org/officeDocument/2006/relationships/image" Target="../media/image1.jpeg"/></Relationships>
</file>

<file path=ppt/theme/_rels/theme28.xml.rels><?xml version="1.0" encoding="UTF-8" standalone="yes"?>
<Relationships xmlns="http://schemas.openxmlformats.org/package/2006/relationships"><Relationship Id="rId1" Type="http://schemas.openxmlformats.org/officeDocument/2006/relationships/image" Target="../media/image1.jpeg"/></Relationships>
</file>

<file path=ppt/theme/_rels/theme29.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30.xml.rels><?xml version="1.0" encoding="UTF-8" standalone="yes"?>
<Relationships xmlns="http://schemas.openxmlformats.org/package/2006/relationships"><Relationship Id="rId1" Type="http://schemas.openxmlformats.org/officeDocument/2006/relationships/image" Target="../media/image1.jpeg"/></Relationships>
</file>

<file path=ppt/theme/_rels/theme31.xml.rels><?xml version="1.0" encoding="UTF-8" standalone="yes"?>
<Relationships xmlns="http://schemas.openxmlformats.org/package/2006/relationships"><Relationship Id="rId1" Type="http://schemas.openxmlformats.org/officeDocument/2006/relationships/image" Target="../media/image1.jpeg"/></Relationships>
</file>

<file path=ppt/theme/_rels/theme32.xml.rels><?xml version="1.0" encoding="UTF-8" standalone="yes"?>
<Relationships xmlns="http://schemas.openxmlformats.org/package/2006/relationships"><Relationship Id="rId1" Type="http://schemas.openxmlformats.org/officeDocument/2006/relationships/image" Target="../media/image1.jpeg"/></Relationships>
</file>

<file path=ppt/theme/_rels/theme33.xml.rels><?xml version="1.0" encoding="UTF-8" standalone="yes"?>
<Relationships xmlns="http://schemas.openxmlformats.org/package/2006/relationships"><Relationship Id="rId1" Type="http://schemas.openxmlformats.org/officeDocument/2006/relationships/image" Target="../media/image1.jpeg"/></Relationships>
</file>

<file path=ppt/theme/_rels/theme34.xml.rels><?xml version="1.0" encoding="UTF-8" standalone="yes"?>
<Relationships xmlns="http://schemas.openxmlformats.org/package/2006/relationships"><Relationship Id="rId1" Type="http://schemas.openxmlformats.org/officeDocument/2006/relationships/image" Target="../media/image1.jpeg"/></Relationships>
</file>

<file path=ppt/theme/_rels/theme35.xml.rels><?xml version="1.0" encoding="UTF-8" standalone="yes"?>
<Relationships xmlns="http://schemas.openxmlformats.org/package/2006/relationships"><Relationship Id="rId1" Type="http://schemas.openxmlformats.org/officeDocument/2006/relationships/image" Target="../media/image1.jpeg"/></Relationships>
</file>

<file path=ppt/theme/_rels/theme38.xml.rels><?xml version="1.0" encoding="UTF-8" standalone="yes"?>
<Relationships xmlns="http://schemas.openxmlformats.org/package/2006/relationships"><Relationship Id="rId1" Type="http://schemas.openxmlformats.org/officeDocument/2006/relationships/image" Target="../media/image1.jpeg"/></Relationships>
</file>

<file path=ppt/theme/_rels/theme39.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40.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 Top">
  <a:themeElements>
    <a:clrScheme name="">
      <a:dk1>
        <a:srgbClr val="000000"/>
      </a:dk1>
      <a:lt1>
        <a:srgbClr val="FFFFFF"/>
      </a:lt1>
      <a:dk2>
        <a:srgbClr val="000000"/>
      </a:dk2>
      <a:lt2>
        <a:srgbClr val="000000"/>
      </a:lt2>
      <a:accent1>
        <a:srgbClr val="FFFFFF"/>
      </a:accent1>
      <a:accent2>
        <a:srgbClr val="333399"/>
      </a:accent2>
      <a:accent3>
        <a:srgbClr val="AAAAAA"/>
      </a:accent3>
      <a:accent4>
        <a:srgbClr val="DADADA"/>
      </a:accent4>
      <a:accent5>
        <a:srgbClr val="FFFFFF"/>
      </a:accent5>
      <a:accent6>
        <a:srgbClr val="2D2D8A"/>
      </a:accent6>
      <a:hlink>
        <a:srgbClr val="009999"/>
      </a:hlink>
      <a:folHlink>
        <a:srgbClr val="99CC00"/>
      </a:folHlink>
    </a:clrScheme>
    <a:fontScheme name="Title - Top">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itle &amp; Bullets - 2 Column">
  <a:themeElements>
    <a:clrScheme name="">
      <a:dk1>
        <a:srgbClr val="E6E6E6"/>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2 Colum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 Righ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Righ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le, Bullets &amp; Photo">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Bullets &amp; Photo">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amp; Bullets copy">
  <a:themeElements>
    <a:clrScheme name="">
      <a:dk1>
        <a:srgbClr val="E6E6E6"/>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copy">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lnDef>
  </a:objectDefaults>
  <a:extraClrSchemeLst>
    <a:extraClrScheme>
      <a:clrScheme name="Title &amp; Bullet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lank copy">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lank copy">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lnDef>
  </a:objectDefaults>
  <a:extraClrSchemeLst>
    <a:extraClrScheme>
      <a:clrScheme name="Blank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Title - Top copy">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copy">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lnDef>
  </a:objectDefaults>
  <a:extraClrSchemeLst>
    <a:extraClrScheme>
      <a:clrScheme name="Title - Top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Title - Top copy 1">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copy 1">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lnDef>
  </a:objectDefaults>
  <a:extraClrSchemeLst>
    <a:extraClrScheme>
      <a:clrScheme name="Title - Top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Title &amp; Bullets">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amp; Bullets">
      <a:majorFont>
        <a:latin typeface="Copperplate"/>
        <a:ea typeface="ヒラギノ明朝 ProN W3"/>
        <a:cs typeface="ヒラギノ明朝 ProN W3"/>
      </a:majorFont>
      <a:minorFont>
        <a:latin typeface="Palatino"/>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Bullets">
  <a:themeElements>
    <a:clrScheme name="">
      <a:dk1>
        <a:srgbClr val="3F3F3F"/>
      </a:dk1>
      <a:lt1>
        <a:srgbClr val="FFFFFF"/>
      </a:lt1>
      <a:dk2>
        <a:srgbClr val="000000"/>
      </a:dk2>
      <a:lt2>
        <a:srgbClr val="808080"/>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Bullets">
      <a:majorFont>
        <a:latin typeface="Copperplate"/>
        <a:ea typeface="ヒラギノ明朝 ProN W3"/>
        <a:cs typeface="ヒラギノ明朝 ProN W3"/>
      </a:majorFont>
      <a:minorFont>
        <a:latin typeface="Palatino"/>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Bullets">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Title &amp; Subtitle">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Photo - Vertical">
  <a:themeElements>
    <a:clrScheme name="">
      <a:dk1>
        <a:srgbClr val="333333"/>
      </a:dk1>
      <a:lt1>
        <a:srgbClr val="BFBFBF"/>
      </a:lt1>
      <a:dk2>
        <a:srgbClr val="000000"/>
      </a:dk2>
      <a:lt2>
        <a:srgbClr val="000000"/>
      </a:lt2>
      <a:accent1>
        <a:srgbClr val="BBE0E3"/>
      </a:accent1>
      <a:accent2>
        <a:srgbClr val="333399"/>
      </a:accent2>
      <a:accent3>
        <a:srgbClr val="AAAAAA"/>
      </a:accent3>
      <a:accent4>
        <a:srgbClr val="A3A3A3"/>
      </a:accent4>
      <a:accent5>
        <a:srgbClr val="DAEDEF"/>
      </a:accent5>
      <a:accent6>
        <a:srgbClr val="2D2D8A"/>
      </a:accent6>
      <a:hlink>
        <a:srgbClr val="009999"/>
      </a:hlink>
      <a:folHlink>
        <a:srgbClr val="99CC00"/>
      </a:folHlink>
    </a:clrScheme>
    <a:fontScheme name="Photo - Vertical">
      <a:majorFont>
        <a:latin typeface="Copperplate"/>
        <a:ea typeface="ヒラギノ明朝 ProN W3"/>
        <a:cs typeface="ヒラギノ明朝 ProN W3"/>
      </a:majorFont>
      <a:minorFont>
        <a:latin typeface="Copperplate"/>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Photo - Vertical Left">
  <a:themeElements>
    <a:clrScheme name="">
      <a:dk1>
        <a:srgbClr val="333333"/>
      </a:dk1>
      <a:lt1>
        <a:srgbClr val="BFBFBF"/>
      </a:lt1>
      <a:dk2>
        <a:srgbClr val="000000"/>
      </a:dk2>
      <a:lt2>
        <a:srgbClr val="000000"/>
      </a:lt2>
      <a:accent1>
        <a:srgbClr val="BBE0E3"/>
      </a:accent1>
      <a:accent2>
        <a:srgbClr val="333399"/>
      </a:accent2>
      <a:accent3>
        <a:srgbClr val="AAAAAA"/>
      </a:accent3>
      <a:accent4>
        <a:srgbClr val="A3A3A3"/>
      </a:accent4>
      <a:accent5>
        <a:srgbClr val="DAEDEF"/>
      </a:accent5>
      <a:accent6>
        <a:srgbClr val="2D2D8A"/>
      </a:accent6>
      <a:hlink>
        <a:srgbClr val="009999"/>
      </a:hlink>
      <a:folHlink>
        <a:srgbClr val="99CC00"/>
      </a:folHlink>
    </a:clrScheme>
    <a:fontScheme name="Photo - Vertical Left">
      <a:majorFont>
        <a:latin typeface="Copperplate"/>
        <a:ea typeface="ヒラギノ明朝 ProN W3"/>
        <a:cs typeface="ヒラギノ明朝 ProN W3"/>
      </a:majorFont>
      <a:minorFont>
        <a:latin typeface="Copperplate"/>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lnDef>
  </a:objectDefaults>
  <a:extraClrSchemeLst>
    <a:extraClrScheme>
      <a:clrScheme name="Photo - Vertical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Photo - Horizontal">
  <a:themeElements>
    <a:clrScheme name="">
      <a:dk1>
        <a:srgbClr val="333333"/>
      </a:dk1>
      <a:lt1>
        <a:srgbClr val="BFBFBF"/>
      </a:lt1>
      <a:dk2>
        <a:srgbClr val="000000"/>
      </a:dk2>
      <a:lt2>
        <a:srgbClr val="000000"/>
      </a:lt2>
      <a:accent1>
        <a:srgbClr val="BBE0E3"/>
      </a:accent1>
      <a:accent2>
        <a:srgbClr val="333399"/>
      </a:accent2>
      <a:accent3>
        <a:srgbClr val="AAAAAA"/>
      </a:accent3>
      <a:accent4>
        <a:srgbClr val="A3A3A3"/>
      </a:accent4>
      <a:accent5>
        <a:srgbClr val="DAEDEF"/>
      </a:accent5>
      <a:accent6>
        <a:srgbClr val="2D2D8A"/>
      </a:accent6>
      <a:hlink>
        <a:srgbClr val="009999"/>
      </a:hlink>
      <a:folHlink>
        <a:srgbClr val="99CC00"/>
      </a:folHlink>
    </a:clrScheme>
    <a:fontScheme name="Photo - Horizontal">
      <a:majorFont>
        <a:latin typeface="Copperplate"/>
        <a:ea typeface="ヒラギノ明朝 ProN W3"/>
        <a:cs typeface="ヒラギノ明朝 ProN W3"/>
      </a:majorFont>
      <a:minorFont>
        <a:latin typeface="Copperplate"/>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Title - Center">
  <a:themeElements>
    <a:clrScheme name="">
      <a:dk1>
        <a:srgbClr val="333333"/>
      </a:dk1>
      <a:lt1>
        <a:srgbClr val="BFBFBF"/>
      </a:lt1>
      <a:dk2>
        <a:srgbClr val="000000"/>
      </a:dk2>
      <a:lt2>
        <a:srgbClr val="000000"/>
      </a:lt2>
      <a:accent1>
        <a:srgbClr val="BBE0E3"/>
      </a:accent1>
      <a:accent2>
        <a:srgbClr val="333399"/>
      </a:accent2>
      <a:accent3>
        <a:srgbClr val="AAAAAA"/>
      </a:accent3>
      <a:accent4>
        <a:srgbClr val="A3A3A3"/>
      </a:accent4>
      <a:accent5>
        <a:srgbClr val="DAEDEF"/>
      </a:accent5>
      <a:accent6>
        <a:srgbClr val="2D2D8A"/>
      </a:accent6>
      <a:hlink>
        <a:srgbClr val="009999"/>
      </a:hlink>
      <a:folHlink>
        <a:srgbClr val="99CC00"/>
      </a:folHlink>
    </a:clrScheme>
    <a:fontScheme name="Title - Center">
      <a:majorFont>
        <a:latin typeface="Copperplate"/>
        <a:ea typeface="ヒラギノ明朝 ProN W3"/>
        <a:cs typeface="ヒラギノ明朝 ProN W3"/>
      </a:majorFont>
      <a:minorFont>
        <a:latin typeface="Copperplate"/>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Title - Top">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 Top">
      <a:majorFont>
        <a:latin typeface="Copperplate"/>
        <a:ea typeface="ヒラギノ明朝 ProN W3"/>
        <a:cs typeface="ヒラギノ明朝 ProN W3"/>
      </a:majorFont>
      <a:minorFont>
        <a:latin typeface="Palatino"/>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Blank">
  <a:themeElements>
    <a:clrScheme name="">
      <a:dk1>
        <a:srgbClr val="3F3F3F"/>
      </a:dk1>
      <a:lt1>
        <a:srgbClr val="FFFFFF"/>
      </a:lt1>
      <a:dk2>
        <a:srgbClr val="000000"/>
      </a:dk2>
      <a:lt2>
        <a:srgbClr val="808080"/>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Blank">
      <a:majorFont>
        <a:latin typeface="Copperplate"/>
        <a:ea typeface="ヒラギノ明朝 ProN W3"/>
        <a:cs typeface="ヒラギノ明朝 ProN W3"/>
      </a:majorFont>
      <a:minorFont>
        <a:latin typeface="Palatino"/>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Title &amp; Bullets - Left">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amp; Bullets - Left">
      <a:majorFont>
        <a:latin typeface="Copperplate"/>
        <a:ea typeface="ヒラギノ明朝 ProN W3"/>
        <a:cs typeface="ヒラギノ明朝 ProN W3"/>
      </a:majorFont>
      <a:minorFont>
        <a:latin typeface="Palatino"/>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Title &amp; Bullets - 2 Column">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amp; Bullets - 2 Column">
      <a:majorFont>
        <a:latin typeface="Copperplate"/>
        <a:ea typeface="ヒラギノ明朝 ProN W3"/>
        <a:cs typeface="ヒラギノ明朝 ProN W3"/>
      </a:majorFont>
      <a:minorFont>
        <a:latin typeface="Palatino"/>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Title, Bullets &amp; Photo">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Bullets &amp; Photo">
      <a:majorFont>
        <a:latin typeface="Copperplate"/>
        <a:ea typeface="ヒラギノ明朝 ProN W3"/>
        <a:cs typeface="ヒラギノ明朝 ProN W3"/>
      </a:majorFont>
      <a:minorFont>
        <a:latin typeface="Palatino"/>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Photo - Horizontal Alt">
  <a:themeElements>
    <a:clrScheme name="">
      <a:dk1>
        <a:srgbClr val="3F3F3F"/>
      </a:dk1>
      <a:lt1>
        <a:srgbClr val="FFFFFF"/>
      </a:lt1>
      <a:dk2>
        <a:srgbClr val="000000"/>
      </a:dk2>
      <a:lt2>
        <a:srgbClr val="808080"/>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Photo - Horizontal Alt">
      <a:majorFont>
        <a:latin typeface="Copperplate"/>
        <a:ea typeface="ヒラギノ明朝 ProN W3"/>
        <a:cs typeface="ヒラギノ明朝 ProN W3"/>
      </a:majorFont>
      <a:minorFont>
        <a:latin typeface="Palatino"/>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lnDef>
  </a:objectDefaults>
  <a:extraClrSchemeLst>
    <a:extraClrScheme>
      <a:clrScheme name="Photo - Horizontal A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hoto - Horizontal">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Photo - Vertical Alt">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Photo - Vertical Alt">
      <a:majorFont>
        <a:latin typeface="Copperplate"/>
        <a:ea typeface="ヒラギノ明朝 ProN W3"/>
        <a:cs typeface="ヒラギノ明朝 ProN W3"/>
      </a:majorFont>
      <a:minorFont>
        <a:latin typeface="Palatino"/>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lnDef>
  </a:objectDefaults>
  <a:extraClrSchemeLst>
    <a:extraClrScheme>
      <a:clrScheme name="Photo - Vertical A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Photo - Panoramic">
  <a:themeElements>
    <a:clrScheme name="">
      <a:dk1>
        <a:srgbClr val="3F3F3F"/>
      </a:dk1>
      <a:lt1>
        <a:srgbClr val="FFFFFF"/>
      </a:lt1>
      <a:dk2>
        <a:srgbClr val="000000"/>
      </a:dk2>
      <a:lt2>
        <a:srgbClr val="808080"/>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Photo - Panoramic">
      <a:majorFont>
        <a:latin typeface="Copperplate"/>
        <a:ea typeface="ヒラギノ明朝 ProN W3"/>
        <a:cs typeface="ヒラギノ明朝 ProN W3"/>
      </a:majorFont>
      <a:minorFont>
        <a:latin typeface="Palatino"/>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lnDef>
  </a:objectDefaults>
  <a:extraClrSchemeLst>
    <a:extraClrScheme>
      <a:clrScheme name="Photo - Panorami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Photo - Square">
  <a:themeElements>
    <a:clrScheme name="">
      <a:dk1>
        <a:srgbClr val="3F3F3F"/>
      </a:dk1>
      <a:lt1>
        <a:srgbClr val="FFFFFF"/>
      </a:lt1>
      <a:dk2>
        <a:srgbClr val="000000"/>
      </a:dk2>
      <a:lt2>
        <a:srgbClr val="808080"/>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Photo - Square">
      <a:majorFont>
        <a:latin typeface="Copperplate"/>
        <a:ea typeface="ヒラギノ明朝 ProN W3"/>
        <a:cs typeface="ヒラギノ明朝 ProN W3"/>
      </a:majorFont>
      <a:minorFont>
        <a:latin typeface="Palatino"/>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lnDef>
  </a:objectDefaults>
  <a:extraClrSchemeLst>
    <a:extraClrScheme>
      <a:clrScheme name="Photo - Squar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Photo - Big">
  <a:themeElements>
    <a:clrScheme name="">
      <a:dk1>
        <a:srgbClr val="3F3F3F"/>
      </a:dk1>
      <a:lt1>
        <a:srgbClr val="FFFFFF"/>
      </a:lt1>
      <a:dk2>
        <a:srgbClr val="000000"/>
      </a:dk2>
      <a:lt2>
        <a:srgbClr val="808080"/>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Photo - Big">
      <a:majorFont>
        <a:latin typeface="Copperplate"/>
        <a:ea typeface="ヒラギノ明朝 ProN W3"/>
        <a:cs typeface="ヒラギノ明朝 ProN W3"/>
      </a:majorFont>
      <a:minorFont>
        <a:latin typeface="Palatino"/>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lnDef>
  </a:objectDefaults>
  <a:extraClrSchemeLst>
    <a:extraClrScheme>
      <a:clrScheme name="Photo - Bi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Title &amp; Bullets - Right">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amp; Bullets - Right">
      <a:majorFont>
        <a:latin typeface="Copperplate"/>
        <a:ea typeface="ヒラギノ明朝 ProN W3"/>
        <a:cs typeface="ヒラギノ明朝 ProN W3"/>
      </a:majorFont>
      <a:minorFont>
        <a:latin typeface="Palatino"/>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Title &amp; Subtitle">
  <a:themeElements>
    <a:clrScheme name="">
      <a:dk1>
        <a:srgbClr val="FFFFFF"/>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Helvetica"/>
        <a:ea typeface="ヒラギノ角ゴ ProN W6"/>
        <a:cs typeface="ヒラギノ角ゴ ProN W6"/>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_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http://schemas.openxmlformats.org/drawingml/2006/main" xmlns:a14="http://schemas.microsoft.com/office/drawing/2010/main" xmlns="" w="12700" cap="flat" cmpd="sng" algn="ctr">
              <a:solidFill>
                <a:srgbClr val="2F3946">
                  <a:alpha val="84999"/>
                </a:srgbClr>
              </a:solidFill>
              <a:prstDash val="solid"/>
              <a:round/>
              <a:headEnd type="none" w="med" len="med"/>
              <a:tailEnd type="none" w="med" len="med"/>
            </a14:hiddenLine>
          </a:ext>
          <a:ext uri="{AF507438-7753-43e0-B8FC-AC1667EBCBE1}">
            <a14:hiddenEffects xmlns:a="http://schemas.openxmlformats.org/drawingml/2006/main"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http://schemas.openxmlformats.org/drawingml/2006/main" xmlns:a14="http://schemas.microsoft.com/office/drawing/2010/main" xmlns="" w="12700" cap="flat" cmpd="sng" algn="ctr">
              <a:solidFill>
                <a:srgbClr val="2F3946">
                  <a:alpha val="84999"/>
                </a:srgbClr>
              </a:solidFill>
              <a:prstDash val="solid"/>
              <a:round/>
              <a:headEnd type="none" w="med" len="med"/>
              <a:tailEnd type="none" w="med" len="med"/>
            </a14:hiddenLine>
          </a:ext>
          <a:ext uri="{AF507438-7753-43e0-B8FC-AC1667EBCBE1}">
            <a14:hiddenEffects xmlns:a="http://schemas.openxmlformats.org/drawingml/2006/main"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Title - Top copy 4">
  <a:themeElements>
    <a:clrScheme name="">
      <a:dk1>
        <a:srgbClr val="FFFFFF"/>
      </a:dk1>
      <a:lt1>
        <a:srgbClr val="FFFFFF"/>
      </a:lt1>
      <a:dk2>
        <a:srgbClr val="000000"/>
      </a:dk2>
      <a:lt2>
        <a:srgbClr val="000000"/>
      </a:lt2>
      <a:accent1>
        <a:srgbClr val="000000"/>
      </a:accent1>
      <a:accent2>
        <a:srgbClr val="333399"/>
      </a:accent2>
      <a:accent3>
        <a:srgbClr val="AAAAAA"/>
      </a:accent3>
      <a:accent4>
        <a:srgbClr val="DADADA"/>
      </a:accent4>
      <a:accent5>
        <a:srgbClr val="AAAAAA"/>
      </a:accent5>
      <a:accent6>
        <a:srgbClr val="2D2D8A"/>
      </a:accent6>
      <a:hlink>
        <a:srgbClr val="009999"/>
      </a:hlink>
      <a:folHlink>
        <a:srgbClr val="99CC00"/>
      </a:folHlink>
    </a:clrScheme>
    <a:fontScheme name="Title - Top copy 4">
      <a:majorFont>
        <a:latin typeface="Helvetica"/>
        <a:ea typeface="ヒラギノ角ゴ ProN W6"/>
        <a:cs typeface="ヒラギノ角ゴ ProN W6"/>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Title - Top copy 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4_Title - Top">
  <a:themeElements>
    <a:clrScheme name="">
      <a:dk1>
        <a:srgbClr val="FFFFFF"/>
      </a:dk1>
      <a:lt1>
        <a:srgbClr val="FFFFFF"/>
      </a:lt1>
      <a:dk2>
        <a:srgbClr val="000000"/>
      </a:dk2>
      <a:lt2>
        <a:srgbClr val="000000"/>
      </a:lt2>
      <a:accent1>
        <a:srgbClr val="FFDED2"/>
      </a:accent1>
      <a:accent2>
        <a:srgbClr val="333399"/>
      </a:accent2>
      <a:accent3>
        <a:srgbClr val="AAAAAA"/>
      </a:accent3>
      <a:accent4>
        <a:srgbClr val="DADADA"/>
      </a:accent4>
      <a:accent5>
        <a:srgbClr val="FFECE5"/>
      </a:accent5>
      <a:accent6>
        <a:srgbClr val="2D2D8A"/>
      </a:accent6>
      <a:hlink>
        <a:srgbClr val="009999"/>
      </a:hlink>
      <a:folHlink>
        <a:srgbClr val="99CC00"/>
      </a:folHlink>
    </a:clrScheme>
    <a:fontScheme name="Title - Top">
      <a:majorFont>
        <a:latin typeface="Helvetica"/>
        <a:ea typeface="ヒラギノ角ゴ ProN W6"/>
        <a:cs typeface="ヒラギノ角ゴ ProN W6"/>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hoto - Horizontal Reflectio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Title - Top copy 11">
  <a:themeElements>
    <a:clrScheme name="">
      <a:dk1>
        <a:srgbClr val="000000"/>
      </a:dk1>
      <a:lt1>
        <a:srgbClr val="FFFFFF"/>
      </a:lt1>
      <a:dk2>
        <a:srgbClr val="000000"/>
      </a:dk2>
      <a:lt2>
        <a:srgbClr val="000000"/>
      </a:lt2>
      <a:accent1>
        <a:srgbClr val="FFFFFF"/>
      </a:accent1>
      <a:accent2>
        <a:srgbClr val="333399"/>
      </a:accent2>
      <a:accent3>
        <a:srgbClr val="AAAAAA"/>
      </a:accent3>
      <a:accent4>
        <a:srgbClr val="DADADA"/>
      </a:accent4>
      <a:accent5>
        <a:srgbClr val="FFFFFF"/>
      </a:accent5>
      <a:accent6>
        <a:srgbClr val="2D2D8A"/>
      </a:accent6>
      <a:hlink>
        <a:srgbClr val="009999"/>
      </a:hlink>
      <a:folHlink>
        <a:srgbClr val="99CC00"/>
      </a:folHlink>
    </a:clrScheme>
    <a:fontScheme name="Title - Top copy 11">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7" charset="0"/>
            <a:ea typeface="ヒラギノ角ゴ ProN W3" pitchFamily="-107" charset="-128"/>
            <a:cs typeface="ヒラギノ角ゴ ProN W3" pitchFamily="-107" charset="-128"/>
            <a:sym typeface="Gill Sans" pitchFamily="-107"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7" charset="0"/>
            <a:ea typeface="ヒラギノ角ゴ ProN W3" pitchFamily="-107" charset="-128"/>
            <a:cs typeface="ヒラギノ角ゴ ProN W3" pitchFamily="-107" charset="-128"/>
            <a:sym typeface="Gill Sans" pitchFamily="-107" charset="0"/>
          </a:defRPr>
        </a:defPPr>
      </a:lstStyle>
    </a:lnDef>
  </a:objectDefaults>
  <a:extraClrSchemeLst>
    <a:extraClrScheme>
      <a:clrScheme name="Title - Top copy 1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Photo - Vertical">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hoto - Vertical Reflectio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itle - Center">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Center">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ank">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amp; Bullets - Lef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Lef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06" charset="0"/>
            <a:ea typeface="ヒラギノ角ゴ ProN W3" pitchFamily="-106" charset="-128"/>
            <a:cs typeface="ヒラギノ角ゴ ProN W3" pitchFamily="-106" charset="-128"/>
            <a:sym typeface="Gill Sans" pitchFamily="-106"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9217</TotalTime>
  <Pages>0</Pages>
  <Words>4525</Words>
  <Characters>0</Characters>
  <Application>Microsoft Macintosh PowerPoint</Application>
  <PresentationFormat>Letter Paper (8.5x11 in)</PresentationFormat>
  <Lines>0</Lines>
  <Paragraphs>374</Paragraphs>
  <Slides>28</Slides>
  <Notes>28</Notes>
  <HiddenSlides>0</HiddenSlides>
  <MMClips>0</MMClips>
  <ScaleCrop>false</ScaleCrop>
  <HeadingPairs>
    <vt:vector size="4" baseType="variant">
      <vt:variant>
        <vt:lpstr>Design Template</vt:lpstr>
      </vt:variant>
      <vt:variant>
        <vt:i4>40</vt:i4>
      </vt:variant>
      <vt:variant>
        <vt:lpstr>Slide Titles</vt:lpstr>
      </vt:variant>
      <vt:variant>
        <vt:i4>28</vt:i4>
      </vt:variant>
    </vt:vector>
  </HeadingPairs>
  <TitlesOfParts>
    <vt:vector size="68" baseType="lpstr">
      <vt:lpstr>Title - Top</vt:lpstr>
      <vt:lpstr>1_Title &amp; Subtitle</vt:lpstr>
      <vt:lpstr>Photo - Horizontal</vt:lpstr>
      <vt:lpstr>Photo - Horizontal Reflection</vt:lpstr>
      <vt:lpstr>Photo - Vertical</vt:lpstr>
      <vt:lpstr>Photo - Vertical Reflection</vt:lpstr>
      <vt:lpstr>Title - Center</vt:lpstr>
      <vt:lpstr>Blank</vt:lpstr>
      <vt:lpstr>Title &amp; Bullets - Left</vt:lpstr>
      <vt:lpstr>Title &amp; Bullets - 2 Column</vt:lpstr>
      <vt:lpstr>Title &amp; Bullets - Right</vt:lpstr>
      <vt:lpstr>Title, Bullets &amp; Photo</vt:lpstr>
      <vt:lpstr>Title &amp; Bullets copy</vt:lpstr>
      <vt:lpstr>Blank copy</vt:lpstr>
      <vt:lpstr>Title - Top copy</vt:lpstr>
      <vt:lpstr>Title - Top copy 1</vt:lpstr>
      <vt:lpstr>1_Title &amp; Bullets</vt:lpstr>
      <vt:lpstr>Bullets</vt:lpstr>
      <vt:lpstr>1_Bullets</vt:lpstr>
      <vt:lpstr>1_Photo - Vertical</vt:lpstr>
      <vt:lpstr>Photo - Vertical Left</vt:lpstr>
      <vt:lpstr>1_Photo - Horizontal</vt:lpstr>
      <vt:lpstr>1_Title - Center</vt:lpstr>
      <vt:lpstr>1_Title - Top</vt:lpstr>
      <vt:lpstr>1_Blank</vt:lpstr>
      <vt:lpstr>1_Title &amp; Bullets - Left</vt:lpstr>
      <vt:lpstr>1_Title &amp; Bullets - 2 Column</vt:lpstr>
      <vt:lpstr>1_Title, Bullets &amp; Photo</vt:lpstr>
      <vt:lpstr>Photo - Horizontal Alt</vt:lpstr>
      <vt:lpstr>Photo - Vertical Alt</vt:lpstr>
      <vt:lpstr>Photo - Panoramic</vt:lpstr>
      <vt:lpstr>Photo - Square</vt:lpstr>
      <vt:lpstr>Photo - Big</vt:lpstr>
      <vt:lpstr>1_Title &amp; Bullets - Right</vt:lpstr>
      <vt:lpstr>Title &amp; Subtitle</vt:lpstr>
      <vt:lpstr>2_Blank Presentation</vt:lpstr>
      <vt:lpstr>3_Bullets</vt:lpstr>
      <vt:lpstr>Title - Top copy 4</vt:lpstr>
      <vt:lpstr>4_Title - Top</vt:lpstr>
      <vt:lpstr>Title - Top copy 11</vt:lpstr>
      <vt:lpstr>Reducing the Read Noise of JWST NIRSpec Detectors with Improved Reference Sampling and Subtraction (IRS2)</vt:lpstr>
      <vt:lpstr>Slide 2</vt:lpstr>
      <vt:lpstr>Decadal 2000 &amp; 2010 Science with JWST</vt:lpstr>
      <vt:lpstr>Slide 4</vt:lpstr>
      <vt:lpstr>JWST and its Precursors</vt:lpstr>
      <vt:lpstr>James Webb Space Telescope</vt:lpstr>
      <vt:lpstr>HOW JWST WORKS</vt:lpstr>
      <vt:lpstr>JWST Instrumentation</vt:lpstr>
      <vt:lpstr>NIRSpec uses a pair of Teledyne HAWAII-2RG sensor chip assemblies</vt:lpstr>
      <vt:lpstr>NIRSpec’s H2RGs are near-IR hybrids</vt:lpstr>
      <vt:lpstr>SIDECAR ASIC = Infrared Array Controller on a Chip</vt:lpstr>
      <vt:lpstr>Key Detector Subsystem Requirements</vt:lpstr>
      <vt:lpstr>Introduction to References</vt:lpstr>
      <vt:lpstr>Optimal use of References</vt:lpstr>
      <vt:lpstr>NIRSpec Read Noise</vt:lpstr>
      <vt:lpstr>Principal Components Analysis (PCA)</vt:lpstr>
      <vt:lpstr>Improved Reference Sampling</vt:lpstr>
      <vt:lpstr>Improved Reference Subtraction</vt:lpstr>
      <vt:lpstr>Measured Weights</vt:lpstr>
      <vt:lpstr>IRS2 using reference pixel &amp; reference output</vt:lpstr>
      <vt:lpstr>It is better to simultaneously fit for all weights</vt:lpstr>
      <vt:lpstr>Benefit of IRS2 Viewed in the Time Domain</vt:lpstr>
      <vt:lpstr>Benefit of IRS2 Viewed in the Fourier Domain (this example is with an engineering grade detector)</vt:lpstr>
      <vt:lpstr>A word about up-the-ramp fitting</vt:lpstr>
      <vt:lpstr>Total Noise Improvement</vt:lpstr>
      <vt:lpstr>Might we still do better?</vt:lpstr>
      <vt:lpstr>How to build better detector systems</vt:lpstr>
      <vt:lpstr>Summary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James Webb Space Telescope  Capabilities for Astrobiology  </dc:title>
  <dc:subject/>
  <dc:creator/>
  <cp:keywords/>
  <dc:description/>
  <cp:lastModifiedBy>Bernard J. Rauscher</cp:lastModifiedBy>
  <cp:revision>233</cp:revision>
  <cp:lastPrinted>2012-02-06T15:28:56Z</cp:lastPrinted>
  <dcterms:created xsi:type="dcterms:W3CDTF">2012-02-05T23:22:41Z</dcterms:created>
  <dcterms:modified xsi:type="dcterms:W3CDTF">2012-02-06T15:30:36Z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4124735</vt:lpwstr>
  </property>
  <property fmtid="{D5CDD505-2E9C-101B-9397-08002B2CF9AE}" pid="3" name="NXPowerLiteSettings">
    <vt:lpwstr>F6000400038000</vt:lpwstr>
  </property>
  <property fmtid="{D5CDD505-2E9C-101B-9397-08002B2CF9AE}" pid="4" name="NXPowerLiteVersion">
    <vt:lpwstr>D4.3.0</vt:lpwstr>
  </property>
</Properties>
</file>