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diagrams/layout8.xml" ContentType="application/vnd.openxmlformats-officedocument.drawingml.diagramLayout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diagrams/data12.xml" ContentType="application/vnd.openxmlformats-officedocument.drawingml.diagramData+xml"/>
  <Override PartName="/ppt/diagrams/quickStyle16.xml" ContentType="application/vnd.openxmlformats-officedocument.drawingml.diagramStyl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diagrams/layout16.xml" ContentType="application/vnd.openxmlformats-officedocument.drawingml.diagramLayout+xml"/>
  <Override PartName="/ppt/diagrams/quickStyle6.xml" ContentType="application/vnd.openxmlformats-officedocument.drawingml.diagramStyle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diagrams/drawing10.xml" ContentType="application/vnd.ms-office.drawingml.diagramDrawing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diagrams/colors15.xml" ContentType="application/vnd.openxmlformats-officedocument.drawingml.diagramColors+xml"/>
  <Override PartName="/ppt/diagrams/colors8.xml" ContentType="application/vnd.openxmlformats-officedocument.drawingml.diagramColors+xml"/>
  <Override PartName="/ppt/diagrams/drawing15.xml" ContentType="application/vnd.ms-office.drawingml.diagramDrawing+xml"/>
  <Override PartName="/ppt/diagrams/drawing7.xml" ContentType="application/vnd.ms-office.drawingml.diagramDrawing+xml"/>
  <Override PartName="/ppt/diagrams/data6.xml" ContentType="application/vnd.openxmlformats-officedocument.drawingml.diagramData+xml"/>
  <Default Extension="jpeg" ContentType="image/jpeg"/>
  <Override PartName="/ppt/diagrams/layout3.xml" ContentType="application/vnd.openxmlformats-officedocument.drawingml.diagramLayout+xml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diagrams/quickStyle11.xml" ContentType="application/vnd.openxmlformats-officedocument.drawingml.diagramStyl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diagrams/layout11.xml" ContentType="application/vnd.openxmlformats-officedocument.drawingml.diagramLayout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diagrams/layout9.xml" ContentType="application/vnd.openxmlformats-officedocument.drawingml.diagramLayout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diagrams/data13.xml" ContentType="application/vnd.openxmlformats-officedocument.drawingml.diagramData+xml"/>
  <Override PartName="/ppt/diagrams/quickStyle17.xml" ContentType="application/vnd.openxmlformats-officedocument.drawingml.diagramStyl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layout17.xml" ContentType="application/vnd.openxmlformats-officedocument.drawingml.diagramLayout+xml"/>
  <Override PartName="/ppt/diagrams/colors10.xml" ContentType="application/vnd.openxmlformats-officedocument.drawingml.diagramColors+xml"/>
  <Override PartName="/ppt/slides/slide48.xml" ContentType="application/vnd.openxmlformats-officedocument.presentationml.slide+xml"/>
  <Override PartName="/ppt/diagrams/quickStyle7.xml" ContentType="application/vnd.openxmlformats-officedocument.drawingml.diagramStyle+xml"/>
  <Override PartName="/ppt/diagrams/colors3.xml" ContentType="application/vnd.openxmlformats-officedocument.drawingml.diagramColors+xml"/>
  <Override PartName="/ppt/diagrams/drawing11.xml" ContentType="application/vnd.ms-office.drawingml.diagramDrawing+xml"/>
  <Override PartName="/ppt/slides/slide57.xml" ContentType="application/vnd.openxmlformats-officedocument.presentationml.slide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notesSlides/notesSlide3.xml" ContentType="application/vnd.openxmlformats-officedocument.presentationml.notesSlide+xml"/>
  <Override PartName="/ppt/diagrams/colors16.xml" ContentType="application/vnd.openxmlformats-officedocument.drawingml.diagramColors+xml"/>
  <Override PartName="/ppt/diagrams/colors9.xml" ContentType="application/vnd.openxmlformats-officedocument.drawingml.diagramColors+xml"/>
  <Override PartName="/ppt/diagrams/drawing16.xml" ContentType="application/vnd.ms-office.drawingml.diagramDrawing+xml"/>
  <Override PartName="/ppt/diagrams/drawing8.xml" ContentType="application/vnd.ms-office.drawingml.diagramDrawing+xml"/>
  <Override PartName="/ppt/diagrams/data7.xml" ContentType="application/vnd.openxmlformats-officedocument.drawingml.diagramData+xml"/>
  <Override PartName="/ppt/notesSlides/notesSlide8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diagrams/quickStyle12.xml" ContentType="application/vnd.openxmlformats-officedocument.drawingml.diagramStyl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diagrams/layout12.xml" ContentType="application/vnd.openxmlformats-officedocument.drawingml.diagramLayout+xml"/>
  <Override PartName="/ppt/slides/slide52.xml" ContentType="application/vnd.openxmlformats-officedocument.presentationml.slide+xml"/>
  <Override PartName="/ppt/diagrams/data14.xml" ContentType="application/vnd.openxmlformats-officedocument.drawingml.diagramData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diagrams/colors11.xml" ContentType="application/vnd.openxmlformats-officedocument.drawingml.diagramColors+xml"/>
  <Override PartName="/ppt/diagrams/colors4.xml" ContentType="application/vnd.openxmlformats-officedocument.drawingml.diagramColors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diagrams/drawing3.xml" ContentType="application/vnd.ms-office.drawingml.diagramDrawing+xml"/>
  <Override PartName="/ppt/diagrams/data2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slideLayouts/slideLayout1.xml" ContentType="application/vnd.openxmlformats-officedocument.presentationml.slideLayout+xml"/>
  <Override PartName="/ppt/diagrams/drawing9.xml" ContentType="application/vnd.ms-office.drawingml.diagramDrawing+xml"/>
  <Override PartName="/ppt/diagrams/data8.xml" ContentType="application/vnd.openxmlformats-officedocument.drawingml.diagramData+xml"/>
  <Override PartName="/ppt/notesSlides/notesSlide9.xml" ContentType="application/vnd.openxmlformats-officedocument.presentationml.notesSlide+xml"/>
  <Default Extension="gif" ContentType="image/gif"/>
  <Override PartName="/ppt/diagrams/layout5.xml" ContentType="application/vnd.openxmlformats-officedocument.drawingml.diagramLayout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diagrams/quickStyle13.xml" ContentType="application/vnd.openxmlformats-officedocument.drawingml.diagramStyl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44.xml" ContentType="application/vnd.openxmlformats-officedocument.presentationml.slide+xml"/>
  <Override PartName="/ppt/diagrams/layout13.xml" ContentType="application/vnd.openxmlformats-officedocument.drawingml.diagramLayout+xml"/>
  <Override PartName="/ppt/slides/slide53.xml" ContentType="application/vnd.openxmlformats-officedocument.presentationml.slide+xml"/>
  <Override PartName="/ppt/diagrams/data15.xml" ContentType="application/vnd.openxmlformats-officedocument.drawingml.diagramData+xml"/>
  <Override PartName="/ppt/slides/slide63.xml" ContentType="application/vnd.openxmlformats-officedocument.presentationml.slide+xml"/>
  <Override PartName="/ppt/diagrams/quickStyle9.xml" ContentType="application/vnd.openxmlformats-officedocument.drawingml.diagramStyle+xml"/>
  <Override PartName="/ppt/diagrams/colors12.xml" ContentType="application/vnd.openxmlformats-officedocument.drawingml.diagramColors+xml"/>
  <Override PartName="/ppt/diagrams/colors5.xml" ContentType="application/vnd.openxmlformats-officedocument.drawingml.diagramColors+xml"/>
  <Override PartName="/ppt/diagrams/drawing12.xml" ContentType="application/vnd.ms-office.drawingml.diagramDrawing+xml"/>
  <Override PartName="/ppt/slides/slide59.xml" ContentType="application/vnd.openxmlformats-officedocument.presentationml.slide+xml"/>
  <Override PartName="/ppt/diagrams/drawing4.xml" ContentType="application/vnd.ms-office.drawingml.diagramDrawing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data9.xml" ContentType="application/vnd.openxmlformats-officedocument.drawingml.diagramData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diagrams/quickStyle14.xml" ContentType="application/vnd.openxmlformats-officedocument.drawingml.diagramStyle+xml"/>
  <Default Extension="rels" ContentType="application/vnd.openxmlformats-package.relationships+xml"/>
  <Override PartName="/ppt/slides/slide26.xml" ContentType="application/vnd.openxmlformats-officedocument.presentationml.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slides/slide45.xml" ContentType="application/vnd.openxmlformats-officedocument.presentationml.slide+xml"/>
  <Override PartName="/ppt/diagrams/layout14.xml" ContentType="application/vnd.openxmlformats-officedocument.drawingml.diagramLayout+xml"/>
  <Override PartName="/ppt/slides/slide54.xml" ContentType="application/vnd.openxmlformats-officedocument.presentationml.slide+xml"/>
  <Override PartName="/ppt/diagrams/data16.xml" ContentType="application/vnd.openxmlformats-officedocument.drawingml.diagramData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diagrams/colors13.xml" ContentType="application/vnd.openxmlformats-officedocument.drawingml.diagramColors+xml"/>
  <Override PartName="/ppt/diagrams/colors6.xml" ContentType="application/vnd.openxmlformats-officedocument.drawingml.diagramColors+xml"/>
  <Default Extension="tiff" ContentType="image/tiff"/>
  <Override PartName="/ppt/diagrams/drawing13.xml" ContentType="application/vnd.ms-office.drawingml.diagramDrawing+xml"/>
  <Override PartName="/ppt/diagrams/drawing5.xml" ContentType="application/vnd.ms-office.drawingml.diagramDrawing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diagrams/layout7.xml" ContentType="application/vnd.openxmlformats-officedocument.drawingml.diagramLayout+xml"/>
  <Override PartName="/ppt/diagrams/data11.xml" ContentType="application/vnd.openxmlformats-officedocument.drawingml.diagramData+xml"/>
  <Override PartName="/ppt/slides/slide17.xml" ContentType="application/vnd.openxmlformats-officedocument.presentationml.slide+xml"/>
  <Override PartName="/ppt/diagrams/quickStyle15.xml" ContentType="application/vnd.openxmlformats-officedocument.drawingml.diagramStyl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diagrams/layout15.xml" ContentType="application/vnd.openxmlformats-officedocument.drawingml.diagramLayout+xml"/>
  <Override PartName="/ppt/slideLayouts/slideLayout9.xml" ContentType="application/vnd.openxmlformats-officedocument.presentationml.slideLayout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Default Extension="pdf" ContentType="application/pdf"/>
  <Override PartName="/ppt/diagrams/colors1.xml" ContentType="application/vnd.openxmlformats-officedocument.drawingml.diagramColors+xml"/>
  <Override PartName="/ppt/slides/slide55.xml" ContentType="application/vnd.openxmlformats-officedocument.presentationml.slide+xml"/>
  <Override PartName="/ppt/diagrams/data17.xml" ContentType="application/vnd.openxmlformats-officedocument.drawingml.diagramData+xml"/>
  <Override PartName="/ppt/notesSlides/notesSlide1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7.xml" ContentType="application/vnd.openxmlformats-officedocument.drawingml.diagramColors+xml"/>
  <Override PartName="/ppt/diagrams/drawing14.xml" ContentType="application/vnd.ms-office.drawingml.diagramDrawing+xml"/>
  <Override PartName="/ppt/diagrams/drawing6.xml" ContentType="application/vnd.ms-office.drawingml.diagramDrawing+xml"/>
  <Override PartName="/ppt/diagrams/data5.xml" ContentType="application/vnd.openxmlformats-officedocument.drawingml.diagramData+xml"/>
  <Override PartName="/ppt/diagrams/layout2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diagrams/quickStyle10.xml" ContentType="application/vnd.openxmlformats-officedocument.drawingml.diagramStyl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diagrams/layout10.xml" ContentType="application/vnd.openxmlformats-officedocument.drawingml.diagram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5"/>
  </p:notesMasterIdLst>
  <p:sldIdLst>
    <p:sldId id="256" r:id="rId2"/>
    <p:sldId id="258" r:id="rId3"/>
    <p:sldId id="365" r:id="rId4"/>
    <p:sldId id="270" r:id="rId5"/>
    <p:sldId id="273" r:id="rId6"/>
    <p:sldId id="336" r:id="rId7"/>
    <p:sldId id="337" r:id="rId8"/>
    <p:sldId id="338" r:id="rId9"/>
    <p:sldId id="279" r:id="rId10"/>
    <p:sldId id="341" r:id="rId11"/>
    <p:sldId id="339" r:id="rId12"/>
    <p:sldId id="266" r:id="rId13"/>
    <p:sldId id="278" r:id="rId14"/>
    <p:sldId id="340" r:id="rId15"/>
    <p:sldId id="274" r:id="rId16"/>
    <p:sldId id="268" r:id="rId17"/>
    <p:sldId id="269" r:id="rId18"/>
    <p:sldId id="276" r:id="rId19"/>
    <p:sldId id="275" r:id="rId20"/>
    <p:sldId id="277" r:id="rId21"/>
    <p:sldId id="280" r:id="rId22"/>
    <p:sldId id="323" r:id="rId23"/>
    <p:sldId id="312" r:id="rId24"/>
    <p:sldId id="353" r:id="rId25"/>
    <p:sldId id="354" r:id="rId26"/>
    <p:sldId id="355" r:id="rId27"/>
    <p:sldId id="350" r:id="rId28"/>
    <p:sldId id="317" r:id="rId29"/>
    <p:sldId id="363" r:id="rId30"/>
    <p:sldId id="364" r:id="rId31"/>
    <p:sldId id="318" r:id="rId32"/>
    <p:sldId id="319" r:id="rId33"/>
    <p:sldId id="320" r:id="rId34"/>
    <p:sldId id="321" r:id="rId35"/>
    <p:sldId id="322" r:id="rId36"/>
    <p:sldId id="329" r:id="rId37"/>
    <p:sldId id="289" r:id="rId38"/>
    <p:sldId id="330" r:id="rId39"/>
    <p:sldId id="332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48" r:id="rId48"/>
    <p:sldId id="311" r:id="rId49"/>
    <p:sldId id="362" r:id="rId50"/>
    <p:sldId id="358" r:id="rId51"/>
    <p:sldId id="357" r:id="rId52"/>
    <p:sldId id="359" r:id="rId53"/>
    <p:sldId id="361" r:id="rId54"/>
    <p:sldId id="325" r:id="rId55"/>
    <p:sldId id="342" r:id="rId56"/>
    <p:sldId id="360" r:id="rId57"/>
    <p:sldId id="271" r:id="rId58"/>
    <p:sldId id="263" r:id="rId59"/>
    <p:sldId id="343" r:id="rId60"/>
    <p:sldId id="344" r:id="rId61"/>
    <p:sldId id="345" r:id="rId62"/>
    <p:sldId id="346" r:id="rId63"/>
    <p:sldId id="34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388" autoAdjust="0"/>
    <p:restoredTop sz="86346" autoAdjust="0"/>
  </p:normalViewPr>
  <p:slideViewPr>
    <p:cSldViewPr snapToObjects="1">
      <p:cViewPr varScale="1">
        <p:scale>
          <a:sx n="134" d="100"/>
          <a:sy n="134" d="100"/>
        </p:scale>
        <p:origin x="-11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EC8DF-D02E-E243-9991-ADA35CB010EF}" type="doc">
      <dgm:prSet loTypeId="urn:microsoft.com/office/officeart/2005/8/layout/venn3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22BAB82-40CF-AE49-9897-C163602CC688}">
      <dgm:prSet phldrT="[Text]"/>
      <dgm:spPr/>
      <dgm:t>
        <a:bodyPr/>
        <a:lstStyle/>
        <a:p>
          <a:r>
            <a:rPr lang="en-US" dirty="0" smtClean="0"/>
            <a:t>What is the nature and composition of the Universe?</a:t>
          </a:r>
          <a:endParaRPr lang="en-US" dirty="0"/>
        </a:p>
      </dgm:t>
    </dgm:pt>
    <dgm:pt modelId="{EC0AFD16-FA18-F64D-AC0E-013BF4AA9AE2}" type="parTrans" cxnId="{22B406A3-2311-4A48-A130-69AF1400DCB4}">
      <dgm:prSet/>
      <dgm:spPr/>
      <dgm:t>
        <a:bodyPr/>
        <a:lstStyle/>
        <a:p>
          <a:endParaRPr lang="en-US"/>
        </a:p>
      </dgm:t>
    </dgm:pt>
    <dgm:pt modelId="{E0B22D8B-3B9A-6A4E-AB7C-85B97E635583}" type="sibTrans" cxnId="{22B406A3-2311-4A48-A130-69AF1400DCB4}">
      <dgm:prSet/>
      <dgm:spPr/>
      <dgm:t>
        <a:bodyPr/>
        <a:lstStyle/>
        <a:p>
          <a:endParaRPr lang="en-US"/>
        </a:p>
      </dgm:t>
    </dgm:pt>
    <dgm:pt modelId="{445BC571-61AF-4D47-AD0B-2BDE18B1CB91}">
      <dgm:prSet phldrT="[Text]"/>
      <dgm:spPr/>
      <dgm:t>
        <a:bodyPr/>
        <a:lstStyle/>
        <a:p>
          <a:r>
            <a:rPr lang="en-US" dirty="0" smtClean="0"/>
            <a:t>When did the first galaxies form and how did they evolve?</a:t>
          </a:r>
          <a:endParaRPr lang="en-US" dirty="0"/>
        </a:p>
      </dgm:t>
    </dgm:pt>
    <dgm:pt modelId="{8C24E2E7-EE3B-F045-A3A0-0E3D52BB7C0C}" type="parTrans" cxnId="{44B8DF4E-7189-0345-83E2-652217B9F0B0}">
      <dgm:prSet/>
      <dgm:spPr/>
      <dgm:t>
        <a:bodyPr/>
        <a:lstStyle/>
        <a:p>
          <a:endParaRPr lang="en-US"/>
        </a:p>
      </dgm:t>
    </dgm:pt>
    <dgm:pt modelId="{4CF2B5CA-EA3F-A244-BFBE-9AD5B6B554AA}" type="sibTrans" cxnId="{44B8DF4E-7189-0345-83E2-652217B9F0B0}">
      <dgm:prSet/>
      <dgm:spPr/>
      <dgm:t>
        <a:bodyPr/>
        <a:lstStyle/>
        <a:p>
          <a:endParaRPr lang="en-US"/>
        </a:p>
      </dgm:t>
    </dgm:pt>
    <dgm:pt modelId="{CE0712E2-CD5B-554E-9532-95A69D5C2BFF}">
      <dgm:prSet phldrT="[Text]"/>
      <dgm:spPr/>
      <dgm:t>
        <a:bodyPr/>
        <a:lstStyle/>
        <a:p>
          <a:r>
            <a:rPr lang="en-US" dirty="0" smtClean="0"/>
            <a:t>What is the relationship between black holes and galaxies?</a:t>
          </a:r>
          <a:endParaRPr lang="en-US" dirty="0"/>
        </a:p>
      </dgm:t>
    </dgm:pt>
    <dgm:pt modelId="{DFF51C8C-5D59-5F49-8DAE-B969E3345AFF}" type="parTrans" cxnId="{4E24A26D-E4EA-C34C-B306-A838245B61EB}">
      <dgm:prSet/>
      <dgm:spPr/>
      <dgm:t>
        <a:bodyPr/>
        <a:lstStyle/>
        <a:p>
          <a:endParaRPr lang="en-US"/>
        </a:p>
      </dgm:t>
    </dgm:pt>
    <dgm:pt modelId="{C9715F81-A28E-3A4E-9EC0-843D5D77C54F}" type="sibTrans" cxnId="{4E24A26D-E4EA-C34C-B306-A838245B61EB}">
      <dgm:prSet/>
      <dgm:spPr/>
      <dgm:t>
        <a:bodyPr/>
        <a:lstStyle/>
        <a:p>
          <a:endParaRPr lang="en-US"/>
        </a:p>
      </dgm:t>
    </dgm:pt>
    <dgm:pt modelId="{8EC59628-A1CF-E04D-BAE7-556C9F3FE5A5}">
      <dgm:prSet/>
      <dgm:spPr/>
      <dgm:t>
        <a:bodyPr/>
        <a:lstStyle/>
        <a:p>
          <a:r>
            <a:rPr lang="en-US" dirty="0" smtClean="0"/>
            <a:t>How do stars and planets form?</a:t>
          </a:r>
          <a:endParaRPr lang="en-US" dirty="0"/>
        </a:p>
      </dgm:t>
    </dgm:pt>
    <dgm:pt modelId="{F2C5C566-38B6-F545-8E45-6D220FB249C0}" type="parTrans" cxnId="{A36E8904-0C99-D443-9C2C-11B0D52D1F64}">
      <dgm:prSet/>
      <dgm:spPr/>
      <dgm:t>
        <a:bodyPr/>
        <a:lstStyle/>
        <a:p>
          <a:endParaRPr lang="en-US"/>
        </a:p>
      </dgm:t>
    </dgm:pt>
    <dgm:pt modelId="{14417686-515A-3246-BAD1-8BE85B4B7433}" type="sibTrans" cxnId="{A36E8904-0C99-D443-9C2C-11B0D52D1F64}">
      <dgm:prSet/>
      <dgm:spPr/>
      <dgm:t>
        <a:bodyPr/>
        <a:lstStyle/>
        <a:p>
          <a:endParaRPr lang="en-US"/>
        </a:p>
      </dgm:t>
    </dgm:pt>
    <dgm:pt modelId="{C602890B-12F8-3141-AAA7-BF5C7EEC459E}">
      <dgm:prSet/>
      <dgm:spPr/>
      <dgm:t>
        <a:bodyPr/>
        <a:lstStyle/>
        <a:p>
          <a:r>
            <a:rPr lang="en-US" dirty="0" smtClean="0"/>
            <a:t>What is the nature of extra-solar planets?</a:t>
          </a:r>
          <a:endParaRPr lang="en-US" dirty="0"/>
        </a:p>
      </dgm:t>
    </dgm:pt>
    <dgm:pt modelId="{C6B0D928-71F8-0447-9C5E-CDF0701E967A}" type="parTrans" cxnId="{A99BE3EE-D337-914F-AE8D-3734D2859442}">
      <dgm:prSet/>
      <dgm:spPr/>
      <dgm:t>
        <a:bodyPr/>
        <a:lstStyle/>
        <a:p>
          <a:endParaRPr lang="en-US"/>
        </a:p>
      </dgm:t>
    </dgm:pt>
    <dgm:pt modelId="{B22C0311-A81A-8E4C-9270-33A0463D4892}" type="sibTrans" cxnId="{A99BE3EE-D337-914F-AE8D-3734D2859442}">
      <dgm:prSet/>
      <dgm:spPr/>
      <dgm:t>
        <a:bodyPr/>
        <a:lstStyle/>
        <a:p>
          <a:endParaRPr lang="en-US"/>
        </a:p>
      </dgm:t>
    </dgm:pt>
    <dgm:pt modelId="{4CA322B5-235A-E847-BB47-4977F7BEEE1B}">
      <dgm:prSet/>
      <dgm:spPr/>
      <dgm:t>
        <a:bodyPr/>
        <a:lstStyle/>
        <a:p>
          <a:r>
            <a:rPr lang="en-US" dirty="0" smtClean="0"/>
            <a:t>Is there life elsewhere in the Universe?</a:t>
          </a:r>
          <a:endParaRPr lang="en-US" dirty="0"/>
        </a:p>
      </dgm:t>
    </dgm:pt>
    <dgm:pt modelId="{2DBBB1F6-3FD6-D845-B733-7F9F1FE7C5A2}" type="parTrans" cxnId="{C9EE7217-0675-F24F-915B-7BD3D2A4411B}">
      <dgm:prSet/>
      <dgm:spPr/>
      <dgm:t>
        <a:bodyPr/>
        <a:lstStyle/>
        <a:p>
          <a:endParaRPr lang="en-US"/>
        </a:p>
      </dgm:t>
    </dgm:pt>
    <dgm:pt modelId="{F9000071-BD6E-2849-BC1A-17921F3B15A2}" type="sibTrans" cxnId="{C9EE7217-0675-F24F-915B-7BD3D2A4411B}">
      <dgm:prSet/>
      <dgm:spPr/>
      <dgm:t>
        <a:bodyPr/>
        <a:lstStyle/>
        <a:p>
          <a:endParaRPr lang="en-US"/>
        </a:p>
      </dgm:t>
    </dgm:pt>
    <dgm:pt modelId="{21BF15E3-8415-494A-9E97-9FAD2F1A6034}" type="pres">
      <dgm:prSet presAssocID="{582EC8DF-D02E-E243-9991-ADA35CB010E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484455-2E3F-E641-8B53-EBB0038CC021}" type="pres">
      <dgm:prSet presAssocID="{A22BAB82-40CF-AE49-9897-C163602CC688}" presName="Name5" presStyleLbl="venn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0AABF-2671-5D41-AED8-74022324749E}" type="pres">
      <dgm:prSet presAssocID="{E0B22D8B-3B9A-6A4E-AB7C-85B97E635583}" presName="space" presStyleCnt="0"/>
      <dgm:spPr/>
      <dgm:t>
        <a:bodyPr/>
        <a:lstStyle/>
        <a:p>
          <a:endParaRPr lang="en-US"/>
        </a:p>
      </dgm:t>
    </dgm:pt>
    <dgm:pt modelId="{C5DC2F89-FCEF-1749-B9A3-60D9FDC81159}" type="pres">
      <dgm:prSet presAssocID="{445BC571-61AF-4D47-AD0B-2BDE18B1CB91}" presName="Name5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8C1E7-CC90-4F47-8F96-66D81A0B3EEB}" type="pres">
      <dgm:prSet presAssocID="{4CF2B5CA-EA3F-A244-BFBE-9AD5B6B554AA}" presName="space" presStyleCnt="0"/>
      <dgm:spPr/>
      <dgm:t>
        <a:bodyPr/>
        <a:lstStyle/>
        <a:p>
          <a:endParaRPr lang="en-US"/>
        </a:p>
      </dgm:t>
    </dgm:pt>
    <dgm:pt modelId="{B7D2438C-B138-1B43-A744-C9E3C3B5DEC7}" type="pres">
      <dgm:prSet presAssocID="{CE0712E2-CD5B-554E-9532-95A69D5C2BFF}" presName="Name5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6FD3F-05E3-BB4F-B560-7BAAE2937082}" type="pres">
      <dgm:prSet presAssocID="{C9715F81-A28E-3A4E-9EC0-843D5D77C54F}" presName="space" presStyleCnt="0"/>
      <dgm:spPr/>
      <dgm:t>
        <a:bodyPr/>
        <a:lstStyle/>
        <a:p>
          <a:endParaRPr lang="en-US"/>
        </a:p>
      </dgm:t>
    </dgm:pt>
    <dgm:pt modelId="{BB46F8CF-382F-BF4F-8449-EDEDE4795DAB}" type="pres">
      <dgm:prSet presAssocID="{8EC59628-A1CF-E04D-BAE7-556C9F3FE5A5}" presName="Name5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6B7A4-C6CF-314E-9BFF-8CBDB16CCD9B}" type="pres">
      <dgm:prSet presAssocID="{14417686-515A-3246-BAD1-8BE85B4B7433}" presName="space" presStyleCnt="0"/>
      <dgm:spPr/>
      <dgm:t>
        <a:bodyPr/>
        <a:lstStyle/>
        <a:p>
          <a:endParaRPr lang="en-US"/>
        </a:p>
      </dgm:t>
    </dgm:pt>
    <dgm:pt modelId="{C4F3A2D2-15AD-CE4A-8339-0A9E61AA25C4}" type="pres">
      <dgm:prSet presAssocID="{C602890B-12F8-3141-AAA7-BF5C7EEC459E}" presName="Name5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14503-6C24-624A-8825-474D0097A97E}" type="pres">
      <dgm:prSet presAssocID="{B22C0311-A81A-8E4C-9270-33A0463D4892}" presName="space" presStyleCnt="0"/>
      <dgm:spPr/>
      <dgm:t>
        <a:bodyPr/>
        <a:lstStyle/>
        <a:p>
          <a:endParaRPr lang="en-US"/>
        </a:p>
      </dgm:t>
    </dgm:pt>
    <dgm:pt modelId="{FA2D621D-BAC3-9344-AD3E-0CCA4A211C6E}" type="pres">
      <dgm:prSet presAssocID="{4CA322B5-235A-E847-BB47-4977F7BEEE1B}" presName="Name5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9BE3EE-D337-914F-AE8D-3734D2859442}" srcId="{582EC8DF-D02E-E243-9991-ADA35CB010EF}" destId="{C602890B-12F8-3141-AAA7-BF5C7EEC459E}" srcOrd="4" destOrd="0" parTransId="{C6B0D928-71F8-0447-9C5E-CDF0701E967A}" sibTransId="{B22C0311-A81A-8E4C-9270-33A0463D4892}"/>
    <dgm:cxn modelId="{E9E02B92-32CC-D240-A252-5D98E0C625C7}" type="presOf" srcId="{4CA322B5-235A-E847-BB47-4977F7BEEE1B}" destId="{FA2D621D-BAC3-9344-AD3E-0CCA4A211C6E}" srcOrd="0" destOrd="0" presId="urn:microsoft.com/office/officeart/2005/8/layout/venn3"/>
    <dgm:cxn modelId="{22B406A3-2311-4A48-A130-69AF1400DCB4}" srcId="{582EC8DF-D02E-E243-9991-ADA35CB010EF}" destId="{A22BAB82-40CF-AE49-9897-C163602CC688}" srcOrd="0" destOrd="0" parTransId="{EC0AFD16-FA18-F64D-AC0E-013BF4AA9AE2}" sibTransId="{E0B22D8B-3B9A-6A4E-AB7C-85B97E635583}"/>
    <dgm:cxn modelId="{26692557-56F5-4A4F-98CB-CFB240BD32CF}" type="presOf" srcId="{445BC571-61AF-4D47-AD0B-2BDE18B1CB91}" destId="{C5DC2F89-FCEF-1749-B9A3-60D9FDC81159}" srcOrd="0" destOrd="0" presId="urn:microsoft.com/office/officeart/2005/8/layout/venn3"/>
    <dgm:cxn modelId="{44B8DF4E-7189-0345-83E2-652217B9F0B0}" srcId="{582EC8DF-D02E-E243-9991-ADA35CB010EF}" destId="{445BC571-61AF-4D47-AD0B-2BDE18B1CB91}" srcOrd="1" destOrd="0" parTransId="{8C24E2E7-EE3B-F045-A3A0-0E3D52BB7C0C}" sibTransId="{4CF2B5CA-EA3F-A244-BFBE-9AD5B6B554AA}"/>
    <dgm:cxn modelId="{B9C4B97A-3E36-5D42-87A5-52206389778B}" type="presOf" srcId="{8EC59628-A1CF-E04D-BAE7-556C9F3FE5A5}" destId="{BB46F8CF-382F-BF4F-8449-EDEDE4795DAB}" srcOrd="0" destOrd="0" presId="urn:microsoft.com/office/officeart/2005/8/layout/venn3"/>
    <dgm:cxn modelId="{C8C6A07A-76C8-6044-AB8E-F9A593A3467F}" type="presOf" srcId="{CE0712E2-CD5B-554E-9532-95A69D5C2BFF}" destId="{B7D2438C-B138-1B43-A744-C9E3C3B5DEC7}" srcOrd="0" destOrd="0" presId="urn:microsoft.com/office/officeart/2005/8/layout/venn3"/>
    <dgm:cxn modelId="{B3EF86A8-AD41-8C4C-8847-FAE536536782}" type="presOf" srcId="{582EC8DF-D02E-E243-9991-ADA35CB010EF}" destId="{21BF15E3-8415-494A-9E97-9FAD2F1A6034}" srcOrd="0" destOrd="0" presId="urn:microsoft.com/office/officeart/2005/8/layout/venn3"/>
    <dgm:cxn modelId="{A36E8904-0C99-D443-9C2C-11B0D52D1F64}" srcId="{582EC8DF-D02E-E243-9991-ADA35CB010EF}" destId="{8EC59628-A1CF-E04D-BAE7-556C9F3FE5A5}" srcOrd="3" destOrd="0" parTransId="{F2C5C566-38B6-F545-8E45-6D220FB249C0}" sibTransId="{14417686-515A-3246-BAD1-8BE85B4B7433}"/>
    <dgm:cxn modelId="{4E24A26D-E4EA-C34C-B306-A838245B61EB}" srcId="{582EC8DF-D02E-E243-9991-ADA35CB010EF}" destId="{CE0712E2-CD5B-554E-9532-95A69D5C2BFF}" srcOrd="2" destOrd="0" parTransId="{DFF51C8C-5D59-5F49-8DAE-B969E3345AFF}" sibTransId="{C9715F81-A28E-3A4E-9EC0-843D5D77C54F}"/>
    <dgm:cxn modelId="{9CCC868D-D82E-D341-B06E-99A6E7E0B4A7}" type="presOf" srcId="{A22BAB82-40CF-AE49-9897-C163602CC688}" destId="{4B484455-2E3F-E641-8B53-EBB0038CC021}" srcOrd="0" destOrd="0" presId="urn:microsoft.com/office/officeart/2005/8/layout/venn3"/>
    <dgm:cxn modelId="{B03F4860-B320-4D4C-928E-C0D187149728}" type="presOf" srcId="{C602890B-12F8-3141-AAA7-BF5C7EEC459E}" destId="{C4F3A2D2-15AD-CE4A-8339-0A9E61AA25C4}" srcOrd="0" destOrd="0" presId="urn:microsoft.com/office/officeart/2005/8/layout/venn3"/>
    <dgm:cxn modelId="{C9EE7217-0675-F24F-915B-7BD3D2A4411B}" srcId="{582EC8DF-D02E-E243-9991-ADA35CB010EF}" destId="{4CA322B5-235A-E847-BB47-4977F7BEEE1B}" srcOrd="5" destOrd="0" parTransId="{2DBBB1F6-3FD6-D845-B733-7F9F1FE7C5A2}" sibTransId="{F9000071-BD6E-2849-BC1A-17921F3B15A2}"/>
    <dgm:cxn modelId="{594C798E-B486-6B43-933A-83464A2A2842}" type="presParOf" srcId="{21BF15E3-8415-494A-9E97-9FAD2F1A6034}" destId="{4B484455-2E3F-E641-8B53-EBB0038CC021}" srcOrd="0" destOrd="0" presId="urn:microsoft.com/office/officeart/2005/8/layout/venn3"/>
    <dgm:cxn modelId="{11E2FE7F-ED06-4D4B-82B3-8F6963544F42}" type="presParOf" srcId="{21BF15E3-8415-494A-9E97-9FAD2F1A6034}" destId="{3810AABF-2671-5D41-AED8-74022324749E}" srcOrd="1" destOrd="0" presId="urn:microsoft.com/office/officeart/2005/8/layout/venn3"/>
    <dgm:cxn modelId="{39F6C760-5804-8F48-936A-98E9204FEE9F}" type="presParOf" srcId="{21BF15E3-8415-494A-9E97-9FAD2F1A6034}" destId="{C5DC2F89-FCEF-1749-B9A3-60D9FDC81159}" srcOrd="2" destOrd="0" presId="urn:microsoft.com/office/officeart/2005/8/layout/venn3"/>
    <dgm:cxn modelId="{BF6148E3-885E-0443-AD18-7CA1DED66137}" type="presParOf" srcId="{21BF15E3-8415-494A-9E97-9FAD2F1A6034}" destId="{B8D8C1E7-CC90-4F47-8F96-66D81A0B3EEB}" srcOrd="3" destOrd="0" presId="urn:microsoft.com/office/officeart/2005/8/layout/venn3"/>
    <dgm:cxn modelId="{5D2C828F-5897-C04D-A5A3-6C8344338DEF}" type="presParOf" srcId="{21BF15E3-8415-494A-9E97-9FAD2F1A6034}" destId="{B7D2438C-B138-1B43-A744-C9E3C3B5DEC7}" srcOrd="4" destOrd="0" presId="urn:microsoft.com/office/officeart/2005/8/layout/venn3"/>
    <dgm:cxn modelId="{926F3B8F-4C9F-E941-9F08-B5E8B70A77C5}" type="presParOf" srcId="{21BF15E3-8415-494A-9E97-9FAD2F1A6034}" destId="{A236FD3F-05E3-BB4F-B560-7BAAE2937082}" srcOrd="5" destOrd="0" presId="urn:microsoft.com/office/officeart/2005/8/layout/venn3"/>
    <dgm:cxn modelId="{2F43F403-E7BC-9248-92CA-7354EF2530B3}" type="presParOf" srcId="{21BF15E3-8415-494A-9E97-9FAD2F1A6034}" destId="{BB46F8CF-382F-BF4F-8449-EDEDE4795DAB}" srcOrd="6" destOrd="0" presId="urn:microsoft.com/office/officeart/2005/8/layout/venn3"/>
    <dgm:cxn modelId="{D40A3DE1-48A4-A242-BB46-A6E199D4EE9C}" type="presParOf" srcId="{21BF15E3-8415-494A-9E97-9FAD2F1A6034}" destId="{2236B7A4-C6CF-314E-9BFF-8CBDB16CCD9B}" srcOrd="7" destOrd="0" presId="urn:microsoft.com/office/officeart/2005/8/layout/venn3"/>
    <dgm:cxn modelId="{14DE7BEF-A438-8948-B60D-78C046F953C1}" type="presParOf" srcId="{21BF15E3-8415-494A-9E97-9FAD2F1A6034}" destId="{C4F3A2D2-15AD-CE4A-8339-0A9E61AA25C4}" srcOrd="8" destOrd="0" presId="urn:microsoft.com/office/officeart/2005/8/layout/venn3"/>
    <dgm:cxn modelId="{C8AE6A18-186E-9245-A1A8-A443FDE89D63}" type="presParOf" srcId="{21BF15E3-8415-494A-9E97-9FAD2F1A6034}" destId="{72E14503-6C24-624A-8825-474D0097A97E}" srcOrd="9" destOrd="0" presId="urn:microsoft.com/office/officeart/2005/8/layout/venn3"/>
    <dgm:cxn modelId="{CD6B00DC-6FF6-D446-BA6D-4A2B11BB8A6B}" type="presParOf" srcId="{21BF15E3-8415-494A-9E97-9FAD2F1A6034}" destId="{FA2D621D-BAC3-9344-AD3E-0CCA4A211C6E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82EC8DF-D02E-E243-9991-ADA35CB010EF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BAB82-40CF-AE49-9897-C163602CC688}">
      <dgm:prSet phldrT="[Text]"/>
      <dgm:spPr/>
      <dgm:t>
        <a:bodyPr/>
        <a:lstStyle/>
        <a:p>
          <a:r>
            <a:rPr lang="en-US" dirty="0" smtClean="0"/>
            <a:t>1. What is the nature and composition of the Universe?</a:t>
          </a:r>
          <a:endParaRPr lang="en-US" dirty="0"/>
        </a:p>
      </dgm:t>
    </dgm:pt>
    <dgm:pt modelId="{EC0AFD16-FA18-F64D-AC0E-013BF4AA9AE2}" type="parTrans" cxnId="{22B406A3-2311-4A48-A130-69AF1400DCB4}">
      <dgm:prSet/>
      <dgm:spPr/>
      <dgm:t>
        <a:bodyPr/>
        <a:lstStyle/>
        <a:p>
          <a:endParaRPr lang="en-US"/>
        </a:p>
      </dgm:t>
    </dgm:pt>
    <dgm:pt modelId="{E0B22D8B-3B9A-6A4E-AB7C-85B97E635583}" type="sibTrans" cxnId="{22B406A3-2311-4A48-A130-69AF1400DCB4}">
      <dgm:prSet/>
      <dgm:spPr/>
      <dgm:t>
        <a:bodyPr/>
        <a:lstStyle/>
        <a:p>
          <a:endParaRPr lang="en-US"/>
        </a:p>
      </dgm:t>
    </dgm:pt>
    <dgm:pt modelId="{612D8E85-DC48-4C40-9CB1-5B2A8C63E3F6}">
      <dgm:prSet phldrT="[Text]"/>
      <dgm:spPr/>
      <dgm:t>
        <a:bodyPr/>
        <a:lstStyle/>
        <a:p>
          <a:r>
            <a:rPr lang="en-US" dirty="0" err="1" smtClean="0"/>
            <a:t>Lensed</a:t>
          </a:r>
          <a:r>
            <a:rPr lang="en-US" dirty="0" smtClean="0"/>
            <a:t> </a:t>
          </a:r>
          <a:r>
            <a:rPr lang="en-US" dirty="0" err="1" smtClean="0"/>
            <a:t>QSO’s</a:t>
          </a:r>
          <a:r>
            <a:rPr lang="en-US" dirty="0" smtClean="0"/>
            <a:t>, high-</a:t>
          </a:r>
          <a:r>
            <a:rPr lang="en-US" dirty="0" err="1" smtClean="0"/>
            <a:t>z</a:t>
          </a:r>
          <a:r>
            <a:rPr lang="en-US" dirty="0" smtClean="0"/>
            <a:t> </a:t>
          </a:r>
          <a:r>
            <a:rPr lang="en-US" dirty="0" err="1" smtClean="0"/>
            <a:t>redshifted</a:t>
          </a:r>
          <a:r>
            <a:rPr lang="en-US" dirty="0" smtClean="0"/>
            <a:t> spectral lines to MIR wavelengths</a:t>
          </a:r>
          <a:endParaRPr lang="en-US" dirty="0"/>
        </a:p>
      </dgm:t>
    </dgm:pt>
    <dgm:pt modelId="{860DB605-AAC6-3C45-8841-DC62235456B7}" type="parTrans" cxnId="{7E215C54-F2BF-3F4C-93BC-30B349920420}">
      <dgm:prSet/>
      <dgm:spPr/>
      <dgm:t>
        <a:bodyPr/>
        <a:lstStyle/>
        <a:p>
          <a:endParaRPr lang="en-US"/>
        </a:p>
      </dgm:t>
    </dgm:pt>
    <dgm:pt modelId="{E3B93CDB-95CD-8B46-9A17-6CD0FB78990F}" type="sibTrans" cxnId="{7E215C54-F2BF-3F4C-93BC-30B349920420}">
      <dgm:prSet/>
      <dgm:spPr/>
      <dgm:t>
        <a:bodyPr/>
        <a:lstStyle/>
        <a:p>
          <a:endParaRPr lang="en-US"/>
        </a:p>
      </dgm:t>
    </dgm:pt>
    <dgm:pt modelId="{445BC571-61AF-4D47-AD0B-2BDE18B1CB91}">
      <dgm:prSet phldrT="[Text]"/>
      <dgm:spPr/>
      <dgm:t>
        <a:bodyPr/>
        <a:lstStyle/>
        <a:p>
          <a:r>
            <a:rPr lang="en-US" dirty="0" smtClean="0"/>
            <a:t>2. When did the first galaxies form and how did they evolve?</a:t>
          </a:r>
          <a:endParaRPr lang="en-US" dirty="0"/>
        </a:p>
      </dgm:t>
    </dgm:pt>
    <dgm:pt modelId="{8C24E2E7-EE3B-F045-A3A0-0E3D52BB7C0C}" type="parTrans" cxnId="{44B8DF4E-7189-0345-83E2-652217B9F0B0}">
      <dgm:prSet/>
      <dgm:spPr/>
      <dgm:t>
        <a:bodyPr/>
        <a:lstStyle/>
        <a:p>
          <a:endParaRPr lang="en-US"/>
        </a:p>
      </dgm:t>
    </dgm:pt>
    <dgm:pt modelId="{4CF2B5CA-EA3F-A244-BFBE-9AD5B6B554AA}" type="sibTrans" cxnId="{44B8DF4E-7189-0345-83E2-652217B9F0B0}">
      <dgm:prSet/>
      <dgm:spPr/>
      <dgm:t>
        <a:bodyPr/>
        <a:lstStyle/>
        <a:p>
          <a:endParaRPr lang="en-US"/>
        </a:p>
      </dgm:t>
    </dgm:pt>
    <dgm:pt modelId="{32E72EED-3A56-A745-9F2C-555935962F0A}">
      <dgm:prSet phldrT="[Text]"/>
      <dgm:spPr/>
      <dgm:t>
        <a:bodyPr/>
        <a:lstStyle/>
        <a:p>
          <a:r>
            <a:rPr lang="en-US" dirty="0" smtClean="0"/>
            <a:t>Evolution via imaging &amp; low-resolution spectra of </a:t>
          </a:r>
          <a:r>
            <a:rPr lang="en-US" dirty="0" err="1" smtClean="0"/>
            <a:t>redshifted</a:t>
          </a:r>
          <a:r>
            <a:rPr lang="en-US" dirty="0" smtClean="0"/>
            <a:t> lines</a:t>
          </a:r>
          <a:endParaRPr lang="en-US" dirty="0"/>
        </a:p>
      </dgm:t>
    </dgm:pt>
    <dgm:pt modelId="{E3913EC6-34EE-E74F-A80E-1D8CB561C462}" type="parTrans" cxnId="{89D2F8B9-74B2-A045-9019-F82A007A6BA5}">
      <dgm:prSet/>
      <dgm:spPr/>
      <dgm:t>
        <a:bodyPr/>
        <a:lstStyle/>
        <a:p>
          <a:endParaRPr lang="en-US"/>
        </a:p>
      </dgm:t>
    </dgm:pt>
    <dgm:pt modelId="{1F500805-889E-CF43-8CDD-2661CF6FEF12}" type="sibTrans" cxnId="{89D2F8B9-74B2-A045-9019-F82A007A6BA5}">
      <dgm:prSet/>
      <dgm:spPr/>
      <dgm:t>
        <a:bodyPr/>
        <a:lstStyle/>
        <a:p>
          <a:endParaRPr lang="en-US"/>
        </a:p>
      </dgm:t>
    </dgm:pt>
    <dgm:pt modelId="{CE0712E2-CD5B-554E-9532-95A69D5C2BFF}">
      <dgm:prSet phldrT="[Text]"/>
      <dgm:spPr/>
      <dgm:t>
        <a:bodyPr/>
        <a:lstStyle/>
        <a:p>
          <a:r>
            <a:rPr lang="en-US" dirty="0" smtClean="0"/>
            <a:t>3. What is the relationship between black holes and galaxies?</a:t>
          </a:r>
          <a:endParaRPr lang="en-US" dirty="0"/>
        </a:p>
      </dgm:t>
    </dgm:pt>
    <dgm:pt modelId="{DFF51C8C-5D59-5F49-8DAE-B969E3345AFF}" type="parTrans" cxnId="{4E24A26D-E4EA-C34C-B306-A838245B61EB}">
      <dgm:prSet/>
      <dgm:spPr/>
      <dgm:t>
        <a:bodyPr/>
        <a:lstStyle/>
        <a:p>
          <a:endParaRPr lang="en-US"/>
        </a:p>
      </dgm:t>
    </dgm:pt>
    <dgm:pt modelId="{C9715F81-A28E-3A4E-9EC0-843D5D77C54F}" type="sibTrans" cxnId="{4E24A26D-E4EA-C34C-B306-A838245B61EB}">
      <dgm:prSet/>
      <dgm:spPr/>
      <dgm:t>
        <a:bodyPr/>
        <a:lstStyle/>
        <a:p>
          <a:endParaRPr lang="en-US"/>
        </a:p>
      </dgm:t>
    </dgm:pt>
    <dgm:pt modelId="{1788D846-950A-5947-B3B1-E960D35FA7A5}">
      <dgm:prSet phldrT="[Text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AGN Studies, ULIRGS;  extending from local to moderate-</a:t>
          </a:r>
          <a:r>
            <a:rPr lang="en-US" dirty="0" err="1" smtClean="0"/>
            <a:t>z</a:t>
          </a:r>
          <a:endParaRPr lang="en-US" dirty="0"/>
        </a:p>
      </dgm:t>
    </dgm:pt>
    <dgm:pt modelId="{13BE9632-B654-9342-82B2-FE073A98BB80}" type="parTrans" cxnId="{FC2D4930-4CE1-4942-BA10-7D19B0D426EA}">
      <dgm:prSet/>
      <dgm:spPr/>
      <dgm:t>
        <a:bodyPr/>
        <a:lstStyle/>
        <a:p>
          <a:endParaRPr lang="en-US"/>
        </a:p>
      </dgm:t>
    </dgm:pt>
    <dgm:pt modelId="{75DDB31A-75F4-9B40-B983-DDD3F8F82DCB}" type="sibTrans" cxnId="{FC2D4930-4CE1-4942-BA10-7D19B0D426EA}">
      <dgm:prSet/>
      <dgm:spPr/>
      <dgm:t>
        <a:bodyPr/>
        <a:lstStyle/>
        <a:p>
          <a:endParaRPr lang="en-US"/>
        </a:p>
      </dgm:t>
    </dgm:pt>
    <dgm:pt modelId="{8EC59628-A1CF-E04D-BAE7-556C9F3FE5A5}">
      <dgm:prSet/>
      <dgm:spPr/>
      <dgm:t>
        <a:bodyPr/>
        <a:lstStyle/>
        <a:p>
          <a:r>
            <a:rPr lang="en-US" dirty="0" smtClean="0"/>
            <a:t>4. How do stars and planets form?</a:t>
          </a:r>
          <a:endParaRPr lang="en-US" dirty="0"/>
        </a:p>
      </dgm:t>
    </dgm:pt>
    <dgm:pt modelId="{F2C5C566-38B6-F545-8E45-6D220FB249C0}" type="parTrans" cxnId="{A36E8904-0C99-D443-9C2C-11B0D52D1F64}">
      <dgm:prSet/>
      <dgm:spPr/>
      <dgm:t>
        <a:bodyPr/>
        <a:lstStyle/>
        <a:p>
          <a:endParaRPr lang="en-US"/>
        </a:p>
      </dgm:t>
    </dgm:pt>
    <dgm:pt modelId="{14417686-515A-3246-BAD1-8BE85B4B7433}" type="sibTrans" cxnId="{A36E8904-0C99-D443-9C2C-11B0D52D1F64}">
      <dgm:prSet/>
      <dgm:spPr/>
      <dgm:t>
        <a:bodyPr/>
        <a:lstStyle/>
        <a:p>
          <a:endParaRPr lang="en-US"/>
        </a:p>
      </dgm:t>
    </dgm:pt>
    <dgm:pt modelId="{C602890B-12F8-3141-AAA7-BF5C7EEC459E}">
      <dgm:prSet/>
      <dgm:spPr/>
      <dgm:t>
        <a:bodyPr/>
        <a:lstStyle/>
        <a:p>
          <a:r>
            <a:rPr lang="en-US" dirty="0" smtClean="0"/>
            <a:t>5. What is the nature of extra-solar planets?</a:t>
          </a:r>
          <a:endParaRPr lang="en-US" dirty="0"/>
        </a:p>
      </dgm:t>
    </dgm:pt>
    <dgm:pt modelId="{C6B0D928-71F8-0447-9C5E-CDF0701E967A}" type="parTrans" cxnId="{A99BE3EE-D337-914F-AE8D-3734D2859442}">
      <dgm:prSet/>
      <dgm:spPr/>
      <dgm:t>
        <a:bodyPr/>
        <a:lstStyle/>
        <a:p>
          <a:endParaRPr lang="en-US"/>
        </a:p>
      </dgm:t>
    </dgm:pt>
    <dgm:pt modelId="{B22C0311-A81A-8E4C-9270-33A0463D4892}" type="sibTrans" cxnId="{A99BE3EE-D337-914F-AE8D-3734D2859442}">
      <dgm:prSet/>
      <dgm:spPr/>
      <dgm:t>
        <a:bodyPr/>
        <a:lstStyle/>
        <a:p>
          <a:endParaRPr lang="en-US"/>
        </a:p>
      </dgm:t>
    </dgm:pt>
    <dgm:pt modelId="{4CA322B5-235A-E847-BB47-4977F7BEEE1B}">
      <dgm:prSet/>
      <dgm:spPr/>
      <dgm:t>
        <a:bodyPr/>
        <a:lstStyle/>
        <a:p>
          <a:r>
            <a:rPr lang="en-US" dirty="0" smtClean="0"/>
            <a:t>6. Is there life elsewhere in the Universe?</a:t>
          </a:r>
          <a:endParaRPr lang="en-US" dirty="0"/>
        </a:p>
      </dgm:t>
    </dgm:pt>
    <dgm:pt modelId="{2DBBB1F6-3FD6-D845-B733-7F9F1FE7C5A2}" type="parTrans" cxnId="{C9EE7217-0675-F24F-915B-7BD3D2A4411B}">
      <dgm:prSet/>
      <dgm:spPr/>
      <dgm:t>
        <a:bodyPr/>
        <a:lstStyle/>
        <a:p>
          <a:endParaRPr lang="en-US"/>
        </a:p>
      </dgm:t>
    </dgm:pt>
    <dgm:pt modelId="{F9000071-BD6E-2849-BC1A-17921F3B15A2}" type="sibTrans" cxnId="{C9EE7217-0675-F24F-915B-7BD3D2A4411B}">
      <dgm:prSet/>
      <dgm:spPr/>
      <dgm:t>
        <a:bodyPr/>
        <a:lstStyle/>
        <a:p>
          <a:endParaRPr lang="en-US"/>
        </a:p>
      </dgm:t>
    </dgm:pt>
    <dgm:pt modelId="{F6A0E41E-BEFF-BB4D-8E34-D947A8D74849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Disk analysis, imaging of planet ‘fingerprints’ in disk</a:t>
          </a:r>
          <a:endParaRPr lang="en-US" dirty="0"/>
        </a:p>
      </dgm:t>
    </dgm:pt>
    <dgm:pt modelId="{DFD43F0E-AB38-0448-B2BA-AA7E1A7CA4C2}" type="parTrans" cxnId="{E3A6D9D2-50C9-6547-ADED-FBE697EB8244}">
      <dgm:prSet/>
      <dgm:spPr/>
      <dgm:t>
        <a:bodyPr/>
        <a:lstStyle/>
        <a:p>
          <a:endParaRPr lang="en-US"/>
        </a:p>
      </dgm:t>
    </dgm:pt>
    <dgm:pt modelId="{837EE74D-77AB-A44A-8A81-C54B7D8CF5D7}" type="sibTrans" cxnId="{E3A6D9D2-50C9-6547-ADED-FBE697EB8244}">
      <dgm:prSet/>
      <dgm:spPr/>
      <dgm:t>
        <a:bodyPr/>
        <a:lstStyle/>
        <a:p>
          <a:endParaRPr lang="en-US"/>
        </a:p>
      </dgm:t>
    </dgm:pt>
    <dgm:pt modelId="{E4AC28C2-0109-1841-9585-B6C5688F1585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Low- and high-spectral resolution analysis of disk chemistry</a:t>
          </a:r>
          <a:endParaRPr lang="en-US" dirty="0"/>
        </a:p>
      </dgm:t>
    </dgm:pt>
    <dgm:pt modelId="{D712F299-C8F9-2C4F-8FEC-3FA23BBCE7B0}" type="parTrans" cxnId="{A622658E-F357-2C4F-9173-68DE380A9C65}">
      <dgm:prSet/>
      <dgm:spPr/>
      <dgm:t>
        <a:bodyPr/>
        <a:lstStyle/>
        <a:p>
          <a:endParaRPr lang="en-US"/>
        </a:p>
      </dgm:t>
    </dgm:pt>
    <dgm:pt modelId="{A757DED2-7923-3445-B8EF-620BF2CC1A25}" type="sibTrans" cxnId="{A622658E-F357-2C4F-9173-68DE380A9C65}">
      <dgm:prSet/>
      <dgm:spPr/>
      <dgm:t>
        <a:bodyPr/>
        <a:lstStyle/>
        <a:p>
          <a:endParaRPr lang="en-US"/>
        </a:p>
      </dgm:t>
    </dgm:pt>
    <dgm:pt modelId="{F3962991-F02C-CB46-A88B-058D9616298A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High spectral resolution of bio-markers</a:t>
          </a:r>
          <a:endParaRPr lang="en-US" dirty="0"/>
        </a:p>
      </dgm:t>
    </dgm:pt>
    <dgm:pt modelId="{DD05BFC3-0975-D74E-940F-C365075E4EF7}" type="parTrans" cxnId="{6030B6BD-48E0-AC41-A519-767F0FE57F6B}">
      <dgm:prSet/>
      <dgm:spPr/>
      <dgm:t>
        <a:bodyPr/>
        <a:lstStyle/>
        <a:p>
          <a:endParaRPr lang="en-US"/>
        </a:p>
      </dgm:t>
    </dgm:pt>
    <dgm:pt modelId="{40A82322-7CCE-5C49-8C6F-28746EE35AAE}" type="sibTrans" cxnId="{6030B6BD-48E0-AC41-A519-767F0FE57F6B}">
      <dgm:prSet/>
      <dgm:spPr/>
      <dgm:t>
        <a:bodyPr/>
        <a:lstStyle/>
        <a:p>
          <a:endParaRPr lang="en-US"/>
        </a:p>
      </dgm:t>
    </dgm:pt>
    <dgm:pt modelId="{3052B2F8-4432-FA43-BE4D-569F6EBB2BD6}" type="pres">
      <dgm:prSet presAssocID="{582EC8DF-D02E-E243-9991-ADA35CB010E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9412C9-4193-4E4F-A8F0-4E336A63B8FF}" type="pres">
      <dgm:prSet presAssocID="{A22BAB82-40CF-AE49-9897-C163602CC688}" presName="horFlow" presStyleCnt="0"/>
      <dgm:spPr/>
      <dgm:t>
        <a:bodyPr/>
        <a:lstStyle/>
        <a:p>
          <a:endParaRPr lang="en-US"/>
        </a:p>
      </dgm:t>
    </dgm:pt>
    <dgm:pt modelId="{75FE24A9-AEDF-7043-BE2C-31E7F8F8A850}" type="pres">
      <dgm:prSet presAssocID="{A22BAB82-40CF-AE49-9897-C163602CC688}" presName="bigChev" presStyleLbl="node1" presStyleIdx="0" presStyleCnt="6" custScaleX="274081"/>
      <dgm:spPr/>
      <dgm:t>
        <a:bodyPr/>
        <a:lstStyle/>
        <a:p>
          <a:endParaRPr lang="en-US"/>
        </a:p>
      </dgm:t>
    </dgm:pt>
    <dgm:pt modelId="{63F6804F-3D9E-C54A-8A96-908916E1DEEA}" type="pres">
      <dgm:prSet presAssocID="{860DB605-AAC6-3C45-8841-DC62235456B7}" presName="parTrans" presStyleCnt="0"/>
      <dgm:spPr/>
      <dgm:t>
        <a:bodyPr/>
        <a:lstStyle/>
        <a:p>
          <a:endParaRPr lang="en-US"/>
        </a:p>
      </dgm:t>
    </dgm:pt>
    <dgm:pt modelId="{99B7EE29-10C2-DA4D-B14D-30B890073BAC}" type="pres">
      <dgm:prSet presAssocID="{612D8E85-DC48-4C40-9CB1-5B2A8C63E3F6}" presName="node" presStyleLbl="alignAccFollowNode1" presStyleIdx="0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CEF97-E998-DC4C-97B8-6AF022132412}" type="pres">
      <dgm:prSet presAssocID="{A22BAB82-40CF-AE49-9897-C163602CC688}" presName="vSp" presStyleCnt="0"/>
      <dgm:spPr/>
      <dgm:t>
        <a:bodyPr/>
        <a:lstStyle/>
        <a:p>
          <a:endParaRPr lang="en-US"/>
        </a:p>
      </dgm:t>
    </dgm:pt>
    <dgm:pt modelId="{02009FAA-7C82-4B4F-A1E4-3E07EF31EF8A}" type="pres">
      <dgm:prSet presAssocID="{445BC571-61AF-4D47-AD0B-2BDE18B1CB91}" presName="horFlow" presStyleCnt="0"/>
      <dgm:spPr/>
      <dgm:t>
        <a:bodyPr/>
        <a:lstStyle/>
        <a:p>
          <a:endParaRPr lang="en-US"/>
        </a:p>
      </dgm:t>
    </dgm:pt>
    <dgm:pt modelId="{4F7F58C6-FF03-F346-8DA6-A1A459A2430C}" type="pres">
      <dgm:prSet presAssocID="{445BC571-61AF-4D47-AD0B-2BDE18B1CB91}" presName="bigChev" presStyleLbl="node1" presStyleIdx="1" presStyleCnt="6" custScaleX="274081"/>
      <dgm:spPr/>
      <dgm:t>
        <a:bodyPr/>
        <a:lstStyle/>
        <a:p>
          <a:endParaRPr lang="en-US"/>
        </a:p>
      </dgm:t>
    </dgm:pt>
    <dgm:pt modelId="{31E51C85-EB70-1840-A9C6-6A80BA10CD7C}" type="pres">
      <dgm:prSet presAssocID="{E3913EC6-34EE-E74F-A80E-1D8CB561C462}" presName="parTrans" presStyleCnt="0"/>
      <dgm:spPr/>
      <dgm:t>
        <a:bodyPr/>
        <a:lstStyle/>
        <a:p>
          <a:endParaRPr lang="en-US"/>
        </a:p>
      </dgm:t>
    </dgm:pt>
    <dgm:pt modelId="{58864F3D-4641-5E49-B73E-55630F8B88DA}" type="pres">
      <dgm:prSet presAssocID="{32E72EED-3A56-A745-9F2C-555935962F0A}" presName="node" presStyleLbl="alignAccFollowNode1" presStyleIdx="1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EC3EA-1D2D-434F-AE71-DDEDDADA214C}" type="pres">
      <dgm:prSet presAssocID="{445BC571-61AF-4D47-AD0B-2BDE18B1CB91}" presName="vSp" presStyleCnt="0"/>
      <dgm:spPr/>
      <dgm:t>
        <a:bodyPr/>
        <a:lstStyle/>
        <a:p>
          <a:endParaRPr lang="en-US"/>
        </a:p>
      </dgm:t>
    </dgm:pt>
    <dgm:pt modelId="{D4B5E009-EEDC-BE42-8580-4DA0E31CD652}" type="pres">
      <dgm:prSet presAssocID="{CE0712E2-CD5B-554E-9532-95A69D5C2BFF}" presName="horFlow" presStyleCnt="0"/>
      <dgm:spPr/>
      <dgm:t>
        <a:bodyPr/>
        <a:lstStyle/>
        <a:p>
          <a:endParaRPr lang="en-US"/>
        </a:p>
      </dgm:t>
    </dgm:pt>
    <dgm:pt modelId="{2A212504-3FD2-D843-B672-A525A97DBDE8}" type="pres">
      <dgm:prSet presAssocID="{CE0712E2-CD5B-554E-9532-95A69D5C2BFF}" presName="bigChev" presStyleLbl="node1" presStyleIdx="2" presStyleCnt="6" custScaleX="274081"/>
      <dgm:spPr/>
      <dgm:t>
        <a:bodyPr/>
        <a:lstStyle/>
        <a:p>
          <a:endParaRPr lang="en-US"/>
        </a:p>
      </dgm:t>
    </dgm:pt>
    <dgm:pt modelId="{0C2C68B5-172A-5640-88AE-DC9E181FB48D}" type="pres">
      <dgm:prSet presAssocID="{13BE9632-B654-9342-82B2-FE073A98BB80}" presName="parTrans" presStyleCnt="0"/>
      <dgm:spPr/>
      <dgm:t>
        <a:bodyPr/>
        <a:lstStyle/>
        <a:p>
          <a:endParaRPr lang="en-US"/>
        </a:p>
      </dgm:t>
    </dgm:pt>
    <dgm:pt modelId="{2F4B9D98-20BB-6141-BA8F-88025CDD5412}" type="pres">
      <dgm:prSet presAssocID="{1788D846-950A-5947-B3B1-E960D35FA7A5}" presName="node" presStyleLbl="alignAccFollowNode1" presStyleIdx="2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B1460-729A-9E47-99CC-053756401B42}" type="pres">
      <dgm:prSet presAssocID="{CE0712E2-CD5B-554E-9532-95A69D5C2BFF}" presName="vSp" presStyleCnt="0"/>
      <dgm:spPr/>
      <dgm:t>
        <a:bodyPr/>
        <a:lstStyle/>
        <a:p>
          <a:endParaRPr lang="en-US"/>
        </a:p>
      </dgm:t>
    </dgm:pt>
    <dgm:pt modelId="{568500B3-C213-944A-A981-B7A0F797E1FA}" type="pres">
      <dgm:prSet presAssocID="{8EC59628-A1CF-E04D-BAE7-556C9F3FE5A5}" presName="horFlow" presStyleCnt="0"/>
      <dgm:spPr/>
      <dgm:t>
        <a:bodyPr/>
        <a:lstStyle/>
        <a:p>
          <a:endParaRPr lang="en-US"/>
        </a:p>
      </dgm:t>
    </dgm:pt>
    <dgm:pt modelId="{157CDC10-3C63-0445-BC62-6A4EA1E41898}" type="pres">
      <dgm:prSet presAssocID="{8EC59628-A1CF-E04D-BAE7-556C9F3FE5A5}" presName="bigChev" presStyleLbl="node1" presStyleIdx="3" presStyleCnt="6" custScaleX="274081"/>
      <dgm:spPr/>
      <dgm:t>
        <a:bodyPr/>
        <a:lstStyle/>
        <a:p>
          <a:endParaRPr lang="en-US"/>
        </a:p>
      </dgm:t>
    </dgm:pt>
    <dgm:pt modelId="{9416E75F-0362-EC41-8083-2FA6FDD5F84E}" type="pres">
      <dgm:prSet presAssocID="{DFD43F0E-AB38-0448-B2BA-AA7E1A7CA4C2}" presName="parTrans" presStyleCnt="0"/>
      <dgm:spPr/>
      <dgm:t>
        <a:bodyPr/>
        <a:lstStyle/>
        <a:p>
          <a:endParaRPr lang="en-US"/>
        </a:p>
      </dgm:t>
    </dgm:pt>
    <dgm:pt modelId="{59D8FC7C-B1EE-E147-9C52-7D9B6B74BF2D}" type="pres">
      <dgm:prSet presAssocID="{F6A0E41E-BEFF-BB4D-8E34-D947A8D74849}" presName="node" presStyleLbl="alignAccFollowNode1" presStyleIdx="3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F2C26-3B56-F842-B601-4599832A3366}" type="pres">
      <dgm:prSet presAssocID="{8EC59628-A1CF-E04D-BAE7-556C9F3FE5A5}" presName="vSp" presStyleCnt="0"/>
      <dgm:spPr/>
      <dgm:t>
        <a:bodyPr/>
        <a:lstStyle/>
        <a:p>
          <a:endParaRPr lang="en-US"/>
        </a:p>
      </dgm:t>
    </dgm:pt>
    <dgm:pt modelId="{E8000B53-A09F-FE44-8559-C79F2779A9AC}" type="pres">
      <dgm:prSet presAssocID="{C602890B-12F8-3141-AAA7-BF5C7EEC459E}" presName="horFlow" presStyleCnt="0"/>
      <dgm:spPr/>
      <dgm:t>
        <a:bodyPr/>
        <a:lstStyle/>
        <a:p>
          <a:endParaRPr lang="en-US"/>
        </a:p>
      </dgm:t>
    </dgm:pt>
    <dgm:pt modelId="{DCBAB9BA-E4A9-274F-B283-0E934C2E9B16}" type="pres">
      <dgm:prSet presAssocID="{C602890B-12F8-3141-AAA7-BF5C7EEC459E}" presName="bigChev" presStyleLbl="node1" presStyleIdx="4" presStyleCnt="6" custScaleX="274081"/>
      <dgm:spPr/>
      <dgm:t>
        <a:bodyPr/>
        <a:lstStyle/>
        <a:p>
          <a:endParaRPr lang="en-US"/>
        </a:p>
      </dgm:t>
    </dgm:pt>
    <dgm:pt modelId="{B9C7A4DC-E25B-7949-8F7A-A6AE23F6074C}" type="pres">
      <dgm:prSet presAssocID="{D712F299-C8F9-2C4F-8FEC-3FA23BBCE7B0}" presName="parTrans" presStyleCnt="0"/>
      <dgm:spPr/>
      <dgm:t>
        <a:bodyPr/>
        <a:lstStyle/>
        <a:p>
          <a:endParaRPr lang="en-US"/>
        </a:p>
      </dgm:t>
    </dgm:pt>
    <dgm:pt modelId="{5AD0155E-BB3B-6640-94D8-536FB3DC480D}" type="pres">
      <dgm:prSet presAssocID="{E4AC28C2-0109-1841-9585-B6C5688F1585}" presName="node" presStyleLbl="alignAccFollowNode1" presStyleIdx="4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DD2C9-32C0-6C4C-81AE-4CC77B768DBB}" type="pres">
      <dgm:prSet presAssocID="{C602890B-12F8-3141-AAA7-BF5C7EEC459E}" presName="vSp" presStyleCnt="0"/>
      <dgm:spPr/>
      <dgm:t>
        <a:bodyPr/>
        <a:lstStyle/>
        <a:p>
          <a:endParaRPr lang="en-US"/>
        </a:p>
      </dgm:t>
    </dgm:pt>
    <dgm:pt modelId="{D62E3827-2C9C-0148-99ED-DAE05A1A1621}" type="pres">
      <dgm:prSet presAssocID="{4CA322B5-235A-E847-BB47-4977F7BEEE1B}" presName="horFlow" presStyleCnt="0"/>
      <dgm:spPr/>
      <dgm:t>
        <a:bodyPr/>
        <a:lstStyle/>
        <a:p>
          <a:endParaRPr lang="en-US"/>
        </a:p>
      </dgm:t>
    </dgm:pt>
    <dgm:pt modelId="{3714DCE1-BDF0-EB4A-8671-5B8B8A0A2673}" type="pres">
      <dgm:prSet presAssocID="{4CA322B5-235A-E847-BB47-4977F7BEEE1B}" presName="bigChev" presStyleLbl="node1" presStyleIdx="5" presStyleCnt="6" custScaleX="274081"/>
      <dgm:spPr/>
      <dgm:t>
        <a:bodyPr/>
        <a:lstStyle/>
        <a:p>
          <a:endParaRPr lang="en-US"/>
        </a:p>
      </dgm:t>
    </dgm:pt>
    <dgm:pt modelId="{6E93BFDA-6C26-A14B-8922-2EC61375C3A6}" type="pres">
      <dgm:prSet presAssocID="{DD05BFC3-0975-D74E-940F-C365075E4EF7}" presName="parTrans" presStyleCnt="0"/>
      <dgm:spPr/>
      <dgm:t>
        <a:bodyPr/>
        <a:lstStyle/>
        <a:p>
          <a:endParaRPr lang="en-US"/>
        </a:p>
      </dgm:t>
    </dgm:pt>
    <dgm:pt modelId="{522E5F5E-0D06-D64A-BF0C-E236707968F2}" type="pres">
      <dgm:prSet presAssocID="{F3962991-F02C-CB46-A88B-058D9616298A}" presName="node" presStyleLbl="alignAccFollowNode1" presStyleIdx="5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E9D2C5-DC8D-FD48-8912-DE10E84E6887}" type="presOf" srcId="{582EC8DF-D02E-E243-9991-ADA35CB010EF}" destId="{3052B2F8-4432-FA43-BE4D-569F6EBB2BD6}" srcOrd="0" destOrd="0" presId="urn:microsoft.com/office/officeart/2005/8/layout/lProcess3"/>
    <dgm:cxn modelId="{7E215C54-F2BF-3F4C-93BC-30B349920420}" srcId="{A22BAB82-40CF-AE49-9897-C163602CC688}" destId="{612D8E85-DC48-4C40-9CB1-5B2A8C63E3F6}" srcOrd="0" destOrd="0" parTransId="{860DB605-AAC6-3C45-8841-DC62235456B7}" sibTransId="{E3B93CDB-95CD-8B46-9A17-6CD0FB78990F}"/>
    <dgm:cxn modelId="{55E02E8F-36F7-0143-9CE3-E8BBDFA3FC38}" type="presOf" srcId="{612D8E85-DC48-4C40-9CB1-5B2A8C63E3F6}" destId="{99B7EE29-10C2-DA4D-B14D-30B890073BAC}" srcOrd="0" destOrd="0" presId="urn:microsoft.com/office/officeart/2005/8/layout/lProcess3"/>
    <dgm:cxn modelId="{A99BE3EE-D337-914F-AE8D-3734D2859442}" srcId="{582EC8DF-D02E-E243-9991-ADA35CB010EF}" destId="{C602890B-12F8-3141-AAA7-BF5C7EEC459E}" srcOrd="4" destOrd="0" parTransId="{C6B0D928-71F8-0447-9C5E-CDF0701E967A}" sibTransId="{B22C0311-A81A-8E4C-9270-33A0463D4892}"/>
    <dgm:cxn modelId="{4E24A26D-E4EA-C34C-B306-A838245B61EB}" srcId="{582EC8DF-D02E-E243-9991-ADA35CB010EF}" destId="{CE0712E2-CD5B-554E-9532-95A69D5C2BFF}" srcOrd="2" destOrd="0" parTransId="{DFF51C8C-5D59-5F49-8DAE-B969E3345AFF}" sibTransId="{C9715F81-A28E-3A4E-9EC0-843D5D77C54F}"/>
    <dgm:cxn modelId="{FC2D4930-4CE1-4942-BA10-7D19B0D426EA}" srcId="{CE0712E2-CD5B-554E-9532-95A69D5C2BFF}" destId="{1788D846-950A-5947-B3B1-E960D35FA7A5}" srcOrd="0" destOrd="0" parTransId="{13BE9632-B654-9342-82B2-FE073A98BB80}" sibTransId="{75DDB31A-75F4-9B40-B983-DDD3F8F82DCB}"/>
    <dgm:cxn modelId="{1A7BB21D-9E67-994A-ACB0-775F42DD16A0}" type="presOf" srcId="{445BC571-61AF-4D47-AD0B-2BDE18B1CB91}" destId="{4F7F58C6-FF03-F346-8DA6-A1A459A2430C}" srcOrd="0" destOrd="0" presId="urn:microsoft.com/office/officeart/2005/8/layout/lProcess3"/>
    <dgm:cxn modelId="{E3A6D9D2-50C9-6547-ADED-FBE697EB8244}" srcId="{8EC59628-A1CF-E04D-BAE7-556C9F3FE5A5}" destId="{F6A0E41E-BEFF-BB4D-8E34-D947A8D74849}" srcOrd="0" destOrd="0" parTransId="{DFD43F0E-AB38-0448-B2BA-AA7E1A7CA4C2}" sibTransId="{837EE74D-77AB-A44A-8A81-C54B7D8CF5D7}"/>
    <dgm:cxn modelId="{DD385DAC-0226-4641-B42C-DE6F41A004E3}" type="presOf" srcId="{4CA322B5-235A-E847-BB47-4977F7BEEE1B}" destId="{3714DCE1-BDF0-EB4A-8671-5B8B8A0A2673}" srcOrd="0" destOrd="0" presId="urn:microsoft.com/office/officeart/2005/8/layout/lProcess3"/>
    <dgm:cxn modelId="{89D2F8B9-74B2-A045-9019-F82A007A6BA5}" srcId="{445BC571-61AF-4D47-AD0B-2BDE18B1CB91}" destId="{32E72EED-3A56-A745-9F2C-555935962F0A}" srcOrd="0" destOrd="0" parTransId="{E3913EC6-34EE-E74F-A80E-1D8CB561C462}" sibTransId="{1F500805-889E-CF43-8CDD-2661CF6FEF12}"/>
    <dgm:cxn modelId="{6030B6BD-48E0-AC41-A519-767F0FE57F6B}" srcId="{4CA322B5-235A-E847-BB47-4977F7BEEE1B}" destId="{F3962991-F02C-CB46-A88B-058D9616298A}" srcOrd="0" destOrd="0" parTransId="{DD05BFC3-0975-D74E-940F-C365075E4EF7}" sibTransId="{40A82322-7CCE-5C49-8C6F-28746EE35AAE}"/>
    <dgm:cxn modelId="{44BD480C-7115-E148-9611-72231D5EAF20}" type="presOf" srcId="{F3962991-F02C-CB46-A88B-058D9616298A}" destId="{522E5F5E-0D06-D64A-BF0C-E236707968F2}" srcOrd="0" destOrd="0" presId="urn:microsoft.com/office/officeart/2005/8/layout/lProcess3"/>
    <dgm:cxn modelId="{22B406A3-2311-4A48-A130-69AF1400DCB4}" srcId="{582EC8DF-D02E-E243-9991-ADA35CB010EF}" destId="{A22BAB82-40CF-AE49-9897-C163602CC688}" srcOrd="0" destOrd="0" parTransId="{EC0AFD16-FA18-F64D-AC0E-013BF4AA9AE2}" sibTransId="{E0B22D8B-3B9A-6A4E-AB7C-85B97E635583}"/>
    <dgm:cxn modelId="{BE85592D-002E-6241-B279-A0B924045FE4}" type="presOf" srcId="{32E72EED-3A56-A745-9F2C-555935962F0A}" destId="{58864F3D-4641-5E49-B73E-55630F8B88DA}" srcOrd="0" destOrd="0" presId="urn:microsoft.com/office/officeart/2005/8/layout/lProcess3"/>
    <dgm:cxn modelId="{DBF16A60-B4D7-9549-B1FE-39BA5ED698DB}" type="presOf" srcId="{F6A0E41E-BEFF-BB4D-8E34-D947A8D74849}" destId="{59D8FC7C-B1EE-E147-9C52-7D9B6B74BF2D}" srcOrd="0" destOrd="0" presId="urn:microsoft.com/office/officeart/2005/8/layout/lProcess3"/>
    <dgm:cxn modelId="{1B967BA2-7609-B649-ABBB-818F49762E80}" type="presOf" srcId="{A22BAB82-40CF-AE49-9897-C163602CC688}" destId="{75FE24A9-AEDF-7043-BE2C-31E7F8F8A850}" srcOrd="0" destOrd="0" presId="urn:microsoft.com/office/officeart/2005/8/layout/lProcess3"/>
    <dgm:cxn modelId="{3C07B2EE-01CA-2D43-99ED-AB7D96441C1A}" type="presOf" srcId="{E4AC28C2-0109-1841-9585-B6C5688F1585}" destId="{5AD0155E-BB3B-6640-94D8-536FB3DC480D}" srcOrd="0" destOrd="0" presId="urn:microsoft.com/office/officeart/2005/8/layout/lProcess3"/>
    <dgm:cxn modelId="{FD88692E-D407-4648-A58D-C7E6FF501E2B}" type="presOf" srcId="{8EC59628-A1CF-E04D-BAE7-556C9F3FE5A5}" destId="{157CDC10-3C63-0445-BC62-6A4EA1E41898}" srcOrd="0" destOrd="0" presId="urn:microsoft.com/office/officeart/2005/8/layout/lProcess3"/>
    <dgm:cxn modelId="{B2E3571F-3090-0542-908A-95608110E039}" type="presOf" srcId="{CE0712E2-CD5B-554E-9532-95A69D5C2BFF}" destId="{2A212504-3FD2-D843-B672-A525A97DBDE8}" srcOrd="0" destOrd="0" presId="urn:microsoft.com/office/officeart/2005/8/layout/lProcess3"/>
    <dgm:cxn modelId="{A622658E-F357-2C4F-9173-68DE380A9C65}" srcId="{C602890B-12F8-3141-AAA7-BF5C7EEC459E}" destId="{E4AC28C2-0109-1841-9585-B6C5688F1585}" srcOrd="0" destOrd="0" parTransId="{D712F299-C8F9-2C4F-8FEC-3FA23BBCE7B0}" sibTransId="{A757DED2-7923-3445-B8EF-620BF2CC1A25}"/>
    <dgm:cxn modelId="{B014E8B3-A370-604F-9E72-747D2C2C0E6C}" type="presOf" srcId="{1788D846-950A-5947-B3B1-E960D35FA7A5}" destId="{2F4B9D98-20BB-6141-BA8F-88025CDD5412}" srcOrd="0" destOrd="0" presId="urn:microsoft.com/office/officeart/2005/8/layout/lProcess3"/>
    <dgm:cxn modelId="{44B8DF4E-7189-0345-83E2-652217B9F0B0}" srcId="{582EC8DF-D02E-E243-9991-ADA35CB010EF}" destId="{445BC571-61AF-4D47-AD0B-2BDE18B1CB91}" srcOrd="1" destOrd="0" parTransId="{8C24E2E7-EE3B-F045-A3A0-0E3D52BB7C0C}" sibTransId="{4CF2B5CA-EA3F-A244-BFBE-9AD5B6B554AA}"/>
    <dgm:cxn modelId="{C9EE7217-0675-F24F-915B-7BD3D2A4411B}" srcId="{582EC8DF-D02E-E243-9991-ADA35CB010EF}" destId="{4CA322B5-235A-E847-BB47-4977F7BEEE1B}" srcOrd="5" destOrd="0" parTransId="{2DBBB1F6-3FD6-D845-B733-7F9F1FE7C5A2}" sibTransId="{F9000071-BD6E-2849-BC1A-17921F3B15A2}"/>
    <dgm:cxn modelId="{26EAC62F-77FE-3A4C-9BBE-BFF96DD3B909}" type="presOf" srcId="{C602890B-12F8-3141-AAA7-BF5C7EEC459E}" destId="{DCBAB9BA-E4A9-274F-B283-0E934C2E9B16}" srcOrd="0" destOrd="0" presId="urn:microsoft.com/office/officeart/2005/8/layout/lProcess3"/>
    <dgm:cxn modelId="{A36E8904-0C99-D443-9C2C-11B0D52D1F64}" srcId="{582EC8DF-D02E-E243-9991-ADA35CB010EF}" destId="{8EC59628-A1CF-E04D-BAE7-556C9F3FE5A5}" srcOrd="3" destOrd="0" parTransId="{F2C5C566-38B6-F545-8E45-6D220FB249C0}" sibTransId="{14417686-515A-3246-BAD1-8BE85B4B7433}"/>
    <dgm:cxn modelId="{AD85B9E4-BB4E-6B4B-A25D-C7BC6010ED75}" type="presParOf" srcId="{3052B2F8-4432-FA43-BE4D-569F6EBB2BD6}" destId="{449412C9-4193-4E4F-A8F0-4E336A63B8FF}" srcOrd="0" destOrd="0" presId="urn:microsoft.com/office/officeart/2005/8/layout/lProcess3"/>
    <dgm:cxn modelId="{656244B2-85DD-F34F-B7FE-7F33BD27D73A}" type="presParOf" srcId="{449412C9-4193-4E4F-A8F0-4E336A63B8FF}" destId="{75FE24A9-AEDF-7043-BE2C-31E7F8F8A850}" srcOrd="0" destOrd="0" presId="urn:microsoft.com/office/officeart/2005/8/layout/lProcess3"/>
    <dgm:cxn modelId="{FE9E8B19-A5BC-0144-9EA5-9E9D3553D4D2}" type="presParOf" srcId="{449412C9-4193-4E4F-A8F0-4E336A63B8FF}" destId="{63F6804F-3D9E-C54A-8A96-908916E1DEEA}" srcOrd="1" destOrd="0" presId="urn:microsoft.com/office/officeart/2005/8/layout/lProcess3"/>
    <dgm:cxn modelId="{FB878A3D-0885-2344-8A81-3B94F681ECEF}" type="presParOf" srcId="{449412C9-4193-4E4F-A8F0-4E336A63B8FF}" destId="{99B7EE29-10C2-DA4D-B14D-30B890073BAC}" srcOrd="2" destOrd="0" presId="urn:microsoft.com/office/officeart/2005/8/layout/lProcess3"/>
    <dgm:cxn modelId="{DF936B15-ED1A-3648-9653-96D46E101739}" type="presParOf" srcId="{3052B2F8-4432-FA43-BE4D-569F6EBB2BD6}" destId="{973CEF97-E998-DC4C-97B8-6AF022132412}" srcOrd="1" destOrd="0" presId="urn:microsoft.com/office/officeart/2005/8/layout/lProcess3"/>
    <dgm:cxn modelId="{B27328E7-8685-5A4D-A8FA-CA7AE5595866}" type="presParOf" srcId="{3052B2F8-4432-FA43-BE4D-569F6EBB2BD6}" destId="{02009FAA-7C82-4B4F-A1E4-3E07EF31EF8A}" srcOrd="2" destOrd="0" presId="urn:microsoft.com/office/officeart/2005/8/layout/lProcess3"/>
    <dgm:cxn modelId="{7D8AD890-70FE-F94C-8F21-1CC0CC4AC41D}" type="presParOf" srcId="{02009FAA-7C82-4B4F-A1E4-3E07EF31EF8A}" destId="{4F7F58C6-FF03-F346-8DA6-A1A459A2430C}" srcOrd="0" destOrd="0" presId="urn:microsoft.com/office/officeart/2005/8/layout/lProcess3"/>
    <dgm:cxn modelId="{2D6B3DEB-580C-BA44-8B09-FD50489D42A8}" type="presParOf" srcId="{02009FAA-7C82-4B4F-A1E4-3E07EF31EF8A}" destId="{31E51C85-EB70-1840-A9C6-6A80BA10CD7C}" srcOrd="1" destOrd="0" presId="urn:microsoft.com/office/officeart/2005/8/layout/lProcess3"/>
    <dgm:cxn modelId="{489D0F96-F5E0-FE44-A612-325204E4EE5E}" type="presParOf" srcId="{02009FAA-7C82-4B4F-A1E4-3E07EF31EF8A}" destId="{58864F3D-4641-5E49-B73E-55630F8B88DA}" srcOrd="2" destOrd="0" presId="urn:microsoft.com/office/officeart/2005/8/layout/lProcess3"/>
    <dgm:cxn modelId="{63AE4337-622C-974F-9D5A-6F0F576FB00C}" type="presParOf" srcId="{3052B2F8-4432-FA43-BE4D-569F6EBB2BD6}" destId="{FC0EC3EA-1D2D-434F-AE71-DDEDDADA214C}" srcOrd="3" destOrd="0" presId="urn:microsoft.com/office/officeart/2005/8/layout/lProcess3"/>
    <dgm:cxn modelId="{CFE7D64D-9192-3E47-8421-04C050504A2C}" type="presParOf" srcId="{3052B2F8-4432-FA43-BE4D-569F6EBB2BD6}" destId="{D4B5E009-EEDC-BE42-8580-4DA0E31CD652}" srcOrd="4" destOrd="0" presId="urn:microsoft.com/office/officeart/2005/8/layout/lProcess3"/>
    <dgm:cxn modelId="{D0F6D0FA-B165-B643-8AD0-9DFFFCACBC50}" type="presParOf" srcId="{D4B5E009-EEDC-BE42-8580-4DA0E31CD652}" destId="{2A212504-3FD2-D843-B672-A525A97DBDE8}" srcOrd="0" destOrd="0" presId="urn:microsoft.com/office/officeart/2005/8/layout/lProcess3"/>
    <dgm:cxn modelId="{68E445F1-DA42-DE4E-8792-32171967050A}" type="presParOf" srcId="{D4B5E009-EEDC-BE42-8580-4DA0E31CD652}" destId="{0C2C68B5-172A-5640-88AE-DC9E181FB48D}" srcOrd="1" destOrd="0" presId="urn:microsoft.com/office/officeart/2005/8/layout/lProcess3"/>
    <dgm:cxn modelId="{156DC327-6AB4-6643-982A-11C3F0436F2A}" type="presParOf" srcId="{D4B5E009-EEDC-BE42-8580-4DA0E31CD652}" destId="{2F4B9D98-20BB-6141-BA8F-88025CDD5412}" srcOrd="2" destOrd="0" presId="urn:microsoft.com/office/officeart/2005/8/layout/lProcess3"/>
    <dgm:cxn modelId="{3107705F-A7B7-CB4A-AB44-35EAC31E1D1E}" type="presParOf" srcId="{3052B2F8-4432-FA43-BE4D-569F6EBB2BD6}" destId="{664B1460-729A-9E47-99CC-053756401B42}" srcOrd="5" destOrd="0" presId="urn:microsoft.com/office/officeart/2005/8/layout/lProcess3"/>
    <dgm:cxn modelId="{607D641C-3ECB-C145-B771-32F23047184B}" type="presParOf" srcId="{3052B2F8-4432-FA43-BE4D-569F6EBB2BD6}" destId="{568500B3-C213-944A-A981-B7A0F797E1FA}" srcOrd="6" destOrd="0" presId="urn:microsoft.com/office/officeart/2005/8/layout/lProcess3"/>
    <dgm:cxn modelId="{461284D9-A4AD-744B-88C9-85DC870F241F}" type="presParOf" srcId="{568500B3-C213-944A-A981-B7A0F797E1FA}" destId="{157CDC10-3C63-0445-BC62-6A4EA1E41898}" srcOrd="0" destOrd="0" presId="urn:microsoft.com/office/officeart/2005/8/layout/lProcess3"/>
    <dgm:cxn modelId="{E2A7EAF9-D454-8B48-804D-731815CF38FE}" type="presParOf" srcId="{568500B3-C213-944A-A981-B7A0F797E1FA}" destId="{9416E75F-0362-EC41-8083-2FA6FDD5F84E}" srcOrd="1" destOrd="0" presId="urn:microsoft.com/office/officeart/2005/8/layout/lProcess3"/>
    <dgm:cxn modelId="{C0C01015-1E50-0F47-9F07-3895EF315666}" type="presParOf" srcId="{568500B3-C213-944A-A981-B7A0F797E1FA}" destId="{59D8FC7C-B1EE-E147-9C52-7D9B6B74BF2D}" srcOrd="2" destOrd="0" presId="urn:microsoft.com/office/officeart/2005/8/layout/lProcess3"/>
    <dgm:cxn modelId="{D0051DFA-D5A1-0542-BE91-2D155A3535F9}" type="presParOf" srcId="{3052B2F8-4432-FA43-BE4D-569F6EBB2BD6}" destId="{054F2C26-3B56-F842-B601-4599832A3366}" srcOrd="7" destOrd="0" presId="urn:microsoft.com/office/officeart/2005/8/layout/lProcess3"/>
    <dgm:cxn modelId="{B3EF847D-3B94-A64B-BC0D-081E59C58D7A}" type="presParOf" srcId="{3052B2F8-4432-FA43-BE4D-569F6EBB2BD6}" destId="{E8000B53-A09F-FE44-8559-C79F2779A9AC}" srcOrd="8" destOrd="0" presId="urn:microsoft.com/office/officeart/2005/8/layout/lProcess3"/>
    <dgm:cxn modelId="{EF12D897-F574-6F4F-AA95-37920283986A}" type="presParOf" srcId="{E8000B53-A09F-FE44-8559-C79F2779A9AC}" destId="{DCBAB9BA-E4A9-274F-B283-0E934C2E9B16}" srcOrd="0" destOrd="0" presId="urn:microsoft.com/office/officeart/2005/8/layout/lProcess3"/>
    <dgm:cxn modelId="{B2D838E0-41A9-3944-A2E4-DD4924BF7304}" type="presParOf" srcId="{E8000B53-A09F-FE44-8559-C79F2779A9AC}" destId="{B9C7A4DC-E25B-7949-8F7A-A6AE23F6074C}" srcOrd="1" destOrd="0" presId="urn:microsoft.com/office/officeart/2005/8/layout/lProcess3"/>
    <dgm:cxn modelId="{B6518A0E-8CB9-8D4D-A957-AFA8B6813DD6}" type="presParOf" srcId="{E8000B53-A09F-FE44-8559-C79F2779A9AC}" destId="{5AD0155E-BB3B-6640-94D8-536FB3DC480D}" srcOrd="2" destOrd="0" presId="urn:microsoft.com/office/officeart/2005/8/layout/lProcess3"/>
    <dgm:cxn modelId="{16968842-038A-A243-994A-D13F9800BC8D}" type="presParOf" srcId="{3052B2F8-4432-FA43-BE4D-569F6EBB2BD6}" destId="{478DD2C9-32C0-6C4C-81AE-4CC77B768DBB}" srcOrd="9" destOrd="0" presId="urn:microsoft.com/office/officeart/2005/8/layout/lProcess3"/>
    <dgm:cxn modelId="{41F62153-2291-9247-A3B1-6D6741E1790E}" type="presParOf" srcId="{3052B2F8-4432-FA43-BE4D-569F6EBB2BD6}" destId="{D62E3827-2C9C-0148-99ED-DAE05A1A1621}" srcOrd="10" destOrd="0" presId="urn:microsoft.com/office/officeart/2005/8/layout/lProcess3"/>
    <dgm:cxn modelId="{37602089-D234-614B-9894-EE6FF78754C4}" type="presParOf" srcId="{D62E3827-2C9C-0148-99ED-DAE05A1A1621}" destId="{3714DCE1-BDF0-EB4A-8671-5B8B8A0A2673}" srcOrd="0" destOrd="0" presId="urn:microsoft.com/office/officeart/2005/8/layout/lProcess3"/>
    <dgm:cxn modelId="{95957DB0-9C9B-0243-A34F-3FD82B41A2B8}" type="presParOf" srcId="{D62E3827-2C9C-0148-99ED-DAE05A1A1621}" destId="{6E93BFDA-6C26-A14B-8922-2EC61375C3A6}" srcOrd="1" destOrd="0" presId="urn:microsoft.com/office/officeart/2005/8/layout/lProcess3"/>
    <dgm:cxn modelId="{50C67C39-FAE5-7D4B-BE35-C347709036DE}" type="presParOf" srcId="{D62E3827-2C9C-0148-99ED-DAE05A1A1621}" destId="{522E5F5E-0D06-D64A-BF0C-E236707968F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/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562CE62B-3B22-C445-B1A3-3E57A697CDB0}" type="presOf" srcId="{36C909B3-BD2D-9D43-A61B-5856DEFCB450}" destId="{5713D80B-7568-8448-9E5E-8A3C2647F98C}" srcOrd="0" destOrd="0" presId="urn:microsoft.com/office/officeart/2005/8/layout/target1"/>
    <dgm:cxn modelId="{4E301E6E-BF2B-F443-B7F9-24BAE279DA4E}" type="presOf" srcId="{BB2CED09-197C-7E40-98DD-29D5E31AED85}" destId="{7A0BF1B0-541A-0145-8B75-5611785E38C0}" srcOrd="0" destOrd="0" presId="urn:microsoft.com/office/officeart/2005/8/layout/target1"/>
    <dgm:cxn modelId="{3F95787F-A286-0F4F-8473-137DFB5C7A49}" type="presOf" srcId="{1EC92214-DF24-4641-A23E-26D2DBA19574}" destId="{64850085-BB61-E946-B721-E8653CE81616}" srcOrd="0" destOrd="0" presId="urn:microsoft.com/office/officeart/2005/8/layout/target1"/>
    <dgm:cxn modelId="{D0A1EFBB-EC4C-0547-B1DA-F961E8920C24}" type="presOf" srcId="{3A63F102-9554-8B4D-9329-9B364C3E7C66}" destId="{8D5C38FB-62B1-5748-A06B-981CBA5CBF04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A1C0C5A3-D697-9246-A0A9-A34D953874BC}" type="presOf" srcId="{BC635D99-E9B5-3F45-9E3F-276DC8EFD84B}" destId="{1E712DE9-5C83-EF4A-9A13-EB14DA011CA9}" srcOrd="0" destOrd="0" presId="urn:microsoft.com/office/officeart/2005/8/layout/target1"/>
    <dgm:cxn modelId="{DBC3CECC-046E-AB41-BAEF-E1FCA3028294}" type="presParOf" srcId="{5713D80B-7568-8448-9E5E-8A3C2647F98C}" destId="{608C0984-030E-D041-B098-E3329FE3E425}" srcOrd="0" destOrd="0" presId="urn:microsoft.com/office/officeart/2005/8/layout/target1"/>
    <dgm:cxn modelId="{EF942051-9611-DE4C-AADE-652D5457B065}" type="presParOf" srcId="{5713D80B-7568-8448-9E5E-8A3C2647F98C}" destId="{7A0BF1B0-541A-0145-8B75-5611785E38C0}" srcOrd="1" destOrd="0" presId="urn:microsoft.com/office/officeart/2005/8/layout/target1"/>
    <dgm:cxn modelId="{C6BF43CB-6744-6F45-BCD9-5FD5EF836315}" type="presParOf" srcId="{5713D80B-7568-8448-9E5E-8A3C2647F98C}" destId="{22B053FB-7CB1-7F4B-A327-2575741DA426}" srcOrd="2" destOrd="0" presId="urn:microsoft.com/office/officeart/2005/8/layout/target1"/>
    <dgm:cxn modelId="{31B947D3-509B-B34B-B285-488C2FE27A57}" type="presParOf" srcId="{5713D80B-7568-8448-9E5E-8A3C2647F98C}" destId="{23590A7D-1AD7-D945-95BE-BA08A4D0BF80}" srcOrd="3" destOrd="0" presId="urn:microsoft.com/office/officeart/2005/8/layout/target1"/>
    <dgm:cxn modelId="{523CE9FC-E51C-2842-8481-1E35E9D73A84}" type="presParOf" srcId="{5713D80B-7568-8448-9E5E-8A3C2647F98C}" destId="{A8B37535-B3E8-EE4F-89FD-BC28FFA1E94F}" srcOrd="4" destOrd="0" presId="urn:microsoft.com/office/officeart/2005/8/layout/target1"/>
    <dgm:cxn modelId="{2ACF7ABC-96AE-B148-812E-C6BFA502B255}" type="presParOf" srcId="{5713D80B-7568-8448-9E5E-8A3C2647F98C}" destId="{64850085-BB61-E946-B721-E8653CE81616}" srcOrd="5" destOrd="0" presId="urn:microsoft.com/office/officeart/2005/8/layout/target1"/>
    <dgm:cxn modelId="{95923225-7DC4-EF40-9B7E-EAFAB7BEDAEC}" type="presParOf" srcId="{5713D80B-7568-8448-9E5E-8A3C2647F98C}" destId="{DF10ABB0-A285-7241-86ED-F31FF6001AF8}" srcOrd="6" destOrd="0" presId="urn:microsoft.com/office/officeart/2005/8/layout/target1"/>
    <dgm:cxn modelId="{A3F127C5-BA22-DC49-8506-042A58FF41D5}" type="presParOf" srcId="{5713D80B-7568-8448-9E5E-8A3C2647F98C}" destId="{A3BD2F60-275E-1C4A-829A-6B84295B5CFE}" srcOrd="7" destOrd="0" presId="urn:microsoft.com/office/officeart/2005/8/layout/target1"/>
    <dgm:cxn modelId="{4F4177C0-BFB4-6B48-86FE-0B2A70BFED55}" type="presParOf" srcId="{5713D80B-7568-8448-9E5E-8A3C2647F98C}" destId="{BB3FDA67-C20C-6342-A00D-53BC8C1ECD17}" srcOrd="8" destOrd="0" presId="urn:microsoft.com/office/officeart/2005/8/layout/target1"/>
    <dgm:cxn modelId="{09FA9022-254A-C349-8056-B22C78F2245F}" type="presParOf" srcId="{5713D80B-7568-8448-9E5E-8A3C2647F98C}" destId="{1E712DE9-5C83-EF4A-9A13-EB14DA011CA9}" srcOrd="9" destOrd="0" presId="urn:microsoft.com/office/officeart/2005/8/layout/target1"/>
    <dgm:cxn modelId="{1D77AAFF-7C68-3F42-88C5-3846C4B846FA}" type="presParOf" srcId="{5713D80B-7568-8448-9E5E-8A3C2647F98C}" destId="{EB26B07B-CB3F-B949-920F-168DF6AA7B8C}" srcOrd="10" destOrd="0" presId="urn:microsoft.com/office/officeart/2005/8/layout/target1"/>
    <dgm:cxn modelId="{C5ACCC67-0C25-1F41-A280-50E20FBD16A9}" type="presParOf" srcId="{5713D80B-7568-8448-9E5E-8A3C2647F98C}" destId="{ADD719AC-C669-B840-9374-64569BF11064}" srcOrd="11" destOrd="0" presId="urn:microsoft.com/office/officeart/2005/8/layout/target1"/>
    <dgm:cxn modelId="{3A3165AD-F861-BD43-81A8-74FF367B6F3C}" type="presParOf" srcId="{5713D80B-7568-8448-9E5E-8A3C2647F98C}" destId="{1631054A-81F0-7245-9CDD-EA7CA238F2F1}" srcOrd="12" destOrd="0" presId="urn:microsoft.com/office/officeart/2005/8/layout/target1"/>
    <dgm:cxn modelId="{07C3344B-B0B5-784E-AF5B-54A6FB6562A2}" type="presParOf" srcId="{5713D80B-7568-8448-9E5E-8A3C2647F98C}" destId="{8D5C38FB-62B1-5748-A06B-981CBA5CBF04}" srcOrd="13" destOrd="0" presId="urn:microsoft.com/office/officeart/2005/8/layout/target1"/>
    <dgm:cxn modelId="{EEF061C9-3FD4-0548-AA57-A0A99360B2A6}" type="presParOf" srcId="{5713D80B-7568-8448-9E5E-8A3C2647F98C}" destId="{C54AF8A3-2820-B84C-9676-DB33AE378186}" srcOrd="14" destOrd="0" presId="urn:microsoft.com/office/officeart/2005/8/layout/target1"/>
    <dgm:cxn modelId="{4AEDFA40-2BB3-CE40-9CFC-1C57ECCE0CE6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/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/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CF26344E-44F1-F54C-A025-AE70B83F69D7}" type="presOf" srcId="{3A63F102-9554-8B4D-9329-9B364C3E7C66}" destId="{8D5C38FB-62B1-5748-A06B-981CBA5CBF04}" srcOrd="0" destOrd="0" presId="urn:microsoft.com/office/officeart/2005/8/layout/target1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7B1344DF-8C50-EC49-BAB2-B7E26C901691}" type="presOf" srcId="{BB2CED09-197C-7E40-98DD-29D5E31AED85}" destId="{7A0BF1B0-541A-0145-8B75-5611785E38C0}" srcOrd="0" destOrd="0" presId="urn:microsoft.com/office/officeart/2005/8/layout/target1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D5545DA0-7D78-1E43-BE41-3CDF655491E6}" type="presOf" srcId="{1EC92214-DF24-4641-A23E-26D2DBA19574}" destId="{64850085-BB61-E946-B721-E8653CE81616}" srcOrd="0" destOrd="0" presId="urn:microsoft.com/office/officeart/2005/8/layout/target1"/>
    <dgm:cxn modelId="{EF9AFF42-55AB-904D-ADFF-16ED1DA50604}" type="presOf" srcId="{36C909B3-BD2D-9D43-A61B-5856DEFCB450}" destId="{5713D80B-7568-8448-9E5E-8A3C2647F98C}" srcOrd="0" destOrd="0" presId="urn:microsoft.com/office/officeart/2005/8/layout/target1"/>
    <dgm:cxn modelId="{8CF64A86-0C53-A549-9A7F-7299CA39ECB7}" type="presOf" srcId="{BC635D99-E9B5-3F45-9E3F-276DC8EFD84B}" destId="{1E712DE9-5C83-EF4A-9A13-EB14DA011CA9}" srcOrd="0" destOrd="0" presId="urn:microsoft.com/office/officeart/2005/8/layout/target1"/>
    <dgm:cxn modelId="{E5EBEA32-777A-DC44-9298-04403DF9C39B}" type="presParOf" srcId="{5713D80B-7568-8448-9E5E-8A3C2647F98C}" destId="{608C0984-030E-D041-B098-E3329FE3E425}" srcOrd="0" destOrd="0" presId="urn:microsoft.com/office/officeart/2005/8/layout/target1"/>
    <dgm:cxn modelId="{BEBEEFC4-2648-2A4C-A285-FA5037F94BBA}" type="presParOf" srcId="{5713D80B-7568-8448-9E5E-8A3C2647F98C}" destId="{7A0BF1B0-541A-0145-8B75-5611785E38C0}" srcOrd="1" destOrd="0" presId="urn:microsoft.com/office/officeart/2005/8/layout/target1"/>
    <dgm:cxn modelId="{35E90980-E727-6148-972B-C9DEF83C809E}" type="presParOf" srcId="{5713D80B-7568-8448-9E5E-8A3C2647F98C}" destId="{22B053FB-7CB1-7F4B-A327-2575741DA426}" srcOrd="2" destOrd="0" presId="urn:microsoft.com/office/officeart/2005/8/layout/target1"/>
    <dgm:cxn modelId="{B53F1736-D04F-8849-864D-C1E5F451C479}" type="presParOf" srcId="{5713D80B-7568-8448-9E5E-8A3C2647F98C}" destId="{23590A7D-1AD7-D945-95BE-BA08A4D0BF80}" srcOrd="3" destOrd="0" presId="urn:microsoft.com/office/officeart/2005/8/layout/target1"/>
    <dgm:cxn modelId="{86AC4C85-15C1-ED46-95AD-1019481766E6}" type="presParOf" srcId="{5713D80B-7568-8448-9E5E-8A3C2647F98C}" destId="{A8B37535-B3E8-EE4F-89FD-BC28FFA1E94F}" srcOrd="4" destOrd="0" presId="urn:microsoft.com/office/officeart/2005/8/layout/target1"/>
    <dgm:cxn modelId="{2877FBD4-3F71-1B49-9017-3AC9D4053BE1}" type="presParOf" srcId="{5713D80B-7568-8448-9E5E-8A3C2647F98C}" destId="{64850085-BB61-E946-B721-E8653CE81616}" srcOrd="5" destOrd="0" presId="urn:microsoft.com/office/officeart/2005/8/layout/target1"/>
    <dgm:cxn modelId="{1E43D8DA-574F-C648-860E-38EBF53BCD98}" type="presParOf" srcId="{5713D80B-7568-8448-9E5E-8A3C2647F98C}" destId="{DF10ABB0-A285-7241-86ED-F31FF6001AF8}" srcOrd="6" destOrd="0" presId="urn:microsoft.com/office/officeart/2005/8/layout/target1"/>
    <dgm:cxn modelId="{C6C14F2F-3FAF-504A-89A2-974F255575A7}" type="presParOf" srcId="{5713D80B-7568-8448-9E5E-8A3C2647F98C}" destId="{A3BD2F60-275E-1C4A-829A-6B84295B5CFE}" srcOrd="7" destOrd="0" presId="urn:microsoft.com/office/officeart/2005/8/layout/target1"/>
    <dgm:cxn modelId="{A9034C70-F47E-F049-B01F-F6DD7ADE98E6}" type="presParOf" srcId="{5713D80B-7568-8448-9E5E-8A3C2647F98C}" destId="{BB3FDA67-C20C-6342-A00D-53BC8C1ECD17}" srcOrd="8" destOrd="0" presId="urn:microsoft.com/office/officeart/2005/8/layout/target1"/>
    <dgm:cxn modelId="{998B5F3F-5271-3741-9E8E-F857E2CEE883}" type="presParOf" srcId="{5713D80B-7568-8448-9E5E-8A3C2647F98C}" destId="{1E712DE9-5C83-EF4A-9A13-EB14DA011CA9}" srcOrd="9" destOrd="0" presId="urn:microsoft.com/office/officeart/2005/8/layout/target1"/>
    <dgm:cxn modelId="{5717C7F6-8AB7-0F4B-84FF-9890EF83D78F}" type="presParOf" srcId="{5713D80B-7568-8448-9E5E-8A3C2647F98C}" destId="{EB26B07B-CB3F-B949-920F-168DF6AA7B8C}" srcOrd="10" destOrd="0" presId="urn:microsoft.com/office/officeart/2005/8/layout/target1"/>
    <dgm:cxn modelId="{865DBDE0-E8B0-EA44-8AA7-733E27C88208}" type="presParOf" srcId="{5713D80B-7568-8448-9E5E-8A3C2647F98C}" destId="{ADD719AC-C669-B840-9374-64569BF11064}" srcOrd="11" destOrd="0" presId="urn:microsoft.com/office/officeart/2005/8/layout/target1"/>
    <dgm:cxn modelId="{7A981F04-4018-6643-8AA4-4AF65975EF65}" type="presParOf" srcId="{5713D80B-7568-8448-9E5E-8A3C2647F98C}" destId="{1631054A-81F0-7245-9CDD-EA7CA238F2F1}" srcOrd="12" destOrd="0" presId="urn:microsoft.com/office/officeart/2005/8/layout/target1"/>
    <dgm:cxn modelId="{B1E8B681-5CE9-0A48-BA21-B07C788E8484}" type="presParOf" srcId="{5713D80B-7568-8448-9E5E-8A3C2647F98C}" destId="{8D5C38FB-62B1-5748-A06B-981CBA5CBF04}" srcOrd="13" destOrd="0" presId="urn:microsoft.com/office/officeart/2005/8/layout/target1"/>
    <dgm:cxn modelId="{A1DCC1E3-B6A3-C949-8A39-ECC7B8AF68CE}" type="presParOf" srcId="{5713D80B-7568-8448-9E5E-8A3C2647F98C}" destId="{C54AF8A3-2820-B84C-9676-DB33AE378186}" srcOrd="14" destOrd="0" presId="urn:microsoft.com/office/officeart/2005/8/layout/target1"/>
    <dgm:cxn modelId="{991A2541-77E9-964F-97C8-AD2A509B299D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CBDDEF9-51E4-DF4C-BEBD-8C0957A41995}" type="doc">
      <dgm:prSet loTypeId="urn:microsoft.com/office/officeart/2005/8/layout/radial6" loCatId="cycle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70F1ED0-D0C9-AB44-BF59-E1B7229674AF}">
      <dgm:prSet phldrT="[Text]"/>
      <dgm:spPr/>
      <dgm:t>
        <a:bodyPr/>
        <a:lstStyle/>
        <a:p>
          <a:r>
            <a:rPr lang="en-US" dirty="0" smtClean="0"/>
            <a:t>IR Detectors</a:t>
          </a:r>
          <a:endParaRPr lang="en-US" dirty="0"/>
        </a:p>
      </dgm:t>
    </dgm:pt>
    <dgm:pt modelId="{2CF1A9E9-DC50-0F4E-A675-81EE7DD66330}" type="parTrans" cxnId="{D8937791-DA89-0144-A392-4A512E0B5DAC}">
      <dgm:prSet/>
      <dgm:spPr/>
      <dgm:t>
        <a:bodyPr/>
        <a:lstStyle/>
        <a:p>
          <a:endParaRPr lang="en-US"/>
        </a:p>
      </dgm:t>
    </dgm:pt>
    <dgm:pt modelId="{DDE435D2-4DE4-E14C-8F78-A994CA0E2366}" type="sibTrans" cxnId="{D8937791-DA89-0144-A392-4A512E0B5DAC}">
      <dgm:prSet/>
      <dgm:spPr/>
      <dgm:t>
        <a:bodyPr/>
        <a:lstStyle/>
        <a:p>
          <a:endParaRPr lang="en-US"/>
        </a:p>
      </dgm:t>
    </dgm:pt>
    <dgm:pt modelId="{D466C4D2-B4A7-484F-ADBA-7848D5146C6E}">
      <dgm:prSet phldrT="[Text]"/>
      <dgm:spPr/>
      <dgm:t>
        <a:bodyPr/>
        <a:lstStyle/>
        <a:p>
          <a:r>
            <a:rPr lang="en-US" dirty="0" smtClean="0"/>
            <a:t>TMT</a:t>
          </a:r>
          <a:endParaRPr lang="en-US" dirty="0"/>
        </a:p>
      </dgm:t>
    </dgm:pt>
    <dgm:pt modelId="{E5090A8D-F38B-BD48-999B-9155C0EC7E3B}" type="parTrans" cxnId="{46195026-7D75-1548-900D-EC752784D462}">
      <dgm:prSet/>
      <dgm:spPr/>
      <dgm:t>
        <a:bodyPr/>
        <a:lstStyle/>
        <a:p>
          <a:endParaRPr lang="en-US"/>
        </a:p>
      </dgm:t>
    </dgm:pt>
    <dgm:pt modelId="{FC0F33BD-1B1B-AB46-A2B2-99ED501537D9}" type="sibTrans" cxnId="{46195026-7D75-1548-900D-EC752784D462}">
      <dgm:prSet/>
      <dgm:spPr/>
      <dgm:t>
        <a:bodyPr/>
        <a:lstStyle/>
        <a:p>
          <a:endParaRPr lang="en-US"/>
        </a:p>
      </dgm:t>
    </dgm:pt>
    <dgm:pt modelId="{9679C766-3956-2145-AC7D-0E510C137EA9}">
      <dgm:prSet phldrT="[Text]"/>
      <dgm:spPr/>
      <dgm:t>
        <a:bodyPr/>
        <a:lstStyle/>
        <a:p>
          <a:r>
            <a:rPr lang="en-US" dirty="0" smtClean="0"/>
            <a:t>GTC</a:t>
          </a:r>
          <a:endParaRPr lang="en-US" dirty="0"/>
        </a:p>
      </dgm:t>
    </dgm:pt>
    <dgm:pt modelId="{ABD52FB0-3A93-794F-8D2F-EC90F85239BB}" type="parTrans" cxnId="{282EE89E-D8C0-7940-AA03-8BA7502C9C8B}">
      <dgm:prSet/>
      <dgm:spPr/>
      <dgm:t>
        <a:bodyPr/>
        <a:lstStyle/>
        <a:p>
          <a:endParaRPr lang="en-US"/>
        </a:p>
      </dgm:t>
    </dgm:pt>
    <dgm:pt modelId="{34538C23-8D24-4E4F-8C51-64C589B20D2E}" type="sibTrans" cxnId="{282EE89E-D8C0-7940-AA03-8BA7502C9C8B}">
      <dgm:prSet/>
      <dgm:spPr/>
      <dgm:t>
        <a:bodyPr/>
        <a:lstStyle/>
        <a:p>
          <a:endParaRPr lang="en-US"/>
        </a:p>
      </dgm:t>
    </dgm:pt>
    <dgm:pt modelId="{9F9987C0-1E5A-A54B-8E90-B05E1D38DB71}">
      <dgm:prSet phldrT="[Text]"/>
      <dgm:spPr/>
      <dgm:t>
        <a:bodyPr/>
        <a:lstStyle/>
        <a:p>
          <a:r>
            <a:rPr lang="en-US" dirty="0" smtClean="0"/>
            <a:t>PIRE</a:t>
          </a:r>
          <a:endParaRPr lang="en-US" dirty="0"/>
        </a:p>
      </dgm:t>
    </dgm:pt>
    <dgm:pt modelId="{95B9B5F2-DA00-8045-B399-14360F60F635}" type="parTrans" cxnId="{736518E7-E695-7147-A645-3F3BAE05A4C9}">
      <dgm:prSet/>
      <dgm:spPr/>
      <dgm:t>
        <a:bodyPr/>
        <a:lstStyle/>
        <a:p>
          <a:endParaRPr lang="en-US"/>
        </a:p>
      </dgm:t>
    </dgm:pt>
    <dgm:pt modelId="{B79CB87E-3124-A243-BFA5-5CDF4B252608}" type="sibTrans" cxnId="{736518E7-E695-7147-A645-3F3BAE05A4C9}">
      <dgm:prSet/>
      <dgm:spPr/>
      <dgm:t>
        <a:bodyPr/>
        <a:lstStyle/>
        <a:p>
          <a:endParaRPr lang="en-US"/>
        </a:p>
      </dgm:t>
    </dgm:pt>
    <dgm:pt modelId="{C28A636B-95D2-CF43-B78E-65941D0E2408}">
      <dgm:prSet phldrT="[Text]"/>
      <dgm:spPr/>
      <dgm:t>
        <a:bodyPr/>
        <a:lstStyle/>
        <a:p>
          <a:r>
            <a:rPr lang="en-US" dirty="0" smtClean="0"/>
            <a:t>MMT</a:t>
          </a:r>
          <a:endParaRPr lang="en-US" dirty="0"/>
        </a:p>
      </dgm:t>
    </dgm:pt>
    <dgm:pt modelId="{EFD38C56-DE33-B84A-84CC-CF088ED0B713}" type="parTrans" cxnId="{57BDD35A-9CB6-7145-8159-8B1CF226B4DE}">
      <dgm:prSet/>
      <dgm:spPr/>
      <dgm:t>
        <a:bodyPr/>
        <a:lstStyle/>
        <a:p>
          <a:endParaRPr lang="en-US"/>
        </a:p>
      </dgm:t>
    </dgm:pt>
    <dgm:pt modelId="{61107C11-D645-914E-AAB9-90FE5364CBBD}" type="sibTrans" cxnId="{57BDD35A-9CB6-7145-8159-8B1CF226B4DE}">
      <dgm:prSet/>
      <dgm:spPr/>
      <dgm:t>
        <a:bodyPr/>
        <a:lstStyle/>
        <a:p>
          <a:endParaRPr lang="en-US"/>
        </a:p>
      </dgm:t>
    </dgm:pt>
    <dgm:pt modelId="{E55F6A83-D9DF-6543-B853-DDDEBD83EA6F}">
      <dgm:prSet/>
      <dgm:spPr/>
      <dgm:t>
        <a:bodyPr/>
        <a:lstStyle/>
        <a:p>
          <a:r>
            <a:rPr lang="en-US" dirty="0" smtClean="0"/>
            <a:t>SOFIA</a:t>
          </a:r>
          <a:endParaRPr lang="en-US" dirty="0"/>
        </a:p>
      </dgm:t>
    </dgm:pt>
    <dgm:pt modelId="{80862CDE-AE60-6747-988F-4360BC79D68F}" type="parTrans" cxnId="{04E7F883-7547-8D43-8BCA-B9D98B5511FD}">
      <dgm:prSet/>
      <dgm:spPr/>
      <dgm:t>
        <a:bodyPr/>
        <a:lstStyle/>
        <a:p>
          <a:endParaRPr lang="en-US"/>
        </a:p>
      </dgm:t>
    </dgm:pt>
    <dgm:pt modelId="{141FEF54-9886-6D4E-86D0-60A30124A246}" type="sibTrans" cxnId="{04E7F883-7547-8D43-8BCA-B9D98B5511FD}">
      <dgm:prSet/>
      <dgm:spPr/>
      <dgm:t>
        <a:bodyPr/>
        <a:lstStyle/>
        <a:p>
          <a:endParaRPr lang="en-US"/>
        </a:p>
      </dgm:t>
    </dgm:pt>
    <dgm:pt modelId="{2BBD8296-676F-AE49-AD64-B23A9BDE8624}">
      <dgm:prSet phldrT="[Text]"/>
      <dgm:spPr/>
      <dgm:t>
        <a:bodyPr/>
        <a:lstStyle/>
        <a:p>
          <a:r>
            <a:rPr lang="en-US" dirty="0" smtClean="0"/>
            <a:t>Gemini</a:t>
          </a:r>
          <a:endParaRPr lang="en-US" dirty="0"/>
        </a:p>
      </dgm:t>
    </dgm:pt>
    <dgm:pt modelId="{205ED72A-C571-8F43-A47B-5DDA619F5A39}" type="parTrans" cxnId="{E9E553E6-5577-BC46-8425-091B72771EA7}">
      <dgm:prSet/>
      <dgm:spPr/>
      <dgm:t>
        <a:bodyPr/>
        <a:lstStyle/>
        <a:p>
          <a:endParaRPr lang="en-US"/>
        </a:p>
      </dgm:t>
    </dgm:pt>
    <dgm:pt modelId="{C51EC043-FD42-E242-8DAB-238FA4844B69}" type="sibTrans" cxnId="{E9E553E6-5577-BC46-8425-091B72771EA7}">
      <dgm:prSet/>
      <dgm:spPr/>
      <dgm:t>
        <a:bodyPr/>
        <a:lstStyle/>
        <a:p>
          <a:endParaRPr lang="en-US"/>
        </a:p>
      </dgm:t>
    </dgm:pt>
    <dgm:pt modelId="{52B64610-304E-6D43-9B7F-5D8D79FB60A9}">
      <dgm:prSet phldrT="[Text]"/>
      <dgm:spPr/>
      <dgm:t>
        <a:bodyPr/>
        <a:lstStyle/>
        <a:p>
          <a:r>
            <a:rPr lang="en-US" dirty="0" smtClean="0"/>
            <a:t>Subaru</a:t>
          </a:r>
          <a:endParaRPr lang="en-US" dirty="0"/>
        </a:p>
      </dgm:t>
    </dgm:pt>
    <dgm:pt modelId="{0BC42A82-CCE5-E448-9D92-3C3FBBBF2627}" type="parTrans" cxnId="{2E28AD47-10CC-CD46-9A09-7F1823282A56}">
      <dgm:prSet/>
      <dgm:spPr/>
      <dgm:t>
        <a:bodyPr/>
        <a:lstStyle/>
        <a:p>
          <a:endParaRPr lang="en-US"/>
        </a:p>
      </dgm:t>
    </dgm:pt>
    <dgm:pt modelId="{1679EF2F-7B1C-B747-BE3C-3A1B1C79EC72}" type="sibTrans" cxnId="{2E28AD47-10CC-CD46-9A09-7F1823282A56}">
      <dgm:prSet/>
      <dgm:spPr/>
      <dgm:t>
        <a:bodyPr/>
        <a:lstStyle/>
        <a:p>
          <a:endParaRPr lang="en-US"/>
        </a:p>
      </dgm:t>
    </dgm:pt>
    <dgm:pt modelId="{551EEA8D-21DF-F043-9B82-347149149D32}">
      <dgm:prSet phldrT="[Text]"/>
      <dgm:spPr/>
      <dgm:t>
        <a:bodyPr/>
        <a:lstStyle/>
        <a:p>
          <a:r>
            <a:rPr lang="en-US" dirty="0" smtClean="0"/>
            <a:t>SPICA</a:t>
          </a:r>
          <a:endParaRPr lang="en-US" dirty="0"/>
        </a:p>
      </dgm:t>
    </dgm:pt>
    <dgm:pt modelId="{02AF5181-1475-A242-A4D1-B40073E6B310}" type="parTrans" cxnId="{9E33C8E8-CAE1-2D44-BB02-484B2A9D90FA}">
      <dgm:prSet/>
      <dgm:spPr/>
      <dgm:t>
        <a:bodyPr/>
        <a:lstStyle/>
        <a:p>
          <a:endParaRPr lang="en-US"/>
        </a:p>
      </dgm:t>
    </dgm:pt>
    <dgm:pt modelId="{2098EF3D-C065-C44A-9BB3-F0C31D7F9CA0}" type="sibTrans" cxnId="{9E33C8E8-CAE1-2D44-BB02-484B2A9D90FA}">
      <dgm:prSet/>
      <dgm:spPr/>
      <dgm:t>
        <a:bodyPr/>
        <a:lstStyle/>
        <a:p>
          <a:endParaRPr lang="en-US"/>
        </a:p>
      </dgm:t>
    </dgm:pt>
    <dgm:pt modelId="{5FDB2934-3AAB-D548-9807-C9FE6A053A48}">
      <dgm:prSet/>
      <dgm:spPr/>
      <dgm:t>
        <a:bodyPr/>
        <a:lstStyle/>
        <a:p>
          <a:r>
            <a:rPr lang="en-US" dirty="0" smtClean="0"/>
            <a:t>NOAO</a:t>
          </a:r>
          <a:endParaRPr lang="en-US" dirty="0"/>
        </a:p>
      </dgm:t>
    </dgm:pt>
    <dgm:pt modelId="{19E7B99C-D824-6D49-BB2C-5B075F990CA1}" type="parTrans" cxnId="{39CAA807-7B2F-204C-9BB3-024B528A9386}">
      <dgm:prSet/>
      <dgm:spPr/>
      <dgm:t>
        <a:bodyPr/>
        <a:lstStyle/>
        <a:p>
          <a:endParaRPr lang="en-US"/>
        </a:p>
      </dgm:t>
    </dgm:pt>
    <dgm:pt modelId="{6A2BFB8D-1878-1B4C-A720-2A3FB6BFD353}" type="sibTrans" cxnId="{39CAA807-7B2F-204C-9BB3-024B528A9386}">
      <dgm:prSet/>
      <dgm:spPr/>
      <dgm:t>
        <a:bodyPr/>
        <a:lstStyle/>
        <a:p>
          <a:endParaRPr lang="en-US"/>
        </a:p>
      </dgm:t>
    </dgm:pt>
    <dgm:pt modelId="{8578493C-BF1B-614E-8831-D266A19E61CF}" type="pres">
      <dgm:prSet presAssocID="{FCBDDEF9-51E4-DF4C-BEBD-8C0957A419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84B975-3A09-E740-AE79-33740D7B3E53}" type="pres">
      <dgm:prSet presAssocID="{170F1ED0-D0C9-AB44-BF59-E1B7229674AF}" presName="centerShape" presStyleLbl="node0" presStyleIdx="0" presStyleCnt="1"/>
      <dgm:spPr/>
      <dgm:t>
        <a:bodyPr/>
        <a:lstStyle/>
        <a:p>
          <a:endParaRPr lang="en-US"/>
        </a:p>
      </dgm:t>
    </dgm:pt>
    <dgm:pt modelId="{A9BB69E4-B1A8-E749-AB9A-7C69B43FCB03}" type="pres">
      <dgm:prSet presAssocID="{D466C4D2-B4A7-484F-ADBA-7848D5146C6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822F34-5443-C747-8B40-E1AF97371B4E}" type="pres">
      <dgm:prSet presAssocID="{D466C4D2-B4A7-484F-ADBA-7848D5146C6E}" presName="dummy" presStyleCnt="0"/>
      <dgm:spPr/>
    </dgm:pt>
    <dgm:pt modelId="{DFF7A9EE-5B44-854B-8D97-F8777E13E124}" type="pres">
      <dgm:prSet presAssocID="{FC0F33BD-1B1B-AB46-A2B2-99ED501537D9}" presName="sibTrans" presStyleLbl="sibTrans2D1" presStyleIdx="0" presStyleCnt="9"/>
      <dgm:spPr/>
      <dgm:t>
        <a:bodyPr/>
        <a:lstStyle/>
        <a:p>
          <a:endParaRPr lang="en-US"/>
        </a:p>
      </dgm:t>
    </dgm:pt>
    <dgm:pt modelId="{C77D4AE7-86DD-AA45-992D-CFBFA2EADE13}" type="pres">
      <dgm:prSet presAssocID="{2BBD8296-676F-AE49-AD64-B23A9BDE8624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7D4B4-5F14-1A43-8174-F308AD34E0A2}" type="pres">
      <dgm:prSet presAssocID="{2BBD8296-676F-AE49-AD64-B23A9BDE8624}" presName="dummy" presStyleCnt="0"/>
      <dgm:spPr/>
    </dgm:pt>
    <dgm:pt modelId="{0D6CE048-5641-0D49-842F-6A4D9514FC83}" type="pres">
      <dgm:prSet presAssocID="{C51EC043-FD42-E242-8DAB-238FA4844B69}" presName="sibTrans" presStyleLbl="sibTrans2D1" presStyleIdx="1" presStyleCnt="9"/>
      <dgm:spPr/>
      <dgm:t>
        <a:bodyPr/>
        <a:lstStyle/>
        <a:p>
          <a:endParaRPr lang="en-US"/>
        </a:p>
      </dgm:t>
    </dgm:pt>
    <dgm:pt modelId="{DD7D0341-BF4B-AB4E-8F31-2B413A69F930}" type="pres">
      <dgm:prSet presAssocID="{52B64610-304E-6D43-9B7F-5D8D79FB60A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75EF7-1E21-9545-B5E1-776168E34BCF}" type="pres">
      <dgm:prSet presAssocID="{52B64610-304E-6D43-9B7F-5D8D79FB60A9}" presName="dummy" presStyleCnt="0"/>
      <dgm:spPr/>
    </dgm:pt>
    <dgm:pt modelId="{37D47213-083E-FF40-9CF0-22798EB0D10E}" type="pres">
      <dgm:prSet presAssocID="{1679EF2F-7B1C-B747-BE3C-3A1B1C79EC72}" presName="sibTrans" presStyleLbl="sibTrans2D1" presStyleIdx="2" presStyleCnt="9"/>
      <dgm:spPr/>
      <dgm:t>
        <a:bodyPr/>
        <a:lstStyle/>
        <a:p>
          <a:endParaRPr lang="en-US"/>
        </a:p>
      </dgm:t>
    </dgm:pt>
    <dgm:pt modelId="{9393B9C4-068B-0E4D-A35F-B1E6CBCE83AC}" type="pres">
      <dgm:prSet presAssocID="{9679C766-3956-2145-AC7D-0E510C137EA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92CF3-3A19-1D44-B0AB-C0473E747B7C}" type="pres">
      <dgm:prSet presAssocID="{9679C766-3956-2145-AC7D-0E510C137EA9}" presName="dummy" presStyleCnt="0"/>
      <dgm:spPr/>
    </dgm:pt>
    <dgm:pt modelId="{9D7613AA-C67C-214E-BEE5-C3C49DAB656A}" type="pres">
      <dgm:prSet presAssocID="{34538C23-8D24-4E4F-8C51-64C589B20D2E}" presName="sibTrans" presStyleLbl="sibTrans2D1" presStyleIdx="3" presStyleCnt="9"/>
      <dgm:spPr/>
      <dgm:t>
        <a:bodyPr/>
        <a:lstStyle/>
        <a:p>
          <a:endParaRPr lang="en-US"/>
        </a:p>
      </dgm:t>
    </dgm:pt>
    <dgm:pt modelId="{02EC3564-893C-EB40-97AB-BCD319FD474B}" type="pres">
      <dgm:prSet presAssocID="{C28A636B-95D2-CF43-B78E-65941D0E240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42F91-3A09-4846-A9B5-A65CFAA9B15E}" type="pres">
      <dgm:prSet presAssocID="{C28A636B-95D2-CF43-B78E-65941D0E2408}" presName="dummy" presStyleCnt="0"/>
      <dgm:spPr/>
    </dgm:pt>
    <dgm:pt modelId="{8783A1F3-9BD9-5846-9797-9713884C01C2}" type="pres">
      <dgm:prSet presAssocID="{61107C11-D645-914E-AAB9-90FE5364CBBD}" presName="sibTrans" presStyleLbl="sibTrans2D1" presStyleIdx="4" presStyleCnt="9"/>
      <dgm:spPr/>
      <dgm:t>
        <a:bodyPr/>
        <a:lstStyle/>
        <a:p>
          <a:endParaRPr lang="en-US"/>
        </a:p>
      </dgm:t>
    </dgm:pt>
    <dgm:pt modelId="{93DD8F42-AC93-CC45-91F6-13FABFAFE972}" type="pres">
      <dgm:prSet presAssocID="{551EEA8D-21DF-F043-9B82-347149149D3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28B9F-E64B-B149-BFE4-658DAE9C789C}" type="pres">
      <dgm:prSet presAssocID="{551EEA8D-21DF-F043-9B82-347149149D32}" presName="dummy" presStyleCnt="0"/>
      <dgm:spPr/>
    </dgm:pt>
    <dgm:pt modelId="{2BF3E468-1DE6-AF48-8B56-91DF5DE495CD}" type="pres">
      <dgm:prSet presAssocID="{2098EF3D-C065-C44A-9BB3-F0C31D7F9CA0}" presName="sibTrans" presStyleLbl="sibTrans2D1" presStyleIdx="5" presStyleCnt="9"/>
      <dgm:spPr/>
      <dgm:t>
        <a:bodyPr/>
        <a:lstStyle/>
        <a:p>
          <a:endParaRPr lang="en-US"/>
        </a:p>
      </dgm:t>
    </dgm:pt>
    <dgm:pt modelId="{ACBB3E4D-FE0F-7F4B-A0C8-D7D0A91AA2FC}" type="pres">
      <dgm:prSet presAssocID="{E55F6A83-D9DF-6543-B853-DDDEBD83EA6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1598DE-8356-524B-B297-5B6616DB8DCB}" type="pres">
      <dgm:prSet presAssocID="{E55F6A83-D9DF-6543-B853-DDDEBD83EA6F}" presName="dummy" presStyleCnt="0"/>
      <dgm:spPr/>
    </dgm:pt>
    <dgm:pt modelId="{BB6A9519-895E-3B49-81C7-EE0DB6204FA3}" type="pres">
      <dgm:prSet presAssocID="{141FEF54-9886-6D4E-86D0-60A30124A246}" presName="sibTrans" presStyleLbl="sibTrans2D1" presStyleIdx="6" presStyleCnt="9"/>
      <dgm:spPr/>
      <dgm:t>
        <a:bodyPr/>
        <a:lstStyle/>
        <a:p>
          <a:endParaRPr lang="en-US"/>
        </a:p>
      </dgm:t>
    </dgm:pt>
    <dgm:pt modelId="{9BAFBFBE-A33B-5D42-831C-DAD97AB8B5BA}" type="pres">
      <dgm:prSet presAssocID="{5FDB2934-3AAB-D548-9807-C9FE6A053A4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B0529-1FD1-6343-850C-F1E9A3357DC4}" type="pres">
      <dgm:prSet presAssocID="{5FDB2934-3AAB-D548-9807-C9FE6A053A48}" presName="dummy" presStyleCnt="0"/>
      <dgm:spPr/>
    </dgm:pt>
    <dgm:pt modelId="{287664D0-6B82-524B-B77C-710B3711F581}" type="pres">
      <dgm:prSet presAssocID="{6A2BFB8D-1878-1B4C-A720-2A3FB6BFD353}" presName="sibTrans" presStyleLbl="sibTrans2D1" presStyleIdx="7" presStyleCnt="9"/>
      <dgm:spPr/>
      <dgm:t>
        <a:bodyPr/>
        <a:lstStyle/>
        <a:p>
          <a:endParaRPr lang="en-US"/>
        </a:p>
      </dgm:t>
    </dgm:pt>
    <dgm:pt modelId="{57B0E80B-D9B0-7D48-86E3-DEFCCE88CF8C}" type="pres">
      <dgm:prSet presAssocID="{9F9987C0-1E5A-A54B-8E90-B05E1D38DB7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015DC-8B2E-6E49-80B8-985CF6C1AAD9}" type="pres">
      <dgm:prSet presAssocID="{9F9987C0-1E5A-A54B-8E90-B05E1D38DB71}" presName="dummy" presStyleCnt="0"/>
      <dgm:spPr/>
    </dgm:pt>
    <dgm:pt modelId="{9589B154-0C27-1743-8252-B8AF7A5E8CB1}" type="pres">
      <dgm:prSet presAssocID="{B79CB87E-3124-A243-BFA5-5CDF4B252608}" presName="sibTrans" presStyleLbl="sibTrans2D1" presStyleIdx="8" presStyleCnt="9"/>
      <dgm:spPr/>
      <dgm:t>
        <a:bodyPr/>
        <a:lstStyle/>
        <a:p>
          <a:endParaRPr lang="en-US"/>
        </a:p>
      </dgm:t>
    </dgm:pt>
  </dgm:ptLst>
  <dgm:cxnLst>
    <dgm:cxn modelId="{57BDD35A-9CB6-7145-8159-8B1CF226B4DE}" srcId="{170F1ED0-D0C9-AB44-BF59-E1B7229674AF}" destId="{C28A636B-95D2-CF43-B78E-65941D0E2408}" srcOrd="4" destOrd="0" parTransId="{EFD38C56-DE33-B84A-84CC-CF088ED0B713}" sibTransId="{61107C11-D645-914E-AAB9-90FE5364CBBD}"/>
    <dgm:cxn modelId="{736518E7-E695-7147-A645-3F3BAE05A4C9}" srcId="{170F1ED0-D0C9-AB44-BF59-E1B7229674AF}" destId="{9F9987C0-1E5A-A54B-8E90-B05E1D38DB71}" srcOrd="8" destOrd="0" parTransId="{95B9B5F2-DA00-8045-B399-14360F60F635}" sibTransId="{B79CB87E-3124-A243-BFA5-5CDF4B252608}"/>
    <dgm:cxn modelId="{B97073B0-C722-0143-B275-6E341064D233}" type="presOf" srcId="{170F1ED0-D0C9-AB44-BF59-E1B7229674AF}" destId="{3584B975-3A09-E740-AE79-33740D7B3E53}" srcOrd="0" destOrd="0" presId="urn:microsoft.com/office/officeart/2005/8/layout/radial6"/>
    <dgm:cxn modelId="{536EE7A5-A80F-ED41-A3CF-515310C439B3}" type="presOf" srcId="{FCBDDEF9-51E4-DF4C-BEBD-8C0957A41995}" destId="{8578493C-BF1B-614E-8831-D266A19E61CF}" srcOrd="0" destOrd="0" presId="urn:microsoft.com/office/officeart/2005/8/layout/radial6"/>
    <dgm:cxn modelId="{35F1C8EB-634E-8843-92F0-08A7BAC90993}" type="presOf" srcId="{141FEF54-9886-6D4E-86D0-60A30124A246}" destId="{BB6A9519-895E-3B49-81C7-EE0DB6204FA3}" srcOrd="0" destOrd="0" presId="urn:microsoft.com/office/officeart/2005/8/layout/radial6"/>
    <dgm:cxn modelId="{0CD3AC47-31B2-D54C-809B-851481EB5554}" type="presOf" srcId="{B79CB87E-3124-A243-BFA5-5CDF4B252608}" destId="{9589B154-0C27-1743-8252-B8AF7A5E8CB1}" srcOrd="0" destOrd="0" presId="urn:microsoft.com/office/officeart/2005/8/layout/radial6"/>
    <dgm:cxn modelId="{B916ACE9-0BC1-154F-9608-3748605C6AC2}" type="presOf" srcId="{9679C766-3956-2145-AC7D-0E510C137EA9}" destId="{9393B9C4-068B-0E4D-A35F-B1E6CBCE83AC}" srcOrd="0" destOrd="0" presId="urn:microsoft.com/office/officeart/2005/8/layout/radial6"/>
    <dgm:cxn modelId="{0BFA0BB1-0101-E446-BDBE-02683A58D386}" type="presOf" srcId="{61107C11-D645-914E-AAB9-90FE5364CBBD}" destId="{8783A1F3-9BD9-5846-9797-9713884C01C2}" srcOrd="0" destOrd="0" presId="urn:microsoft.com/office/officeart/2005/8/layout/radial6"/>
    <dgm:cxn modelId="{0938725B-4959-E543-A0D9-1CE5B318B729}" type="presOf" srcId="{D466C4D2-B4A7-484F-ADBA-7848D5146C6E}" destId="{A9BB69E4-B1A8-E749-AB9A-7C69B43FCB03}" srcOrd="0" destOrd="0" presId="urn:microsoft.com/office/officeart/2005/8/layout/radial6"/>
    <dgm:cxn modelId="{E3AD0189-3E18-2D49-91D6-94DC0AEA65B5}" type="presOf" srcId="{5FDB2934-3AAB-D548-9807-C9FE6A053A48}" destId="{9BAFBFBE-A33B-5D42-831C-DAD97AB8B5BA}" srcOrd="0" destOrd="0" presId="urn:microsoft.com/office/officeart/2005/8/layout/radial6"/>
    <dgm:cxn modelId="{A671420F-7C68-2640-9CCA-3E09F678F69D}" type="presOf" srcId="{2BBD8296-676F-AE49-AD64-B23A9BDE8624}" destId="{C77D4AE7-86DD-AA45-992D-CFBFA2EADE13}" srcOrd="0" destOrd="0" presId="urn:microsoft.com/office/officeart/2005/8/layout/radial6"/>
    <dgm:cxn modelId="{9E33C8E8-CAE1-2D44-BB02-484B2A9D90FA}" srcId="{170F1ED0-D0C9-AB44-BF59-E1B7229674AF}" destId="{551EEA8D-21DF-F043-9B82-347149149D32}" srcOrd="5" destOrd="0" parTransId="{02AF5181-1475-A242-A4D1-B40073E6B310}" sibTransId="{2098EF3D-C065-C44A-9BB3-F0C31D7F9CA0}"/>
    <dgm:cxn modelId="{9F6B346E-46C7-0140-A986-009F95282E9E}" type="presOf" srcId="{FC0F33BD-1B1B-AB46-A2B2-99ED501537D9}" destId="{DFF7A9EE-5B44-854B-8D97-F8777E13E124}" srcOrd="0" destOrd="0" presId="urn:microsoft.com/office/officeart/2005/8/layout/radial6"/>
    <dgm:cxn modelId="{2E28AD47-10CC-CD46-9A09-7F1823282A56}" srcId="{170F1ED0-D0C9-AB44-BF59-E1B7229674AF}" destId="{52B64610-304E-6D43-9B7F-5D8D79FB60A9}" srcOrd="2" destOrd="0" parTransId="{0BC42A82-CCE5-E448-9D92-3C3FBBBF2627}" sibTransId="{1679EF2F-7B1C-B747-BE3C-3A1B1C79EC72}"/>
    <dgm:cxn modelId="{69EF9634-1DC7-3B40-9EA2-3B6D9B36847D}" type="presOf" srcId="{52B64610-304E-6D43-9B7F-5D8D79FB60A9}" destId="{DD7D0341-BF4B-AB4E-8F31-2B413A69F930}" srcOrd="0" destOrd="0" presId="urn:microsoft.com/office/officeart/2005/8/layout/radial6"/>
    <dgm:cxn modelId="{39CAA807-7B2F-204C-9BB3-024B528A9386}" srcId="{170F1ED0-D0C9-AB44-BF59-E1B7229674AF}" destId="{5FDB2934-3AAB-D548-9807-C9FE6A053A48}" srcOrd="7" destOrd="0" parTransId="{19E7B99C-D824-6D49-BB2C-5B075F990CA1}" sibTransId="{6A2BFB8D-1878-1B4C-A720-2A3FB6BFD353}"/>
    <dgm:cxn modelId="{D8937791-DA89-0144-A392-4A512E0B5DAC}" srcId="{FCBDDEF9-51E4-DF4C-BEBD-8C0957A41995}" destId="{170F1ED0-D0C9-AB44-BF59-E1B7229674AF}" srcOrd="0" destOrd="0" parTransId="{2CF1A9E9-DC50-0F4E-A675-81EE7DD66330}" sibTransId="{DDE435D2-4DE4-E14C-8F78-A994CA0E2366}"/>
    <dgm:cxn modelId="{22A035DD-4983-4A43-B123-A585C726B823}" type="presOf" srcId="{C51EC043-FD42-E242-8DAB-238FA4844B69}" destId="{0D6CE048-5641-0D49-842F-6A4D9514FC83}" srcOrd="0" destOrd="0" presId="urn:microsoft.com/office/officeart/2005/8/layout/radial6"/>
    <dgm:cxn modelId="{BE249D60-91D7-3946-B76F-D6EDC3C93DF8}" type="presOf" srcId="{2098EF3D-C065-C44A-9BB3-F0C31D7F9CA0}" destId="{2BF3E468-1DE6-AF48-8B56-91DF5DE495CD}" srcOrd="0" destOrd="0" presId="urn:microsoft.com/office/officeart/2005/8/layout/radial6"/>
    <dgm:cxn modelId="{39C12F1F-B425-0B4D-86D1-CDCB7E1B167A}" type="presOf" srcId="{9F9987C0-1E5A-A54B-8E90-B05E1D38DB71}" destId="{57B0E80B-D9B0-7D48-86E3-DEFCCE88CF8C}" srcOrd="0" destOrd="0" presId="urn:microsoft.com/office/officeart/2005/8/layout/radial6"/>
    <dgm:cxn modelId="{721AB6F5-90F5-5344-9179-8419D315A5FC}" type="presOf" srcId="{551EEA8D-21DF-F043-9B82-347149149D32}" destId="{93DD8F42-AC93-CC45-91F6-13FABFAFE972}" srcOrd="0" destOrd="0" presId="urn:microsoft.com/office/officeart/2005/8/layout/radial6"/>
    <dgm:cxn modelId="{04E7F883-7547-8D43-8BCA-B9D98B5511FD}" srcId="{170F1ED0-D0C9-AB44-BF59-E1B7229674AF}" destId="{E55F6A83-D9DF-6543-B853-DDDEBD83EA6F}" srcOrd="6" destOrd="0" parTransId="{80862CDE-AE60-6747-988F-4360BC79D68F}" sibTransId="{141FEF54-9886-6D4E-86D0-60A30124A246}"/>
    <dgm:cxn modelId="{46195026-7D75-1548-900D-EC752784D462}" srcId="{170F1ED0-D0C9-AB44-BF59-E1B7229674AF}" destId="{D466C4D2-B4A7-484F-ADBA-7848D5146C6E}" srcOrd="0" destOrd="0" parTransId="{E5090A8D-F38B-BD48-999B-9155C0EC7E3B}" sibTransId="{FC0F33BD-1B1B-AB46-A2B2-99ED501537D9}"/>
    <dgm:cxn modelId="{2236C38F-B6AA-EA40-B686-C34059A24429}" type="presOf" srcId="{C28A636B-95D2-CF43-B78E-65941D0E2408}" destId="{02EC3564-893C-EB40-97AB-BCD319FD474B}" srcOrd="0" destOrd="0" presId="urn:microsoft.com/office/officeart/2005/8/layout/radial6"/>
    <dgm:cxn modelId="{E9E553E6-5577-BC46-8425-091B72771EA7}" srcId="{170F1ED0-D0C9-AB44-BF59-E1B7229674AF}" destId="{2BBD8296-676F-AE49-AD64-B23A9BDE8624}" srcOrd="1" destOrd="0" parTransId="{205ED72A-C571-8F43-A47B-5DDA619F5A39}" sibTransId="{C51EC043-FD42-E242-8DAB-238FA4844B69}"/>
    <dgm:cxn modelId="{F5B924B7-1292-134A-974F-3C1D25C727C6}" type="presOf" srcId="{6A2BFB8D-1878-1B4C-A720-2A3FB6BFD353}" destId="{287664D0-6B82-524B-B77C-710B3711F581}" srcOrd="0" destOrd="0" presId="urn:microsoft.com/office/officeart/2005/8/layout/radial6"/>
    <dgm:cxn modelId="{D8C403E8-B2F9-5343-B710-F2CE6BB4ABF0}" type="presOf" srcId="{E55F6A83-D9DF-6543-B853-DDDEBD83EA6F}" destId="{ACBB3E4D-FE0F-7F4B-A0C8-D7D0A91AA2FC}" srcOrd="0" destOrd="0" presId="urn:microsoft.com/office/officeart/2005/8/layout/radial6"/>
    <dgm:cxn modelId="{282EE89E-D8C0-7940-AA03-8BA7502C9C8B}" srcId="{170F1ED0-D0C9-AB44-BF59-E1B7229674AF}" destId="{9679C766-3956-2145-AC7D-0E510C137EA9}" srcOrd="3" destOrd="0" parTransId="{ABD52FB0-3A93-794F-8D2F-EC90F85239BB}" sibTransId="{34538C23-8D24-4E4F-8C51-64C589B20D2E}"/>
    <dgm:cxn modelId="{1922C5A7-1D2E-8C45-A04F-AA76E9909505}" type="presOf" srcId="{34538C23-8D24-4E4F-8C51-64C589B20D2E}" destId="{9D7613AA-C67C-214E-BEE5-C3C49DAB656A}" srcOrd="0" destOrd="0" presId="urn:microsoft.com/office/officeart/2005/8/layout/radial6"/>
    <dgm:cxn modelId="{D4C504BF-3DFF-6440-B79F-048D75EEADDF}" type="presOf" srcId="{1679EF2F-7B1C-B747-BE3C-3A1B1C79EC72}" destId="{37D47213-083E-FF40-9CF0-22798EB0D10E}" srcOrd="0" destOrd="0" presId="urn:microsoft.com/office/officeart/2005/8/layout/radial6"/>
    <dgm:cxn modelId="{A0BD8483-5D64-5840-9095-EE8F7B894B44}" type="presParOf" srcId="{8578493C-BF1B-614E-8831-D266A19E61CF}" destId="{3584B975-3A09-E740-AE79-33740D7B3E53}" srcOrd="0" destOrd="0" presId="urn:microsoft.com/office/officeart/2005/8/layout/radial6"/>
    <dgm:cxn modelId="{C6826E0E-2251-6B43-9486-1262782F3368}" type="presParOf" srcId="{8578493C-BF1B-614E-8831-D266A19E61CF}" destId="{A9BB69E4-B1A8-E749-AB9A-7C69B43FCB03}" srcOrd="1" destOrd="0" presId="urn:microsoft.com/office/officeart/2005/8/layout/radial6"/>
    <dgm:cxn modelId="{3CF74EF1-902C-6247-81EF-6BA87D1A7D2D}" type="presParOf" srcId="{8578493C-BF1B-614E-8831-D266A19E61CF}" destId="{F7822F34-5443-C747-8B40-E1AF97371B4E}" srcOrd="2" destOrd="0" presId="urn:microsoft.com/office/officeart/2005/8/layout/radial6"/>
    <dgm:cxn modelId="{10F70E5A-FC75-5843-8B8C-FC806FDB0345}" type="presParOf" srcId="{8578493C-BF1B-614E-8831-D266A19E61CF}" destId="{DFF7A9EE-5B44-854B-8D97-F8777E13E124}" srcOrd="3" destOrd="0" presId="urn:microsoft.com/office/officeart/2005/8/layout/radial6"/>
    <dgm:cxn modelId="{288A9623-72C6-2645-9802-814D299ECE81}" type="presParOf" srcId="{8578493C-BF1B-614E-8831-D266A19E61CF}" destId="{C77D4AE7-86DD-AA45-992D-CFBFA2EADE13}" srcOrd="4" destOrd="0" presId="urn:microsoft.com/office/officeart/2005/8/layout/radial6"/>
    <dgm:cxn modelId="{8C8D78CE-7745-3445-87D9-F8ED36E78219}" type="presParOf" srcId="{8578493C-BF1B-614E-8831-D266A19E61CF}" destId="{39B7D4B4-5F14-1A43-8174-F308AD34E0A2}" srcOrd="5" destOrd="0" presId="urn:microsoft.com/office/officeart/2005/8/layout/radial6"/>
    <dgm:cxn modelId="{69EFB9B9-D47F-564C-832C-0DB1B5569546}" type="presParOf" srcId="{8578493C-BF1B-614E-8831-D266A19E61CF}" destId="{0D6CE048-5641-0D49-842F-6A4D9514FC83}" srcOrd="6" destOrd="0" presId="urn:microsoft.com/office/officeart/2005/8/layout/radial6"/>
    <dgm:cxn modelId="{CAC7958B-EB00-0041-95BF-BC741C7F6D56}" type="presParOf" srcId="{8578493C-BF1B-614E-8831-D266A19E61CF}" destId="{DD7D0341-BF4B-AB4E-8F31-2B413A69F930}" srcOrd="7" destOrd="0" presId="urn:microsoft.com/office/officeart/2005/8/layout/radial6"/>
    <dgm:cxn modelId="{F5038412-0906-5C48-968A-5AEF5EF8E1D0}" type="presParOf" srcId="{8578493C-BF1B-614E-8831-D266A19E61CF}" destId="{4EA75EF7-1E21-9545-B5E1-776168E34BCF}" srcOrd="8" destOrd="0" presId="urn:microsoft.com/office/officeart/2005/8/layout/radial6"/>
    <dgm:cxn modelId="{86D00AF9-EB32-424F-B940-67E1625C006E}" type="presParOf" srcId="{8578493C-BF1B-614E-8831-D266A19E61CF}" destId="{37D47213-083E-FF40-9CF0-22798EB0D10E}" srcOrd="9" destOrd="0" presId="urn:microsoft.com/office/officeart/2005/8/layout/radial6"/>
    <dgm:cxn modelId="{90A28422-A12D-3347-8307-D3F710602754}" type="presParOf" srcId="{8578493C-BF1B-614E-8831-D266A19E61CF}" destId="{9393B9C4-068B-0E4D-A35F-B1E6CBCE83AC}" srcOrd="10" destOrd="0" presId="urn:microsoft.com/office/officeart/2005/8/layout/radial6"/>
    <dgm:cxn modelId="{2B77902C-3171-BF45-8C68-D0C4CBC1EA05}" type="presParOf" srcId="{8578493C-BF1B-614E-8831-D266A19E61CF}" destId="{CD492CF3-3A19-1D44-B0AB-C0473E747B7C}" srcOrd="11" destOrd="0" presId="urn:microsoft.com/office/officeart/2005/8/layout/radial6"/>
    <dgm:cxn modelId="{74FC06C3-C871-1F41-BB5B-9AD72DB386E3}" type="presParOf" srcId="{8578493C-BF1B-614E-8831-D266A19E61CF}" destId="{9D7613AA-C67C-214E-BEE5-C3C49DAB656A}" srcOrd="12" destOrd="0" presId="urn:microsoft.com/office/officeart/2005/8/layout/radial6"/>
    <dgm:cxn modelId="{6D6D3A5E-F0C2-C74E-90AA-EE08EDB09D6C}" type="presParOf" srcId="{8578493C-BF1B-614E-8831-D266A19E61CF}" destId="{02EC3564-893C-EB40-97AB-BCD319FD474B}" srcOrd="13" destOrd="0" presId="urn:microsoft.com/office/officeart/2005/8/layout/radial6"/>
    <dgm:cxn modelId="{0C070C63-05D8-EE4E-85A0-5888440B4409}" type="presParOf" srcId="{8578493C-BF1B-614E-8831-D266A19E61CF}" destId="{AB042F91-3A09-4846-A9B5-A65CFAA9B15E}" srcOrd="14" destOrd="0" presId="urn:microsoft.com/office/officeart/2005/8/layout/radial6"/>
    <dgm:cxn modelId="{B166EAE2-DF2A-5240-B36E-13C98E327F0E}" type="presParOf" srcId="{8578493C-BF1B-614E-8831-D266A19E61CF}" destId="{8783A1F3-9BD9-5846-9797-9713884C01C2}" srcOrd="15" destOrd="0" presId="urn:microsoft.com/office/officeart/2005/8/layout/radial6"/>
    <dgm:cxn modelId="{1A059F12-455B-2B41-B571-43DCE1305470}" type="presParOf" srcId="{8578493C-BF1B-614E-8831-D266A19E61CF}" destId="{93DD8F42-AC93-CC45-91F6-13FABFAFE972}" srcOrd="16" destOrd="0" presId="urn:microsoft.com/office/officeart/2005/8/layout/radial6"/>
    <dgm:cxn modelId="{D02853E3-5169-AF41-9FF7-441E73A264B4}" type="presParOf" srcId="{8578493C-BF1B-614E-8831-D266A19E61CF}" destId="{72828B9F-E64B-B149-BFE4-658DAE9C789C}" srcOrd="17" destOrd="0" presId="urn:microsoft.com/office/officeart/2005/8/layout/radial6"/>
    <dgm:cxn modelId="{44976D89-7E30-034F-ABF5-E3986D3BE051}" type="presParOf" srcId="{8578493C-BF1B-614E-8831-D266A19E61CF}" destId="{2BF3E468-1DE6-AF48-8B56-91DF5DE495CD}" srcOrd="18" destOrd="0" presId="urn:microsoft.com/office/officeart/2005/8/layout/radial6"/>
    <dgm:cxn modelId="{534BA66B-CCA3-534D-BBF0-D3B4AC3BFD5C}" type="presParOf" srcId="{8578493C-BF1B-614E-8831-D266A19E61CF}" destId="{ACBB3E4D-FE0F-7F4B-A0C8-D7D0A91AA2FC}" srcOrd="19" destOrd="0" presId="urn:microsoft.com/office/officeart/2005/8/layout/radial6"/>
    <dgm:cxn modelId="{903FD89C-056E-8243-A225-4ED03177F28A}" type="presParOf" srcId="{8578493C-BF1B-614E-8831-D266A19E61CF}" destId="{B41598DE-8356-524B-B297-5B6616DB8DCB}" srcOrd="20" destOrd="0" presId="urn:microsoft.com/office/officeart/2005/8/layout/radial6"/>
    <dgm:cxn modelId="{CA1A19F7-08C9-944F-96AC-BBD07B26E9BD}" type="presParOf" srcId="{8578493C-BF1B-614E-8831-D266A19E61CF}" destId="{BB6A9519-895E-3B49-81C7-EE0DB6204FA3}" srcOrd="21" destOrd="0" presId="urn:microsoft.com/office/officeart/2005/8/layout/radial6"/>
    <dgm:cxn modelId="{E00DF99A-D566-C64C-8DE1-BAE6004399FE}" type="presParOf" srcId="{8578493C-BF1B-614E-8831-D266A19E61CF}" destId="{9BAFBFBE-A33B-5D42-831C-DAD97AB8B5BA}" srcOrd="22" destOrd="0" presId="urn:microsoft.com/office/officeart/2005/8/layout/radial6"/>
    <dgm:cxn modelId="{C8BF78DC-DC64-6C43-B522-4A794CABC257}" type="presParOf" srcId="{8578493C-BF1B-614E-8831-D266A19E61CF}" destId="{9E6B0529-1FD1-6343-850C-F1E9A3357DC4}" srcOrd="23" destOrd="0" presId="urn:microsoft.com/office/officeart/2005/8/layout/radial6"/>
    <dgm:cxn modelId="{F888830A-B685-1B47-8EF4-BB7D11026F1A}" type="presParOf" srcId="{8578493C-BF1B-614E-8831-D266A19E61CF}" destId="{287664D0-6B82-524B-B77C-710B3711F581}" srcOrd="24" destOrd="0" presId="urn:microsoft.com/office/officeart/2005/8/layout/radial6"/>
    <dgm:cxn modelId="{24EC9E28-44BA-0042-AE50-E8B6A2DB4ECF}" type="presParOf" srcId="{8578493C-BF1B-614E-8831-D266A19E61CF}" destId="{57B0E80B-D9B0-7D48-86E3-DEFCCE88CF8C}" srcOrd="25" destOrd="0" presId="urn:microsoft.com/office/officeart/2005/8/layout/radial6"/>
    <dgm:cxn modelId="{D8940570-BA43-2C4B-A907-8C72190F8EF1}" type="presParOf" srcId="{8578493C-BF1B-614E-8831-D266A19E61CF}" destId="{EA3015DC-8B2E-6E49-80B8-985CF6C1AAD9}" srcOrd="26" destOrd="0" presId="urn:microsoft.com/office/officeart/2005/8/layout/radial6"/>
    <dgm:cxn modelId="{9AD7CC50-B53E-FF4C-9EFC-7C01F747AA79}" type="presParOf" srcId="{8578493C-BF1B-614E-8831-D266A19E61CF}" destId="{9589B154-0C27-1743-8252-B8AF7A5E8CB1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C5FE5FF-6B9B-F043-A867-DCD4994B53ED}" type="doc">
      <dgm:prSet loTypeId="urn:microsoft.com/office/officeart/2005/8/layout/pyramid4" loCatId="pyramid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5827D26-27CE-E145-831C-99E046512638}">
      <dgm:prSet phldrT="[Text]"/>
      <dgm:spPr/>
      <dgm:t>
        <a:bodyPr/>
        <a:lstStyle/>
        <a:p>
          <a:r>
            <a:rPr lang="en-US" dirty="0" smtClean="0"/>
            <a:t>IR Technology</a:t>
          </a:r>
          <a:endParaRPr lang="en-US" dirty="0"/>
        </a:p>
      </dgm:t>
    </dgm:pt>
    <dgm:pt modelId="{E283262F-7CCA-324E-98FC-2E0C06632C14}" type="parTrans" cxnId="{6B0C221E-C9A7-7341-80C9-B109698C5E32}">
      <dgm:prSet/>
      <dgm:spPr/>
      <dgm:t>
        <a:bodyPr/>
        <a:lstStyle/>
        <a:p>
          <a:endParaRPr lang="en-US"/>
        </a:p>
      </dgm:t>
    </dgm:pt>
    <dgm:pt modelId="{E2C8FE3D-238F-CB47-9DBE-8DB202838580}" type="sibTrans" cxnId="{6B0C221E-C9A7-7341-80C9-B109698C5E32}">
      <dgm:prSet/>
      <dgm:spPr/>
      <dgm:t>
        <a:bodyPr/>
        <a:lstStyle/>
        <a:p>
          <a:endParaRPr lang="en-US"/>
        </a:p>
      </dgm:t>
    </dgm:pt>
    <dgm:pt modelId="{397F1775-3907-524C-AB04-73A004057A48}">
      <dgm:prSet phldrT="[Text]"/>
      <dgm:spPr/>
      <dgm:t>
        <a:bodyPr/>
        <a:lstStyle/>
        <a:p>
          <a:r>
            <a:rPr lang="en-US" dirty="0" smtClean="0"/>
            <a:t>Observational Astronomy</a:t>
          </a:r>
          <a:endParaRPr lang="en-US" dirty="0"/>
        </a:p>
      </dgm:t>
    </dgm:pt>
    <dgm:pt modelId="{69E203BB-90B7-9348-8215-FB7D570DFE53}" type="parTrans" cxnId="{5BF8BE40-DE97-C34B-81E8-96862FB83CF4}">
      <dgm:prSet/>
      <dgm:spPr/>
      <dgm:t>
        <a:bodyPr/>
        <a:lstStyle/>
        <a:p>
          <a:endParaRPr lang="en-US"/>
        </a:p>
      </dgm:t>
    </dgm:pt>
    <dgm:pt modelId="{703B3973-A912-1948-B34B-E12494C3314C}" type="sibTrans" cxnId="{5BF8BE40-DE97-C34B-81E8-96862FB83CF4}">
      <dgm:prSet/>
      <dgm:spPr/>
      <dgm:t>
        <a:bodyPr/>
        <a:lstStyle/>
        <a:p>
          <a:endParaRPr lang="en-US"/>
        </a:p>
      </dgm:t>
    </dgm:pt>
    <dgm:pt modelId="{E398F354-0134-3A41-ACD6-1F71D848E7E4}">
      <dgm:prSet phldrT="[Text]"/>
      <dgm:spPr/>
      <dgm:t>
        <a:bodyPr/>
        <a:lstStyle/>
        <a:p>
          <a:r>
            <a:rPr lang="en-US" dirty="0" smtClean="0"/>
            <a:t>Astronomical Instruments</a:t>
          </a:r>
          <a:endParaRPr lang="en-US" dirty="0"/>
        </a:p>
      </dgm:t>
    </dgm:pt>
    <dgm:pt modelId="{B664C42C-A68F-F041-9A54-768AAF73A297}" type="parTrans" cxnId="{293B5626-1C04-3140-A9F0-F5568CF53E19}">
      <dgm:prSet/>
      <dgm:spPr/>
      <dgm:t>
        <a:bodyPr/>
        <a:lstStyle/>
        <a:p>
          <a:endParaRPr lang="en-US"/>
        </a:p>
      </dgm:t>
    </dgm:pt>
    <dgm:pt modelId="{235BDFA5-CB27-BD4D-A057-19E8B2CE35B0}" type="sibTrans" cxnId="{293B5626-1C04-3140-A9F0-F5568CF53E19}">
      <dgm:prSet/>
      <dgm:spPr/>
      <dgm:t>
        <a:bodyPr/>
        <a:lstStyle/>
        <a:p>
          <a:endParaRPr lang="en-US"/>
        </a:p>
      </dgm:t>
    </dgm:pt>
    <dgm:pt modelId="{1438E5AC-3B1D-FE42-8A94-2A19C8475040}">
      <dgm:prSet phldrT="[Text]"/>
      <dgm:spPr/>
      <dgm:t>
        <a:bodyPr/>
        <a:lstStyle/>
        <a:p>
          <a:r>
            <a:rPr lang="en-US" dirty="0" smtClean="0"/>
            <a:t>Theoretical Astronomy</a:t>
          </a:r>
          <a:endParaRPr lang="en-US" dirty="0"/>
        </a:p>
      </dgm:t>
    </dgm:pt>
    <dgm:pt modelId="{3F529FE3-2E93-C942-AFFC-A3EC6DD6F29B}" type="parTrans" cxnId="{915DF0F9-73E0-CD45-88DE-FC316BF944D7}">
      <dgm:prSet/>
      <dgm:spPr/>
      <dgm:t>
        <a:bodyPr/>
        <a:lstStyle/>
        <a:p>
          <a:endParaRPr lang="en-US"/>
        </a:p>
      </dgm:t>
    </dgm:pt>
    <dgm:pt modelId="{7E41D381-9AB7-E04B-8504-DE50FCC38BA9}" type="sibTrans" cxnId="{915DF0F9-73E0-CD45-88DE-FC316BF944D7}">
      <dgm:prSet/>
      <dgm:spPr/>
      <dgm:t>
        <a:bodyPr/>
        <a:lstStyle/>
        <a:p>
          <a:endParaRPr lang="en-US"/>
        </a:p>
      </dgm:t>
    </dgm:pt>
    <dgm:pt modelId="{BE76C201-1D19-6C4F-ACCB-CD10591D524B}" type="pres">
      <dgm:prSet presAssocID="{AC5FE5FF-6B9B-F043-A867-DCD4994B53E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D9DEF5-3526-0646-979C-AD5A614225EC}" type="pres">
      <dgm:prSet presAssocID="{AC5FE5FF-6B9B-F043-A867-DCD4994B53ED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AE20A-DA17-1B43-B7C4-6001DC912592}" type="pres">
      <dgm:prSet presAssocID="{AC5FE5FF-6B9B-F043-A867-DCD4994B53ED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818A6-EF5B-2845-81A5-89FBB84966BD}" type="pres">
      <dgm:prSet presAssocID="{AC5FE5FF-6B9B-F043-A867-DCD4994B53ED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28EDC-53C8-0F48-A0F8-AA72075C2592}" type="pres">
      <dgm:prSet presAssocID="{AC5FE5FF-6B9B-F043-A867-DCD4994B53ED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0C221E-C9A7-7341-80C9-B109698C5E32}" srcId="{AC5FE5FF-6B9B-F043-A867-DCD4994B53ED}" destId="{65827D26-27CE-E145-831C-99E046512638}" srcOrd="0" destOrd="0" parTransId="{E283262F-7CCA-324E-98FC-2E0C06632C14}" sibTransId="{E2C8FE3D-238F-CB47-9DBE-8DB202838580}"/>
    <dgm:cxn modelId="{293B5626-1C04-3140-A9F0-F5568CF53E19}" srcId="{AC5FE5FF-6B9B-F043-A867-DCD4994B53ED}" destId="{E398F354-0134-3A41-ACD6-1F71D848E7E4}" srcOrd="2" destOrd="0" parTransId="{B664C42C-A68F-F041-9A54-768AAF73A297}" sibTransId="{235BDFA5-CB27-BD4D-A057-19E8B2CE35B0}"/>
    <dgm:cxn modelId="{795A8247-D66E-3643-8E74-28CFA011015C}" type="presOf" srcId="{1438E5AC-3B1D-FE42-8A94-2A19C8475040}" destId="{8C128EDC-53C8-0F48-A0F8-AA72075C2592}" srcOrd="0" destOrd="0" presId="urn:microsoft.com/office/officeart/2005/8/layout/pyramid4"/>
    <dgm:cxn modelId="{A5FEBB2B-C556-584A-AB86-37E426C41015}" type="presOf" srcId="{65827D26-27CE-E145-831C-99E046512638}" destId="{51D9DEF5-3526-0646-979C-AD5A614225EC}" srcOrd="0" destOrd="0" presId="urn:microsoft.com/office/officeart/2005/8/layout/pyramid4"/>
    <dgm:cxn modelId="{5BF8BE40-DE97-C34B-81E8-96862FB83CF4}" srcId="{AC5FE5FF-6B9B-F043-A867-DCD4994B53ED}" destId="{397F1775-3907-524C-AB04-73A004057A48}" srcOrd="1" destOrd="0" parTransId="{69E203BB-90B7-9348-8215-FB7D570DFE53}" sibTransId="{703B3973-A912-1948-B34B-E12494C3314C}"/>
    <dgm:cxn modelId="{F2A67565-182A-AE4F-94E9-1DC5C9FFFFDF}" type="presOf" srcId="{AC5FE5FF-6B9B-F043-A867-DCD4994B53ED}" destId="{BE76C201-1D19-6C4F-ACCB-CD10591D524B}" srcOrd="0" destOrd="0" presId="urn:microsoft.com/office/officeart/2005/8/layout/pyramid4"/>
    <dgm:cxn modelId="{915DF0F9-73E0-CD45-88DE-FC316BF944D7}" srcId="{AC5FE5FF-6B9B-F043-A867-DCD4994B53ED}" destId="{1438E5AC-3B1D-FE42-8A94-2A19C8475040}" srcOrd="3" destOrd="0" parTransId="{3F529FE3-2E93-C942-AFFC-A3EC6DD6F29B}" sibTransId="{7E41D381-9AB7-E04B-8504-DE50FCC38BA9}"/>
    <dgm:cxn modelId="{8776AC58-95EE-1843-8A9E-A86F1CE88BBD}" type="presOf" srcId="{397F1775-3907-524C-AB04-73A004057A48}" destId="{732AE20A-DA17-1B43-B7C4-6001DC912592}" srcOrd="0" destOrd="0" presId="urn:microsoft.com/office/officeart/2005/8/layout/pyramid4"/>
    <dgm:cxn modelId="{01701789-BC8D-6043-80FC-AABD4EEBD2A3}" type="presOf" srcId="{E398F354-0134-3A41-ACD6-1F71D848E7E4}" destId="{678818A6-EF5B-2845-81A5-89FBB84966BD}" srcOrd="0" destOrd="0" presId="urn:microsoft.com/office/officeart/2005/8/layout/pyramid4"/>
    <dgm:cxn modelId="{785EA1C3-2802-5F45-B1ED-9244119F3E00}" type="presParOf" srcId="{BE76C201-1D19-6C4F-ACCB-CD10591D524B}" destId="{51D9DEF5-3526-0646-979C-AD5A614225EC}" srcOrd="0" destOrd="0" presId="urn:microsoft.com/office/officeart/2005/8/layout/pyramid4"/>
    <dgm:cxn modelId="{AA4D5DB0-1528-934F-9DDC-8880557A7D51}" type="presParOf" srcId="{BE76C201-1D19-6C4F-ACCB-CD10591D524B}" destId="{732AE20A-DA17-1B43-B7C4-6001DC912592}" srcOrd="1" destOrd="0" presId="urn:microsoft.com/office/officeart/2005/8/layout/pyramid4"/>
    <dgm:cxn modelId="{FAF93F6B-DB97-5545-A7E2-C1FB02E7C183}" type="presParOf" srcId="{BE76C201-1D19-6C4F-ACCB-CD10591D524B}" destId="{678818A6-EF5B-2845-81A5-89FBB84966BD}" srcOrd="2" destOrd="0" presId="urn:microsoft.com/office/officeart/2005/8/layout/pyramid4"/>
    <dgm:cxn modelId="{8654364B-0B06-8F47-8E34-35919883F5C4}" type="presParOf" srcId="{BE76C201-1D19-6C4F-ACCB-CD10591D524B}" destId="{8C128EDC-53C8-0F48-A0F8-AA72075C259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  <a:endParaRPr lang="en-US" dirty="0"/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PI-class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23514F5C-7121-EB4F-A755-E2E397AEB702}" type="presOf" srcId="{BB2CED09-197C-7E40-98DD-29D5E31AED85}" destId="{7A0BF1B0-541A-0145-8B75-5611785E38C0}" srcOrd="0" destOrd="0" presId="urn:microsoft.com/office/officeart/2005/8/layout/target1"/>
    <dgm:cxn modelId="{CD5AF30C-1D8C-A646-BFDA-08FAA47E62EB}" type="presOf" srcId="{3A63F102-9554-8B4D-9329-9B364C3E7C66}" destId="{8D5C38FB-62B1-5748-A06B-981CBA5CBF04}" srcOrd="0" destOrd="0" presId="urn:microsoft.com/office/officeart/2005/8/layout/target1"/>
    <dgm:cxn modelId="{45353FD3-60AA-3F4E-AD68-6E2A98C180F6}" type="presOf" srcId="{BC635D99-E9B5-3F45-9E3F-276DC8EFD84B}" destId="{1E712DE9-5C83-EF4A-9A13-EB14DA011CA9}" srcOrd="0" destOrd="0" presId="urn:microsoft.com/office/officeart/2005/8/layout/target1"/>
    <dgm:cxn modelId="{ABD7596D-BC3E-1040-8AAD-7BFDDD8326AA}" type="presOf" srcId="{36C909B3-BD2D-9D43-A61B-5856DEFCB450}" destId="{5713D80B-7568-8448-9E5E-8A3C2647F98C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53286114-346E-0844-83CC-591A94291F53}" type="presOf" srcId="{1EC92214-DF24-4641-A23E-26D2DBA19574}" destId="{64850085-BB61-E946-B721-E8653CE81616}" srcOrd="0" destOrd="0" presId="urn:microsoft.com/office/officeart/2005/8/layout/target1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C182C8AA-26BB-1F47-9BF3-38E6B2F3773C}" type="presParOf" srcId="{5713D80B-7568-8448-9E5E-8A3C2647F98C}" destId="{608C0984-030E-D041-B098-E3329FE3E425}" srcOrd="0" destOrd="0" presId="urn:microsoft.com/office/officeart/2005/8/layout/target1"/>
    <dgm:cxn modelId="{1085AF16-57BA-1B4B-9200-F8D005BD42E8}" type="presParOf" srcId="{5713D80B-7568-8448-9E5E-8A3C2647F98C}" destId="{7A0BF1B0-541A-0145-8B75-5611785E38C0}" srcOrd="1" destOrd="0" presId="urn:microsoft.com/office/officeart/2005/8/layout/target1"/>
    <dgm:cxn modelId="{0B9A4E4C-758B-E84F-8833-1ABE28CB1B5D}" type="presParOf" srcId="{5713D80B-7568-8448-9E5E-8A3C2647F98C}" destId="{22B053FB-7CB1-7F4B-A327-2575741DA426}" srcOrd="2" destOrd="0" presId="urn:microsoft.com/office/officeart/2005/8/layout/target1"/>
    <dgm:cxn modelId="{143B63FF-7A5D-1845-9DBB-8136AD76DBC2}" type="presParOf" srcId="{5713D80B-7568-8448-9E5E-8A3C2647F98C}" destId="{23590A7D-1AD7-D945-95BE-BA08A4D0BF80}" srcOrd="3" destOrd="0" presId="urn:microsoft.com/office/officeart/2005/8/layout/target1"/>
    <dgm:cxn modelId="{46E4E63A-15DD-EA4D-A50C-095265C887D4}" type="presParOf" srcId="{5713D80B-7568-8448-9E5E-8A3C2647F98C}" destId="{A8B37535-B3E8-EE4F-89FD-BC28FFA1E94F}" srcOrd="4" destOrd="0" presId="urn:microsoft.com/office/officeart/2005/8/layout/target1"/>
    <dgm:cxn modelId="{11920568-73EF-804F-B8EB-4F0A246876D5}" type="presParOf" srcId="{5713D80B-7568-8448-9E5E-8A3C2647F98C}" destId="{64850085-BB61-E946-B721-E8653CE81616}" srcOrd="5" destOrd="0" presId="urn:microsoft.com/office/officeart/2005/8/layout/target1"/>
    <dgm:cxn modelId="{E3FFF578-A64C-7E4C-9F29-B8AB4B985E2A}" type="presParOf" srcId="{5713D80B-7568-8448-9E5E-8A3C2647F98C}" destId="{DF10ABB0-A285-7241-86ED-F31FF6001AF8}" srcOrd="6" destOrd="0" presId="urn:microsoft.com/office/officeart/2005/8/layout/target1"/>
    <dgm:cxn modelId="{A836179A-3DBE-BE43-A685-5427A97B3669}" type="presParOf" srcId="{5713D80B-7568-8448-9E5E-8A3C2647F98C}" destId="{A3BD2F60-275E-1C4A-829A-6B84295B5CFE}" srcOrd="7" destOrd="0" presId="urn:microsoft.com/office/officeart/2005/8/layout/target1"/>
    <dgm:cxn modelId="{BE78C7FA-819D-324F-A6EE-C2EE9782616A}" type="presParOf" srcId="{5713D80B-7568-8448-9E5E-8A3C2647F98C}" destId="{BB3FDA67-C20C-6342-A00D-53BC8C1ECD17}" srcOrd="8" destOrd="0" presId="urn:microsoft.com/office/officeart/2005/8/layout/target1"/>
    <dgm:cxn modelId="{509B3129-E4A4-9A45-9D0C-289AC92CE627}" type="presParOf" srcId="{5713D80B-7568-8448-9E5E-8A3C2647F98C}" destId="{1E712DE9-5C83-EF4A-9A13-EB14DA011CA9}" srcOrd="9" destOrd="0" presId="urn:microsoft.com/office/officeart/2005/8/layout/target1"/>
    <dgm:cxn modelId="{81659032-F763-2447-A85A-112F6D3AA676}" type="presParOf" srcId="{5713D80B-7568-8448-9E5E-8A3C2647F98C}" destId="{EB26B07B-CB3F-B949-920F-168DF6AA7B8C}" srcOrd="10" destOrd="0" presId="urn:microsoft.com/office/officeart/2005/8/layout/target1"/>
    <dgm:cxn modelId="{2C63EA2A-E992-D746-B8D0-AAA0F4385615}" type="presParOf" srcId="{5713D80B-7568-8448-9E5E-8A3C2647F98C}" destId="{ADD719AC-C669-B840-9374-64569BF11064}" srcOrd="11" destOrd="0" presId="urn:microsoft.com/office/officeart/2005/8/layout/target1"/>
    <dgm:cxn modelId="{04B39086-A3F8-EB4C-8F90-A9F9D5DDDD3B}" type="presParOf" srcId="{5713D80B-7568-8448-9E5E-8A3C2647F98C}" destId="{1631054A-81F0-7245-9CDD-EA7CA238F2F1}" srcOrd="12" destOrd="0" presId="urn:microsoft.com/office/officeart/2005/8/layout/target1"/>
    <dgm:cxn modelId="{550C1F81-B443-A44C-8E4E-1EEA74B51390}" type="presParOf" srcId="{5713D80B-7568-8448-9E5E-8A3C2647F98C}" destId="{8D5C38FB-62B1-5748-A06B-981CBA5CBF04}" srcOrd="13" destOrd="0" presId="urn:microsoft.com/office/officeart/2005/8/layout/target1"/>
    <dgm:cxn modelId="{C4B09C53-4B98-8A4E-99E8-919FB97C7007}" type="presParOf" srcId="{5713D80B-7568-8448-9E5E-8A3C2647F98C}" destId="{C54AF8A3-2820-B84C-9676-DB33AE378186}" srcOrd="14" destOrd="0" presId="urn:microsoft.com/office/officeart/2005/8/layout/target1"/>
    <dgm:cxn modelId="{4D6DEAE2-8594-F642-9843-9516A556788D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81509A8F-1531-154A-A7A7-2ECFE476C459}" type="presOf" srcId="{BB2CED09-197C-7E40-98DD-29D5E31AED85}" destId="{7A0BF1B0-541A-0145-8B75-5611785E38C0}" srcOrd="0" destOrd="0" presId="urn:microsoft.com/office/officeart/2005/8/layout/target1"/>
    <dgm:cxn modelId="{A419F45A-70C6-734E-8EDC-502C50A1A279}" type="presOf" srcId="{BC635D99-E9B5-3F45-9E3F-276DC8EFD84B}" destId="{1E712DE9-5C83-EF4A-9A13-EB14DA011CA9}" srcOrd="0" destOrd="0" presId="urn:microsoft.com/office/officeart/2005/8/layout/target1"/>
    <dgm:cxn modelId="{DC5A725D-C639-7C45-A6F7-C70A907BB33A}" type="presOf" srcId="{36C909B3-BD2D-9D43-A61B-5856DEFCB450}" destId="{5713D80B-7568-8448-9E5E-8A3C2647F98C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BE1730D4-A391-6C41-9685-5C666BF00AD3}" type="presOf" srcId="{3A63F102-9554-8B4D-9329-9B364C3E7C66}" destId="{8D5C38FB-62B1-5748-A06B-981CBA5CBF04}" srcOrd="0" destOrd="0" presId="urn:microsoft.com/office/officeart/2005/8/layout/target1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9F223E98-B9DE-1641-BE1D-6338092887D4}" type="presOf" srcId="{1EC92214-DF24-4641-A23E-26D2DBA19574}" destId="{64850085-BB61-E946-B721-E8653CE81616}" srcOrd="0" destOrd="0" presId="urn:microsoft.com/office/officeart/2005/8/layout/target1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D74CF944-3843-D843-BC2C-934B1834381D}" type="presParOf" srcId="{5713D80B-7568-8448-9E5E-8A3C2647F98C}" destId="{608C0984-030E-D041-B098-E3329FE3E425}" srcOrd="0" destOrd="0" presId="urn:microsoft.com/office/officeart/2005/8/layout/target1"/>
    <dgm:cxn modelId="{686BD73A-01B7-DE4E-8826-41365384D670}" type="presParOf" srcId="{5713D80B-7568-8448-9E5E-8A3C2647F98C}" destId="{7A0BF1B0-541A-0145-8B75-5611785E38C0}" srcOrd="1" destOrd="0" presId="urn:microsoft.com/office/officeart/2005/8/layout/target1"/>
    <dgm:cxn modelId="{6180950A-8DDA-6244-B5B5-69571786C2E5}" type="presParOf" srcId="{5713D80B-7568-8448-9E5E-8A3C2647F98C}" destId="{22B053FB-7CB1-7F4B-A327-2575741DA426}" srcOrd="2" destOrd="0" presId="urn:microsoft.com/office/officeart/2005/8/layout/target1"/>
    <dgm:cxn modelId="{81E58E3D-21BB-254F-8A4A-B7A6191C4430}" type="presParOf" srcId="{5713D80B-7568-8448-9E5E-8A3C2647F98C}" destId="{23590A7D-1AD7-D945-95BE-BA08A4D0BF80}" srcOrd="3" destOrd="0" presId="urn:microsoft.com/office/officeart/2005/8/layout/target1"/>
    <dgm:cxn modelId="{761C00D5-4ABB-4541-8B49-9B952CD17F24}" type="presParOf" srcId="{5713D80B-7568-8448-9E5E-8A3C2647F98C}" destId="{A8B37535-B3E8-EE4F-89FD-BC28FFA1E94F}" srcOrd="4" destOrd="0" presId="urn:microsoft.com/office/officeart/2005/8/layout/target1"/>
    <dgm:cxn modelId="{F7D4BDB9-E891-F94D-8E3B-65B4710CA984}" type="presParOf" srcId="{5713D80B-7568-8448-9E5E-8A3C2647F98C}" destId="{64850085-BB61-E946-B721-E8653CE81616}" srcOrd="5" destOrd="0" presId="urn:microsoft.com/office/officeart/2005/8/layout/target1"/>
    <dgm:cxn modelId="{AFB75840-7541-4E49-BADB-D07E73112802}" type="presParOf" srcId="{5713D80B-7568-8448-9E5E-8A3C2647F98C}" destId="{DF10ABB0-A285-7241-86ED-F31FF6001AF8}" srcOrd="6" destOrd="0" presId="urn:microsoft.com/office/officeart/2005/8/layout/target1"/>
    <dgm:cxn modelId="{F6EBAE47-0E1E-784C-A8B4-0E70E6742EFF}" type="presParOf" srcId="{5713D80B-7568-8448-9E5E-8A3C2647F98C}" destId="{A3BD2F60-275E-1C4A-829A-6B84295B5CFE}" srcOrd="7" destOrd="0" presId="urn:microsoft.com/office/officeart/2005/8/layout/target1"/>
    <dgm:cxn modelId="{80EA7F4D-D2D1-964F-89C1-1C172E3D6147}" type="presParOf" srcId="{5713D80B-7568-8448-9E5E-8A3C2647F98C}" destId="{BB3FDA67-C20C-6342-A00D-53BC8C1ECD17}" srcOrd="8" destOrd="0" presId="urn:microsoft.com/office/officeart/2005/8/layout/target1"/>
    <dgm:cxn modelId="{95983508-DBD4-5040-9A2E-EB6B2C37CFA2}" type="presParOf" srcId="{5713D80B-7568-8448-9E5E-8A3C2647F98C}" destId="{1E712DE9-5C83-EF4A-9A13-EB14DA011CA9}" srcOrd="9" destOrd="0" presId="urn:microsoft.com/office/officeart/2005/8/layout/target1"/>
    <dgm:cxn modelId="{099A042D-5047-8F44-9876-C70EE799BC17}" type="presParOf" srcId="{5713D80B-7568-8448-9E5E-8A3C2647F98C}" destId="{EB26B07B-CB3F-B949-920F-168DF6AA7B8C}" srcOrd="10" destOrd="0" presId="urn:microsoft.com/office/officeart/2005/8/layout/target1"/>
    <dgm:cxn modelId="{7EC9A66A-C9E3-7E44-B663-7533F5C8AE8B}" type="presParOf" srcId="{5713D80B-7568-8448-9E5E-8A3C2647F98C}" destId="{ADD719AC-C669-B840-9374-64569BF11064}" srcOrd="11" destOrd="0" presId="urn:microsoft.com/office/officeart/2005/8/layout/target1"/>
    <dgm:cxn modelId="{1623A5D7-F404-FF42-85EC-62E4A7A27F6B}" type="presParOf" srcId="{5713D80B-7568-8448-9E5E-8A3C2647F98C}" destId="{1631054A-81F0-7245-9CDD-EA7CA238F2F1}" srcOrd="12" destOrd="0" presId="urn:microsoft.com/office/officeart/2005/8/layout/target1"/>
    <dgm:cxn modelId="{E624237A-73DB-B04D-BA09-BA65EDBE901B}" type="presParOf" srcId="{5713D80B-7568-8448-9E5E-8A3C2647F98C}" destId="{8D5C38FB-62B1-5748-A06B-981CBA5CBF04}" srcOrd="13" destOrd="0" presId="urn:microsoft.com/office/officeart/2005/8/layout/target1"/>
    <dgm:cxn modelId="{758114F5-08F9-2542-8903-C601EDA15D99}" type="presParOf" srcId="{5713D80B-7568-8448-9E5E-8A3C2647F98C}" destId="{C54AF8A3-2820-B84C-9676-DB33AE378186}" srcOrd="14" destOrd="0" presId="urn:microsoft.com/office/officeart/2005/8/layout/target1"/>
    <dgm:cxn modelId="{D776820D-2E13-914A-9861-E8A6B695EE7C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091E2153-2043-CC44-9241-A0511FE2918F}" type="presOf" srcId="{3A63F102-9554-8B4D-9329-9B364C3E7C66}" destId="{8D5C38FB-62B1-5748-A06B-981CBA5CBF04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21B565E1-C02A-644F-AB2A-5369753ABBF5}" type="presOf" srcId="{36C909B3-BD2D-9D43-A61B-5856DEFCB450}" destId="{5713D80B-7568-8448-9E5E-8A3C2647F98C}" srcOrd="0" destOrd="0" presId="urn:microsoft.com/office/officeart/2005/8/layout/target1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6644C2FB-0D21-B546-BDFD-07A6FA362A55}" type="presOf" srcId="{BB2CED09-197C-7E40-98DD-29D5E31AED85}" destId="{7A0BF1B0-541A-0145-8B75-5611785E38C0}" srcOrd="0" destOrd="0" presId="urn:microsoft.com/office/officeart/2005/8/layout/target1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35B15EB8-1162-DD47-B364-9541238D870A}" type="presOf" srcId="{1EC92214-DF24-4641-A23E-26D2DBA19574}" destId="{64850085-BB61-E946-B721-E8653CE81616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D723FE3F-46F3-7E40-8ACE-54AA1BAF5B30}" type="presOf" srcId="{BC635D99-E9B5-3F45-9E3F-276DC8EFD84B}" destId="{1E712DE9-5C83-EF4A-9A13-EB14DA011CA9}" srcOrd="0" destOrd="0" presId="urn:microsoft.com/office/officeart/2005/8/layout/target1"/>
    <dgm:cxn modelId="{8B1DD50F-C0A1-CB43-8BC7-B8A4C5F4CA67}" type="presParOf" srcId="{5713D80B-7568-8448-9E5E-8A3C2647F98C}" destId="{608C0984-030E-D041-B098-E3329FE3E425}" srcOrd="0" destOrd="0" presId="urn:microsoft.com/office/officeart/2005/8/layout/target1"/>
    <dgm:cxn modelId="{6B447C1B-D689-004E-AE6E-92C1F8C94B91}" type="presParOf" srcId="{5713D80B-7568-8448-9E5E-8A3C2647F98C}" destId="{7A0BF1B0-541A-0145-8B75-5611785E38C0}" srcOrd="1" destOrd="0" presId="urn:microsoft.com/office/officeart/2005/8/layout/target1"/>
    <dgm:cxn modelId="{D6DD1BD2-4FF6-9A4D-B0A8-70201CA0D458}" type="presParOf" srcId="{5713D80B-7568-8448-9E5E-8A3C2647F98C}" destId="{22B053FB-7CB1-7F4B-A327-2575741DA426}" srcOrd="2" destOrd="0" presId="urn:microsoft.com/office/officeart/2005/8/layout/target1"/>
    <dgm:cxn modelId="{FE11F7B8-07B1-B745-AF6D-DEE7C3849C9E}" type="presParOf" srcId="{5713D80B-7568-8448-9E5E-8A3C2647F98C}" destId="{23590A7D-1AD7-D945-95BE-BA08A4D0BF80}" srcOrd="3" destOrd="0" presId="urn:microsoft.com/office/officeart/2005/8/layout/target1"/>
    <dgm:cxn modelId="{F7469642-91E3-0F41-BE6C-96C6A37314E3}" type="presParOf" srcId="{5713D80B-7568-8448-9E5E-8A3C2647F98C}" destId="{A8B37535-B3E8-EE4F-89FD-BC28FFA1E94F}" srcOrd="4" destOrd="0" presId="urn:microsoft.com/office/officeart/2005/8/layout/target1"/>
    <dgm:cxn modelId="{53150FF1-D821-2F4F-98B4-A84685206698}" type="presParOf" srcId="{5713D80B-7568-8448-9E5E-8A3C2647F98C}" destId="{64850085-BB61-E946-B721-E8653CE81616}" srcOrd="5" destOrd="0" presId="urn:microsoft.com/office/officeart/2005/8/layout/target1"/>
    <dgm:cxn modelId="{BAF7EB6C-2755-7749-9139-25F02545B14D}" type="presParOf" srcId="{5713D80B-7568-8448-9E5E-8A3C2647F98C}" destId="{DF10ABB0-A285-7241-86ED-F31FF6001AF8}" srcOrd="6" destOrd="0" presId="urn:microsoft.com/office/officeart/2005/8/layout/target1"/>
    <dgm:cxn modelId="{2B591334-A5E1-8F4F-AAB0-0E77673A0CCB}" type="presParOf" srcId="{5713D80B-7568-8448-9E5E-8A3C2647F98C}" destId="{A3BD2F60-275E-1C4A-829A-6B84295B5CFE}" srcOrd="7" destOrd="0" presId="urn:microsoft.com/office/officeart/2005/8/layout/target1"/>
    <dgm:cxn modelId="{CC89F6E1-FB56-CA43-9EFF-A791DC13AD89}" type="presParOf" srcId="{5713D80B-7568-8448-9E5E-8A3C2647F98C}" destId="{BB3FDA67-C20C-6342-A00D-53BC8C1ECD17}" srcOrd="8" destOrd="0" presId="urn:microsoft.com/office/officeart/2005/8/layout/target1"/>
    <dgm:cxn modelId="{AC2E2D1C-3C23-7045-AECB-73C0AC0A0723}" type="presParOf" srcId="{5713D80B-7568-8448-9E5E-8A3C2647F98C}" destId="{1E712DE9-5C83-EF4A-9A13-EB14DA011CA9}" srcOrd="9" destOrd="0" presId="urn:microsoft.com/office/officeart/2005/8/layout/target1"/>
    <dgm:cxn modelId="{5B11C9BC-2CAC-994D-840F-48CA7FE927A4}" type="presParOf" srcId="{5713D80B-7568-8448-9E5E-8A3C2647F98C}" destId="{EB26B07B-CB3F-B949-920F-168DF6AA7B8C}" srcOrd="10" destOrd="0" presId="urn:microsoft.com/office/officeart/2005/8/layout/target1"/>
    <dgm:cxn modelId="{7FDBD0AD-89B8-4948-AD2D-0C684DCE4C51}" type="presParOf" srcId="{5713D80B-7568-8448-9E5E-8A3C2647F98C}" destId="{ADD719AC-C669-B840-9374-64569BF11064}" srcOrd="11" destOrd="0" presId="urn:microsoft.com/office/officeart/2005/8/layout/target1"/>
    <dgm:cxn modelId="{0F7E7324-4141-CA4C-A645-9906BEEBF280}" type="presParOf" srcId="{5713D80B-7568-8448-9E5E-8A3C2647F98C}" destId="{1631054A-81F0-7245-9CDD-EA7CA238F2F1}" srcOrd="12" destOrd="0" presId="urn:microsoft.com/office/officeart/2005/8/layout/target1"/>
    <dgm:cxn modelId="{EEF7FD73-3E1D-0F48-8F34-DB48F2E11715}" type="presParOf" srcId="{5713D80B-7568-8448-9E5E-8A3C2647F98C}" destId="{8D5C38FB-62B1-5748-A06B-981CBA5CBF04}" srcOrd="13" destOrd="0" presId="urn:microsoft.com/office/officeart/2005/8/layout/target1"/>
    <dgm:cxn modelId="{381F1E1B-D3F7-5C49-9200-5A8514A04533}" type="presParOf" srcId="{5713D80B-7568-8448-9E5E-8A3C2647F98C}" destId="{C54AF8A3-2820-B84C-9676-DB33AE378186}" srcOrd="14" destOrd="0" presId="urn:microsoft.com/office/officeart/2005/8/layout/target1"/>
    <dgm:cxn modelId="{62645B6F-3C45-764E-B33C-FF4BA36B35EF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  <a:endParaRPr lang="en-US" dirty="0"/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smtClean="0"/>
            <a:t>PI</a:t>
          </a:r>
          <a:r>
            <a:rPr lang="en-US" dirty="0" smtClean="0"/>
            <a:t>-class</a:t>
          </a:r>
          <a:endParaRPr lang="en-US" dirty="0"/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/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2D566B83-3A9F-BB4E-98C5-57E1C8BB1AFF}" type="presOf" srcId="{1EC92214-DF24-4641-A23E-26D2DBA19574}" destId="{64850085-BB61-E946-B721-E8653CE81616}" srcOrd="0" destOrd="0" presId="urn:microsoft.com/office/officeart/2005/8/layout/target1"/>
    <dgm:cxn modelId="{DE40DDC8-B7A5-B34A-8B86-798171F243EC}" type="presOf" srcId="{BB2CED09-197C-7E40-98DD-29D5E31AED85}" destId="{7A0BF1B0-541A-0145-8B75-5611785E38C0}" srcOrd="0" destOrd="0" presId="urn:microsoft.com/office/officeart/2005/8/layout/target1"/>
    <dgm:cxn modelId="{8B43A5F3-53DB-B646-A415-2008AC5FB7AE}" type="presOf" srcId="{3A63F102-9554-8B4D-9329-9B364C3E7C66}" destId="{8D5C38FB-62B1-5748-A06B-981CBA5CBF04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F2390FA9-4D3F-1449-8AD9-3D0D3F8BD128}" type="presOf" srcId="{BC635D99-E9B5-3F45-9E3F-276DC8EFD84B}" destId="{1E712DE9-5C83-EF4A-9A13-EB14DA011CA9}" srcOrd="0" destOrd="0" presId="urn:microsoft.com/office/officeart/2005/8/layout/target1"/>
    <dgm:cxn modelId="{DA05B5BF-2D33-2844-BA1B-16823B739A52}" type="presOf" srcId="{36C909B3-BD2D-9D43-A61B-5856DEFCB450}" destId="{5713D80B-7568-8448-9E5E-8A3C2647F98C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002698D6-1FD7-B646-B477-0FDF4FB9CF65}" type="presParOf" srcId="{5713D80B-7568-8448-9E5E-8A3C2647F98C}" destId="{608C0984-030E-D041-B098-E3329FE3E425}" srcOrd="0" destOrd="0" presId="urn:microsoft.com/office/officeart/2005/8/layout/target1"/>
    <dgm:cxn modelId="{41C92231-0ABC-9C4A-8962-87F484DFA3DD}" type="presParOf" srcId="{5713D80B-7568-8448-9E5E-8A3C2647F98C}" destId="{7A0BF1B0-541A-0145-8B75-5611785E38C0}" srcOrd="1" destOrd="0" presId="urn:microsoft.com/office/officeart/2005/8/layout/target1"/>
    <dgm:cxn modelId="{7DA0E526-810A-B649-BB9D-A7DD0FAEEC0C}" type="presParOf" srcId="{5713D80B-7568-8448-9E5E-8A3C2647F98C}" destId="{22B053FB-7CB1-7F4B-A327-2575741DA426}" srcOrd="2" destOrd="0" presId="urn:microsoft.com/office/officeart/2005/8/layout/target1"/>
    <dgm:cxn modelId="{4B89E92D-7139-5343-AD69-24AE4E6AFB6D}" type="presParOf" srcId="{5713D80B-7568-8448-9E5E-8A3C2647F98C}" destId="{23590A7D-1AD7-D945-95BE-BA08A4D0BF80}" srcOrd="3" destOrd="0" presId="urn:microsoft.com/office/officeart/2005/8/layout/target1"/>
    <dgm:cxn modelId="{18CE2783-689B-0444-B394-E0C3688ED032}" type="presParOf" srcId="{5713D80B-7568-8448-9E5E-8A3C2647F98C}" destId="{A8B37535-B3E8-EE4F-89FD-BC28FFA1E94F}" srcOrd="4" destOrd="0" presId="urn:microsoft.com/office/officeart/2005/8/layout/target1"/>
    <dgm:cxn modelId="{01FAC2CF-959C-F648-9F7C-628304C5FA58}" type="presParOf" srcId="{5713D80B-7568-8448-9E5E-8A3C2647F98C}" destId="{64850085-BB61-E946-B721-E8653CE81616}" srcOrd="5" destOrd="0" presId="urn:microsoft.com/office/officeart/2005/8/layout/target1"/>
    <dgm:cxn modelId="{44035875-D40F-3548-BDF8-F30F8B74AE9D}" type="presParOf" srcId="{5713D80B-7568-8448-9E5E-8A3C2647F98C}" destId="{DF10ABB0-A285-7241-86ED-F31FF6001AF8}" srcOrd="6" destOrd="0" presId="urn:microsoft.com/office/officeart/2005/8/layout/target1"/>
    <dgm:cxn modelId="{F823226C-6055-5640-862D-117284FF2C7C}" type="presParOf" srcId="{5713D80B-7568-8448-9E5E-8A3C2647F98C}" destId="{A3BD2F60-275E-1C4A-829A-6B84295B5CFE}" srcOrd="7" destOrd="0" presId="urn:microsoft.com/office/officeart/2005/8/layout/target1"/>
    <dgm:cxn modelId="{B6E2EBDF-6963-B644-A3EB-2A880E09A998}" type="presParOf" srcId="{5713D80B-7568-8448-9E5E-8A3C2647F98C}" destId="{BB3FDA67-C20C-6342-A00D-53BC8C1ECD17}" srcOrd="8" destOrd="0" presId="urn:microsoft.com/office/officeart/2005/8/layout/target1"/>
    <dgm:cxn modelId="{CAA8E9D8-490D-B241-A0DF-76F4233FFB06}" type="presParOf" srcId="{5713D80B-7568-8448-9E5E-8A3C2647F98C}" destId="{1E712DE9-5C83-EF4A-9A13-EB14DA011CA9}" srcOrd="9" destOrd="0" presId="urn:microsoft.com/office/officeart/2005/8/layout/target1"/>
    <dgm:cxn modelId="{FDBA0967-CFBB-D247-9FAE-7F73A271F4C1}" type="presParOf" srcId="{5713D80B-7568-8448-9E5E-8A3C2647F98C}" destId="{EB26B07B-CB3F-B949-920F-168DF6AA7B8C}" srcOrd="10" destOrd="0" presId="urn:microsoft.com/office/officeart/2005/8/layout/target1"/>
    <dgm:cxn modelId="{59425105-46D8-864C-9D63-139F8A83785B}" type="presParOf" srcId="{5713D80B-7568-8448-9E5E-8A3C2647F98C}" destId="{ADD719AC-C669-B840-9374-64569BF11064}" srcOrd="11" destOrd="0" presId="urn:microsoft.com/office/officeart/2005/8/layout/target1"/>
    <dgm:cxn modelId="{49764B02-8990-AD4B-B6A7-2D6AF2A68AF9}" type="presParOf" srcId="{5713D80B-7568-8448-9E5E-8A3C2647F98C}" destId="{1631054A-81F0-7245-9CDD-EA7CA238F2F1}" srcOrd="12" destOrd="0" presId="urn:microsoft.com/office/officeart/2005/8/layout/target1"/>
    <dgm:cxn modelId="{2E3A281E-7FB2-E243-9D90-82D2CA9966E9}" type="presParOf" srcId="{5713D80B-7568-8448-9E5E-8A3C2647F98C}" destId="{8D5C38FB-62B1-5748-A06B-981CBA5CBF04}" srcOrd="13" destOrd="0" presId="urn:microsoft.com/office/officeart/2005/8/layout/target1"/>
    <dgm:cxn modelId="{E0ADF530-2159-BA46-9C66-9F71D8DCE4FA}" type="presParOf" srcId="{5713D80B-7568-8448-9E5E-8A3C2647F98C}" destId="{C54AF8A3-2820-B84C-9676-DB33AE378186}" srcOrd="14" destOrd="0" presId="urn:microsoft.com/office/officeart/2005/8/layout/target1"/>
    <dgm:cxn modelId="{DDE563D9-FA1A-CA49-A1AD-6C34607D45B2}" type="presParOf" srcId="{5713D80B-7568-8448-9E5E-8A3C2647F98C}" destId="{24D576B3-3375-D545-A6CE-52F094F8277C}" srcOrd="15" destOrd="0" presId="urn:microsoft.com/office/officeart/2005/8/layout/target1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dirty="0">
            <a:solidFill>
              <a:schemeClr val="bg1">
                <a:lumMod val="75000"/>
              </a:schemeClr>
            </a:solidFill>
          </a:endParaRPr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/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F6A987DD-ACA5-214F-A25D-78EFB9E0BEC6}" type="presOf" srcId="{BC635D99-E9B5-3F45-9E3F-276DC8EFD84B}" destId="{1E712DE9-5C83-EF4A-9A13-EB14DA011CA9}" srcOrd="0" destOrd="0" presId="urn:microsoft.com/office/officeart/2005/8/layout/target1"/>
    <dgm:cxn modelId="{4680C382-54B0-5446-A66C-9AFFAEDB69BF}" type="presOf" srcId="{BB2CED09-197C-7E40-98DD-29D5E31AED85}" destId="{7A0BF1B0-541A-0145-8B75-5611785E38C0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1811006E-339B-5F48-9301-4DD678F775C6}" type="presOf" srcId="{1EC92214-DF24-4641-A23E-26D2DBA19574}" destId="{64850085-BB61-E946-B721-E8653CE81616}" srcOrd="0" destOrd="0" presId="urn:microsoft.com/office/officeart/2005/8/layout/target1"/>
    <dgm:cxn modelId="{A7EFAE7B-4918-5144-A1A9-F5EE57235913}" type="presOf" srcId="{3A63F102-9554-8B4D-9329-9B364C3E7C66}" destId="{8D5C38FB-62B1-5748-A06B-981CBA5CBF04}" srcOrd="0" destOrd="0" presId="urn:microsoft.com/office/officeart/2005/8/layout/target1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E499AE99-E4C1-ED43-AD92-A7C11DB27D8A}" type="presOf" srcId="{36C909B3-BD2D-9D43-A61B-5856DEFCB450}" destId="{5713D80B-7568-8448-9E5E-8A3C2647F98C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25A46180-05E3-924A-B7EE-F13FD81267B2}" type="presParOf" srcId="{5713D80B-7568-8448-9E5E-8A3C2647F98C}" destId="{608C0984-030E-D041-B098-E3329FE3E425}" srcOrd="0" destOrd="0" presId="urn:microsoft.com/office/officeart/2005/8/layout/target1"/>
    <dgm:cxn modelId="{6EFE1A83-7A1D-DE4B-81EE-F2860CD07561}" type="presParOf" srcId="{5713D80B-7568-8448-9E5E-8A3C2647F98C}" destId="{7A0BF1B0-541A-0145-8B75-5611785E38C0}" srcOrd="1" destOrd="0" presId="urn:microsoft.com/office/officeart/2005/8/layout/target1"/>
    <dgm:cxn modelId="{B4E6924F-CADF-E449-A8DA-572BDA453762}" type="presParOf" srcId="{5713D80B-7568-8448-9E5E-8A3C2647F98C}" destId="{22B053FB-7CB1-7F4B-A327-2575741DA426}" srcOrd="2" destOrd="0" presId="urn:microsoft.com/office/officeart/2005/8/layout/target1"/>
    <dgm:cxn modelId="{EE619353-F0EB-8540-BC49-29092C301262}" type="presParOf" srcId="{5713D80B-7568-8448-9E5E-8A3C2647F98C}" destId="{23590A7D-1AD7-D945-95BE-BA08A4D0BF80}" srcOrd="3" destOrd="0" presId="urn:microsoft.com/office/officeart/2005/8/layout/target1"/>
    <dgm:cxn modelId="{DC79D841-2D28-B247-A983-4B99D1A736A2}" type="presParOf" srcId="{5713D80B-7568-8448-9E5E-8A3C2647F98C}" destId="{A8B37535-B3E8-EE4F-89FD-BC28FFA1E94F}" srcOrd="4" destOrd="0" presId="urn:microsoft.com/office/officeart/2005/8/layout/target1"/>
    <dgm:cxn modelId="{4B57B12B-0624-D04B-8E95-A2FB90C2F82C}" type="presParOf" srcId="{5713D80B-7568-8448-9E5E-8A3C2647F98C}" destId="{64850085-BB61-E946-B721-E8653CE81616}" srcOrd="5" destOrd="0" presId="urn:microsoft.com/office/officeart/2005/8/layout/target1"/>
    <dgm:cxn modelId="{F2906DE9-98E9-DF42-BC2F-7D30A0418111}" type="presParOf" srcId="{5713D80B-7568-8448-9E5E-8A3C2647F98C}" destId="{DF10ABB0-A285-7241-86ED-F31FF6001AF8}" srcOrd="6" destOrd="0" presId="urn:microsoft.com/office/officeart/2005/8/layout/target1"/>
    <dgm:cxn modelId="{67CE2806-12D8-AC40-83CD-3B82E12E03B6}" type="presParOf" srcId="{5713D80B-7568-8448-9E5E-8A3C2647F98C}" destId="{A3BD2F60-275E-1C4A-829A-6B84295B5CFE}" srcOrd="7" destOrd="0" presId="urn:microsoft.com/office/officeart/2005/8/layout/target1"/>
    <dgm:cxn modelId="{3CD349F8-71E0-A641-B03E-C6F80AF7D920}" type="presParOf" srcId="{5713D80B-7568-8448-9E5E-8A3C2647F98C}" destId="{BB3FDA67-C20C-6342-A00D-53BC8C1ECD17}" srcOrd="8" destOrd="0" presId="urn:microsoft.com/office/officeart/2005/8/layout/target1"/>
    <dgm:cxn modelId="{027E2FF9-F9FD-7E42-8E6E-B7ADF2C1A4DA}" type="presParOf" srcId="{5713D80B-7568-8448-9E5E-8A3C2647F98C}" destId="{1E712DE9-5C83-EF4A-9A13-EB14DA011CA9}" srcOrd="9" destOrd="0" presId="urn:microsoft.com/office/officeart/2005/8/layout/target1"/>
    <dgm:cxn modelId="{C659936E-6794-3D40-A02C-7CB65BF151C1}" type="presParOf" srcId="{5713D80B-7568-8448-9E5E-8A3C2647F98C}" destId="{EB26B07B-CB3F-B949-920F-168DF6AA7B8C}" srcOrd="10" destOrd="0" presId="urn:microsoft.com/office/officeart/2005/8/layout/target1"/>
    <dgm:cxn modelId="{C3890F65-7122-4741-9595-6DD55CE223BB}" type="presParOf" srcId="{5713D80B-7568-8448-9E5E-8A3C2647F98C}" destId="{ADD719AC-C669-B840-9374-64569BF11064}" srcOrd="11" destOrd="0" presId="urn:microsoft.com/office/officeart/2005/8/layout/target1"/>
    <dgm:cxn modelId="{F315D7B9-700C-F040-B0FA-B73D3D88C1CC}" type="presParOf" srcId="{5713D80B-7568-8448-9E5E-8A3C2647F98C}" destId="{1631054A-81F0-7245-9CDD-EA7CA238F2F1}" srcOrd="12" destOrd="0" presId="urn:microsoft.com/office/officeart/2005/8/layout/target1"/>
    <dgm:cxn modelId="{CCA3D2F3-9012-9044-A3EE-4E3C9F5B98CE}" type="presParOf" srcId="{5713D80B-7568-8448-9E5E-8A3C2647F98C}" destId="{8D5C38FB-62B1-5748-A06B-981CBA5CBF04}" srcOrd="13" destOrd="0" presId="urn:microsoft.com/office/officeart/2005/8/layout/target1"/>
    <dgm:cxn modelId="{279A1ACD-3846-AC4E-A32B-29AB0BCA673E}" type="presParOf" srcId="{5713D80B-7568-8448-9E5E-8A3C2647F98C}" destId="{C54AF8A3-2820-B84C-9676-DB33AE378186}" srcOrd="14" destOrd="0" presId="urn:microsoft.com/office/officeart/2005/8/layout/target1"/>
    <dgm:cxn modelId="{BF5C626D-C183-BB46-8E9B-EDBDDE0FC6CF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B2D51F-64E0-4F41-BE57-A7147AA6C17E}" type="doc">
      <dgm:prSet loTypeId="urn:microsoft.com/office/officeart/2005/8/layout/vList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576788-96B4-3543-AA9E-D936785AD3D6}">
      <dgm:prSet/>
      <dgm:spPr/>
      <dgm:t>
        <a:bodyPr/>
        <a:lstStyle/>
        <a:p>
          <a:pPr rtl="0"/>
          <a:r>
            <a:rPr lang="en-US" dirty="0" smtClean="0"/>
            <a:t>Produce diffraction limited imaging polarimetry from the </a:t>
          </a:r>
          <a:r>
            <a:rPr lang="en-US" dirty="0" err="1" smtClean="0"/>
            <a:t>MMT’s</a:t>
          </a:r>
          <a:r>
            <a:rPr lang="en-US" dirty="0" smtClean="0"/>
            <a:t> 6.5m primary from 1-5µm</a:t>
          </a:r>
          <a:endParaRPr lang="en-US" dirty="0"/>
        </a:p>
      </dgm:t>
    </dgm:pt>
    <dgm:pt modelId="{9324C0C8-C4A1-124D-A1FE-362FFEC143D6}" type="parTrans" cxnId="{B1A19AD8-2595-634D-BA7E-03B3D4CF7191}">
      <dgm:prSet/>
      <dgm:spPr/>
      <dgm:t>
        <a:bodyPr/>
        <a:lstStyle/>
        <a:p>
          <a:endParaRPr lang="en-US"/>
        </a:p>
      </dgm:t>
    </dgm:pt>
    <dgm:pt modelId="{05718622-DA81-8641-AF09-F74CD658CCA4}" type="sibTrans" cxnId="{B1A19AD8-2595-634D-BA7E-03B3D4CF7191}">
      <dgm:prSet/>
      <dgm:spPr/>
      <dgm:t>
        <a:bodyPr/>
        <a:lstStyle/>
        <a:p>
          <a:endParaRPr lang="en-US"/>
        </a:p>
      </dgm:t>
    </dgm:pt>
    <dgm:pt modelId="{5596EA24-53B8-6B4D-98B0-7FB6B3A59D05}">
      <dgm:prSet/>
      <dgm:spPr/>
      <dgm:t>
        <a:bodyPr/>
        <a:lstStyle/>
        <a:p>
          <a:pPr rtl="0"/>
          <a:r>
            <a:rPr lang="en-US" dirty="0" smtClean="0"/>
            <a:t>Training of young scientists in instrumentation</a:t>
          </a:r>
          <a:endParaRPr lang="en-US" dirty="0"/>
        </a:p>
      </dgm:t>
    </dgm:pt>
    <dgm:pt modelId="{75A0B9C6-DFCE-0741-A76F-D288D96C7A0D}" type="parTrans" cxnId="{B7C41660-4EBD-AF4A-80E3-CA3EE026C7C8}">
      <dgm:prSet/>
      <dgm:spPr/>
      <dgm:t>
        <a:bodyPr/>
        <a:lstStyle/>
        <a:p>
          <a:endParaRPr lang="en-US"/>
        </a:p>
      </dgm:t>
    </dgm:pt>
    <dgm:pt modelId="{CC3F1AD4-EA32-F547-9909-97171EFAE513}" type="sibTrans" cxnId="{B7C41660-4EBD-AF4A-80E3-CA3EE026C7C8}">
      <dgm:prSet/>
      <dgm:spPr/>
      <dgm:t>
        <a:bodyPr/>
        <a:lstStyle/>
        <a:p>
          <a:endParaRPr lang="en-US"/>
        </a:p>
      </dgm:t>
    </dgm:pt>
    <dgm:pt modelId="{3846E31D-D59E-B94C-B073-246FE59D9BBB}">
      <dgm:prSet/>
      <dgm:spPr/>
      <dgm:t>
        <a:bodyPr/>
        <a:lstStyle/>
        <a:p>
          <a:pPr rtl="0"/>
          <a:r>
            <a:rPr lang="en-US" dirty="0" smtClean="0"/>
            <a:t>Proving of new technologies &amp; methodologies</a:t>
          </a:r>
          <a:endParaRPr lang="en-US" dirty="0"/>
        </a:p>
      </dgm:t>
    </dgm:pt>
    <dgm:pt modelId="{CA7F6872-0D41-4A4F-82E6-9434454ACEE4}" type="parTrans" cxnId="{D46C564F-0CFD-1A47-8114-6AD6744034E1}">
      <dgm:prSet/>
      <dgm:spPr/>
      <dgm:t>
        <a:bodyPr/>
        <a:lstStyle/>
        <a:p>
          <a:endParaRPr lang="en-US"/>
        </a:p>
      </dgm:t>
    </dgm:pt>
    <dgm:pt modelId="{60EFFDE8-6A3A-004E-B10E-6C0BB17EE158}" type="sibTrans" cxnId="{D46C564F-0CFD-1A47-8114-6AD6744034E1}">
      <dgm:prSet/>
      <dgm:spPr/>
      <dgm:t>
        <a:bodyPr/>
        <a:lstStyle/>
        <a:p>
          <a:endParaRPr lang="en-US"/>
        </a:p>
      </dgm:t>
    </dgm:pt>
    <dgm:pt modelId="{FAD19450-9E45-E147-A57F-8F0C1DB0F6ED}">
      <dgm:prSet custT="1"/>
      <dgm:spPr/>
      <dgm:t>
        <a:bodyPr/>
        <a:lstStyle/>
        <a:p>
          <a:r>
            <a:rPr lang="en-US" sz="2000" dirty="0" smtClean="0"/>
            <a:t>Use</a:t>
          </a:r>
          <a:r>
            <a:rPr lang="en-US" sz="2000" dirty="0" smtClean="0"/>
            <a:t> </a:t>
          </a:r>
          <a:r>
            <a:rPr lang="en-US" sz="2000" dirty="0" err="1" smtClean="0"/>
            <a:t>MMT’s</a:t>
          </a:r>
          <a:r>
            <a:rPr lang="en-US" sz="2000" dirty="0" smtClean="0"/>
            <a:t> </a:t>
          </a:r>
          <a:r>
            <a:rPr lang="en-US" sz="2000" dirty="0" smtClean="0"/>
            <a:t>AO secondary</a:t>
          </a:r>
          <a:endParaRPr lang="en-US" sz="2000" dirty="0"/>
        </a:p>
      </dgm:t>
    </dgm:pt>
    <dgm:pt modelId="{8307B506-F17E-524B-902E-7B6EC8C40553}" type="parTrans" cxnId="{0441A0E7-8AB0-1748-A561-0C46AB3946A6}">
      <dgm:prSet/>
      <dgm:spPr/>
      <dgm:t>
        <a:bodyPr/>
        <a:lstStyle/>
        <a:p>
          <a:endParaRPr lang="en-US"/>
        </a:p>
      </dgm:t>
    </dgm:pt>
    <dgm:pt modelId="{28E9ED06-E723-F24F-9B86-EA546547AD5E}" type="sibTrans" cxnId="{0441A0E7-8AB0-1748-A561-0C46AB3946A6}">
      <dgm:prSet/>
      <dgm:spPr/>
      <dgm:t>
        <a:bodyPr/>
        <a:lstStyle/>
        <a:p>
          <a:endParaRPr lang="en-US"/>
        </a:p>
      </dgm:t>
    </dgm:pt>
    <dgm:pt modelId="{099CF167-3CD6-2143-BAF5-F6C1DCAFF0CB}">
      <dgm:prSet custT="1"/>
      <dgm:spPr/>
      <dgm:t>
        <a:bodyPr/>
        <a:lstStyle/>
        <a:p>
          <a:r>
            <a:rPr lang="en-US" sz="2000" dirty="0" smtClean="0"/>
            <a:t>Offer highest spatial resolution</a:t>
          </a:r>
          <a:r>
            <a:rPr lang="en-US" sz="2000" dirty="0" smtClean="0"/>
            <a:t> polarimeter </a:t>
          </a:r>
          <a:r>
            <a:rPr lang="en-US" sz="2000" dirty="0" smtClean="0"/>
            <a:t>on/off Earth </a:t>
          </a:r>
          <a:endParaRPr lang="en-US" sz="2000" dirty="0"/>
        </a:p>
      </dgm:t>
    </dgm:pt>
    <dgm:pt modelId="{C2424FD0-6388-5E48-9BDF-055129C5466D}" type="parTrans" cxnId="{3A813616-6B1C-3148-920D-49894300B77C}">
      <dgm:prSet/>
      <dgm:spPr/>
      <dgm:t>
        <a:bodyPr/>
        <a:lstStyle/>
        <a:p>
          <a:endParaRPr lang="en-US"/>
        </a:p>
      </dgm:t>
    </dgm:pt>
    <dgm:pt modelId="{300AD907-BAE9-674B-A271-98261F31CE33}" type="sibTrans" cxnId="{3A813616-6B1C-3148-920D-49894300B77C}">
      <dgm:prSet/>
      <dgm:spPr/>
      <dgm:t>
        <a:bodyPr/>
        <a:lstStyle/>
        <a:p>
          <a:endParaRPr lang="en-US"/>
        </a:p>
      </dgm:t>
    </dgm:pt>
    <dgm:pt modelId="{C5ADEA8A-A3BF-C743-9667-C7CF3D479A04}">
      <dgm:prSet/>
      <dgm:spPr/>
      <dgm:t>
        <a:bodyPr/>
        <a:lstStyle/>
        <a:p>
          <a:r>
            <a:rPr lang="en-US" dirty="0" smtClean="0"/>
            <a:t>Students/post-docs are involved in all phases of the instrument</a:t>
          </a:r>
          <a:endParaRPr lang="en-US" dirty="0"/>
        </a:p>
      </dgm:t>
    </dgm:pt>
    <dgm:pt modelId="{0433200C-C76D-DD43-9297-B2E0CDFFD28C}" type="parTrans" cxnId="{77AB5F91-689C-DE46-BE9F-A72444706B33}">
      <dgm:prSet/>
      <dgm:spPr/>
      <dgm:t>
        <a:bodyPr/>
        <a:lstStyle/>
        <a:p>
          <a:endParaRPr lang="en-US"/>
        </a:p>
      </dgm:t>
    </dgm:pt>
    <dgm:pt modelId="{AFAF3B30-3805-3D40-B76E-48D463D1CB25}" type="sibTrans" cxnId="{77AB5F91-689C-DE46-BE9F-A72444706B33}">
      <dgm:prSet/>
      <dgm:spPr/>
      <dgm:t>
        <a:bodyPr/>
        <a:lstStyle/>
        <a:p>
          <a:endParaRPr lang="en-US"/>
        </a:p>
      </dgm:t>
    </dgm:pt>
    <dgm:pt modelId="{BDCCC46C-D484-414B-85C2-A4C6FF48F485}">
      <dgm:prSet/>
      <dgm:spPr/>
      <dgm:t>
        <a:bodyPr/>
        <a:lstStyle/>
        <a:p>
          <a:r>
            <a:rPr lang="en-US" dirty="0" smtClean="0"/>
            <a:t>Array &amp; </a:t>
          </a:r>
          <a:r>
            <a:rPr lang="en-US" dirty="0" smtClean="0"/>
            <a:t>electronics systems</a:t>
          </a:r>
          <a:endParaRPr lang="en-US" dirty="0"/>
        </a:p>
      </dgm:t>
    </dgm:pt>
    <dgm:pt modelId="{F1189E8C-1FB6-CE4F-936D-5C3031E5047D}" type="parTrans" cxnId="{03811E6B-2FCA-B746-8E7D-AEB94E3F673C}">
      <dgm:prSet/>
      <dgm:spPr/>
      <dgm:t>
        <a:bodyPr/>
        <a:lstStyle/>
        <a:p>
          <a:endParaRPr lang="en-US"/>
        </a:p>
      </dgm:t>
    </dgm:pt>
    <dgm:pt modelId="{71A11793-3D8E-0D4E-AE4D-752279FEEB6B}" type="sibTrans" cxnId="{03811E6B-2FCA-B746-8E7D-AEB94E3F673C}">
      <dgm:prSet/>
      <dgm:spPr/>
      <dgm:t>
        <a:bodyPr/>
        <a:lstStyle/>
        <a:p>
          <a:endParaRPr lang="en-US"/>
        </a:p>
      </dgm:t>
    </dgm:pt>
    <dgm:pt modelId="{3A6C7938-744C-7F43-902D-FD34B588EE63}">
      <dgm:prSet/>
      <dgm:spPr/>
      <dgm:t>
        <a:bodyPr/>
        <a:lstStyle/>
        <a:p>
          <a:r>
            <a:rPr lang="en-US" dirty="0" smtClean="0"/>
            <a:t>New optics to </a:t>
          </a:r>
          <a:r>
            <a:rPr lang="en-US" dirty="0" smtClean="0"/>
            <a:t>offer spectropolarimetry?</a:t>
          </a:r>
          <a:endParaRPr lang="en-US" dirty="0"/>
        </a:p>
      </dgm:t>
    </dgm:pt>
    <dgm:pt modelId="{D8C79189-E16C-214C-99D9-0BC18EC552EE}" type="parTrans" cxnId="{E280CD88-1239-B94F-8662-CF10E08907E3}">
      <dgm:prSet/>
      <dgm:spPr/>
      <dgm:t>
        <a:bodyPr/>
        <a:lstStyle/>
        <a:p>
          <a:endParaRPr lang="en-US"/>
        </a:p>
      </dgm:t>
    </dgm:pt>
    <dgm:pt modelId="{9EC6A40C-5D49-A540-9108-0E588E75ED4A}" type="sibTrans" cxnId="{E280CD88-1239-B94F-8662-CF10E08907E3}">
      <dgm:prSet/>
      <dgm:spPr/>
      <dgm:t>
        <a:bodyPr/>
        <a:lstStyle/>
        <a:p>
          <a:endParaRPr lang="en-US"/>
        </a:p>
      </dgm:t>
    </dgm:pt>
    <dgm:pt modelId="{26E2CD21-47A3-5440-BCA4-E21B0D8C836E}" type="pres">
      <dgm:prSet presAssocID="{90B2D51F-64E0-4F41-BE57-A7147AA6C17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D31F9A-C6E2-9C4A-8A1D-8547D29BE9AB}" type="pres">
      <dgm:prSet presAssocID="{05576788-96B4-3543-AA9E-D936785AD3D6}" presName="linNode" presStyleCnt="0"/>
      <dgm:spPr/>
    </dgm:pt>
    <dgm:pt modelId="{50F21977-E1F0-3E4B-B1E9-96B396A85802}" type="pres">
      <dgm:prSet presAssocID="{05576788-96B4-3543-AA9E-D936785AD3D6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8C3DC-863C-EF4D-9BA9-52D1A1AEC194}" type="pres">
      <dgm:prSet presAssocID="{05576788-96B4-3543-AA9E-D936785AD3D6}" presName="childShp" presStyleLbl="bgAccFollowNode1" presStyleIdx="0" presStyleCnt="3" custLinFactNeighborX="7012" custLinFactNeighborY="-152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3B3F3-3511-AB43-900A-9CA3E193BF49}" type="pres">
      <dgm:prSet presAssocID="{05718622-DA81-8641-AF09-F74CD658CCA4}" presName="spacing" presStyleCnt="0"/>
      <dgm:spPr/>
    </dgm:pt>
    <dgm:pt modelId="{8F2AFC9A-10A5-9A44-BFC6-66DA9655C572}" type="pres">
      <dgm:prSet presAssocID="{5596EA24-53B8-6B4D-98B0-7FB6B3A59D05}" presName="linNode" presStyleCnt="0"/>
      <dgm:spPr/>
    </dgm:pt>
    <dgm:pt modelId="{180D0598-05E7-5144-8E83-AF18E6D20C66}" type="pres">
      <dgm:prSet presAssocID="{5596EA24-53B8-6B4D-98B0-7FB6B3A59D0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F89EB-9EED-E649-889E-485C66A36D43}" type="pres">
      <dgm:prSet presAssocID="{5596EA24-53B8-6B4D-98B0-7FB6B3A59D05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4CF08-CCDD-4347-A807-CA65F84C4252}" type="pres">
      <dgm:prSet presAssocID="{CC3F1AD4-EA32-F547-9909-97171EFAE513}" presName="spacing" presStyleCnt="0"/>
      <dgm:spPr/>
    </dgm:pt>
    <dgm:pt modelId="{CC1C5C79-FABC-2F45-84C0-179D4879801D}" type="pres">
      <dgm:prSet presAssocID="{3846E31D-D59E-B94C-B073-246FE59D9BBB}" presName="linNode" presStyleCnt="0"/>
      <dgm:spPr/>
    </dgm:pt>
    <dgm:pt modelId="{C88C47E6-AED8-0240-BAEC-3674A8267653}" type="pres">
      <dgm:prSet presAssocID="{3846E31D-D59E-B94C-B073-246FE59D9BBB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43482F-BFB2-AE4A-88BC-716C130583C2}" type="pres">
      <dgm:prSet presAssocID="{3846E31D-D59E-B94C-B073-246FE59D9BBB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7E9CAA-90C7-7244-AE8C-7679C1E2C805}" type="presOf" srcId="{BDCCC46C-D484-414B-85C2-A4C6FF48F485}" destId="{3F43482F-BFB2-AE4A-88BC-716C130583C2}" srcOrd="0" destOrd="0" presId="urn:microsoft.com/office/officeart/2005/8/layout/vList6"/>
    <dgm:cxn modelId="{D46C564F-0CFD-1A47-8114-6AD6744034E1}" srcId="{90B2D51F-64E0-4F41-BE57-A7147AA6C17E}" destId="{3846E31D-D59E-B94C-B073-246FE59D9BBB}" srcOrd="2" destOrd="0" parTransId="{CA7F6872-0D41-4A4F-82E6-9434454ACEE4}" sibTransId="{60EFFDE8-6A3A-004E-B10E-6C0BB17EE158}"/>
    <dgm:cxn modelId="{B7C41660-4EBD-AF4A-80E3-CA3EE026C7C8}" srcId="{90B2D51F-64E0-4F41-BE57-A7147AA6C17E}" destId="{5596EA24-53B8-6B4D-98B0-7FB6B3A59D05}" srcOrd="1" destOrd="0" parTransId="{75A0B9C6-DFCE-0741-A76F-D288D96C7A0D}" sibTransId="{CC3F1AD4-EA32-F547-9909-97171EFAE513}"/>
    <dgm:cxn modelId="{6CEAC7ED-AA45-A742-932D-6E6BCBC09959}" type="presOf" srcId="{3A6C7938-744C-7F43-902D-FD34B588EE63}" destId="{3F43482F-BFB2-AE4A-88BC-716C130583C2}" srcOrd="0" destOrd="1" presId="urn:microsoft.com/office/officeart/2005/8/layout/vList6"/>
    <dgm:cxn modelId="{77AB5F91-689C-DE46-BE9F-A72444706B33}" srcId="{5596EA24-53B8-6B4D-98B0-7FB6B3A59D05}" destId="{C5ADEA8A-A3BF-C743-9667-C7CF3D479A04}" srcOrd="0" destOrd="0" parTransId="{0433200C-C76D-DD43-9297-B2E0CDFFD28C}" sibTransId="{AFAF3B30-3805-3D40-B76E-48D463D1CB25}"/>
    <dgm:cxn modelId="{DAD01CF6-CCE4-304C-9CD8-8C3537BC675B}" type="presOf" srcId="{90B2D51F-64E0-4F41-BE57-A7147AA6C17E}" destId="{26E2CD21-47A3-5440-BCA4-E21B0D8C836E}" srcOrd="0" destOrd="0" presId="urn:microsoft.com/office/officeart/2005/8/layout/vList6"/>
    <dgm:cxn modelId="{E202C063-0955-3D41-BC91-30E30772A773}" type="presOf" srcId="{3846E31D-D59E-B94C-B073-246FE59D9BBB}" destId="{C88C47E6-AED8-0240-BAEC-3674A8267653}" srcOrd="0" destOrd="0" presId="urn:microsoft.com/office/officeart/2005/8/layout/vList6"/>
    <dgm:cxn modelId="{E03F0740-240B-D14F-BCBB-94385506987B}" type="presOf" srcId="{05576788-96B4-3543-AA9E-D936785AD3D6}" destId="{50F21977-E1F0-3E4B-B1E9-96B396A85802}" srcOrd="0" destOrd="0" presId="urn:microsoft.com/office/officeart/2005/8/layout/vList6"/>
    <dgm:cxn modelId="{F66CF412-005C-6E40-9D79-87D8BFBE38DB}" type="presOf" srcId="{5596EA24-53B8-6B4D-98B0-7FB6B3A59D05}" destId="{180D0598-05E7-5144-8E83-AF18E6D20C66}" srcOrd="0" destOrd="0" presId="urn:microsoft.com/office/officeart/2005/8/layout/vList6"/>
    <dgm:cxn modelId="{B1A19AD8-2595-634D-BA7E-03B3D4CF7191}" srcId="{90B2D51F-64E0-4F41-BE57-A7147AA6C17E}" destId="{05576788-96B4-3543-AA9E-D936785AD3D6}" srcOrd="0" destOrd="0" parTransId="{9324C0C8-C4A1-124D-A1FE-362FFEC143D6}" sibTransId="{05718622-DA81-8641-AF09-F74CD658CCA4}"/>
    <dgm:cxn modelId="{E3F2FAEF-DD5F-DC43-8C85-B51411720079}" type="presOf" srcId="{099CF167-3CD6-2143-BAF5-F6C1DCAFF0CB}" destId="{B978C3DC-863C-EF4D-9BA9-52D1A1AEC194}" srcOrd="0" destOrd="1" presId="urn:microsoft.com/office/officeart/2005/8/layout/vList6"/>
    <dgm:cxn modelId="{E280CD88-1239-B94F-8662-CF10E08907E3}" srcId="{3846E31D-D59E-B94C-B073-246FE59D9BBB}" destId="{3A6C7938-744C-7F43-902D-FD34B588EE63}" srcOrd="1" destOrd="0" parTransId="{D8C79189-E16C-214C-99D9-0BC18EC552EE}" sibTransId="{9EC6A40C-5D49-A540-9108-0E588E75ED4A}"/>
    <dgm:cxn modelId="{03811E6B-2FCA-B746-8E7D-AEB94E3F673C}" srcId="{3846E31D-D59E-B94C-B073-246FE59D9BBB}" destId="{BDCCC46C-D484-414B-85C2-A4C6FF48F485}" srcOrd="0" destOrd="0" parTransId="{F1189E8C-1FB6-CE4F-936D-5C3031E5047D}" sibTransId="{71A11793-3D8E-0D4E-AE4D-752279FEEB6B}"/>
    <dgm:cxn modelId="{0441A0E7-8AB0-1748-A561-0C46AB3946A6}" srcId="{05576788-96B4-3543-AA9E-D936785AD3D6}" destId="{FAD19450-9E45-E147-A57F-8F0C1DB0F6ED}" srcOrd="0" destOrd="0" parTransId="{8307B506-F17E-524B-902E-7B6EC8C40553}" sibTransId="{28E9ED06-E723-F24F-9B86-EA546547AD5E}"/>
    <dgm:cxn modelId="{66C316D5-F7D5-0648-BC4A-FE36879D0088}" type="presOf" srcId="{FAD19450-9E45-E147-A57F-8F0C1DB0F6ED}" destId="{B978C3DC-863C-EF4D-9BA9-52D1A1AEC194}" srcOrd="0" destOrd="0" presId="urn:microsoft.com/office/officeart/2005/8/layout/vList6"/>
    <dgm:cxn modelId="{3A813616-6B1C-3148-920D-49894300B77C}" srcId="{FAD19450-9E45-E147-A57F-8F0C1DB0F6ED}" destId="{099CF167-3CD6-2143-BAF5-F6C1DCAFF0CB}" srcOrd="0" destOrd="0" parTransId="{C2424FD0-6388-5E48-9BDF-055129C5466D}" sibTransId="{300AD907-BAE9-674B-A271-98261F31CE33}"/>
    <dgm:cxn modelId="{90BB2730-6A91-2147-975B-F208E0296C70}" type="presOf" srcId="{C5ADEA8A-A3BF-C743-9667-C7CF3D479A04}" destId="{19DF89EB-9EED-E649-889E-485C66A36D43}" srcOrd="0" destOrd="0" presId="urn:microsoft.com/office/officeart/2005/8/layout/vList6"/>
    <dgm:cxn modelId="{A46E3DC2-FE36-FB42-BF7A-F414EC2298E7}" type="presParOf" srcId="{26E2CD21-47A3-5440-BCA4-E21B0D8C836E}" destId="{B4D31F9A-C6E2-9C4A-8A1D-8547D29BE9AB}" srcOrd="0" destOrd="0" presId="urn:microsoft.com/office/officeart/2005/8/layout/vList6"/>
    <dgm:cxn modelId="{50C3FC7F-8766-8040-BFE7-1C3850E3F5E6}" type="presParOf" srcId="{B4D31F9A-C6E2-9C4A-8A1D-8547D29BE9AB}" destId="{50F21977-E1F0-3E4B-B1E9-96B396A85802}" srcOrd="0" destOrd="0" presId="urn:microsoft.com/office/officeart/2005/8/layout/vList6"/>
    <dgm:cxn modelId="{FF3B4CC5-802A-EE44-B5FC-10CD7C8A9A97}" type="presParOf" srcId="{B4D31F9A-C6E2-9C4A-8A1D-8547D29BE9AB}" destId="{B978C3DC-863C-EF4D-9BA9-52D1A1AEC194}" srcOrd="1" destOrd="0" presId="urn:microsoft.com/office/officeart/2005/8/layout/vList6"/>
    <dgm:cxn modelId="{1CA74167-D74C-1446-B5FD-E4BF9361A2B3}" type="presParOf" srcId="{26E2CD21-47A3-5440-BCA4-E21B0D8C836E}" destId="{A613B3F3-3511-AB43-900A-9CA3E193BF49}" srcOrd="1" destOrd="0" presId="urn:microsoft.com/office/officeart/2005/8/layout/vList6"/>
    <dgm:cxn modelId="{10FACF38-9FA0-0B4E-9119-3221A0BE1AC3}" type="presParOf" srcId="{26E2CD21-47A3-5440-BCA4-E21B0D8C836E}" destId="{8F2AFC9A-10A5-9A44-BFC6-66DA9655C572}" srcOrd="2" destOrd="0" presId="urn:microsoft.com/office/officeart/2005/8/layout/vList6"/>
    <dgm:cxn modelId="{6BC4D5FA-8FA9-DB4D-91C9-28D29FF0E426}" type="presParOf" srcId="{8F2AFC9A-10A5-9A44-BFC6-66DA9655C572}" destId="{180D0598-05E7-5144-8E83-AF18E6D20C66}" srcOrd="0" destOrd="0" presId="urn:microsoft.com/office/officeart/2005/8/layout/vList6"/>
    <dgm:cxn modelId="{6E2BC26C-49B4-794D-BA4D-B448D67143A3}" type="presParOf" srcId="{8F2AFC9A-10A5-9A44-BFC6-66DA9655C572}" destId="{19DF89EB-9EED-E649-889E-485C66A36D43}" srcOrd="1" destOrd="0" presId="urn:microsoft.com/office/officeart/2005/8/layout/vList6"/>
    <dgm:cxn modelId="{59D27E69-08D4-B44F-A000-4774A2E5EA66}" type="presParOf" srcId="{26E2CD21-47A3-5440-BCA4-E21B0D8C836E}" destId="{E2A4CF08-CCDD-4347-A807-CA65F84C4252}" srcOrd="3" destOrd="0" presId="urn:microsoft.com/office/officeart/2005/8/layout/vList6"/>
    <dgm:cxn modelId="{17DEEFB8-C6AA-D445-9DB9-43B7AB5B2616}" type="presParOf" srcId="{26E2CD21-47A3-5440-BCA4-E21B0D8C836E}" destId="{CC1C5C79-FABC-2F45-84C0-179D4879801D}" srcOrd="4" destOrd="0" presId="urn:microsoft.com/office/officeart/2005/8/layout/vList6"/>
    <dgm:cxn modelId="{1F183484-FB6D-2844-8B6A-D2159B37B810}" type="presParOf" srcId="{CC1C5C79-FABC-2F45-84C0-179D4879801D}" destId="{C88C47E6-AED8-0240-BAEC-3674A8267653}" srcOrd="0" destOrd="0" presId="urn:microsoft.com/office/officeart/2005/8/layout/vList6"/>
    <dgm:cxn modelId="{FBA0F448-ADE5-7F45-A319-CC4AED0FD17B}" type="presParOf" srcId="{CC1C5C79-FABC-2F45-84C0-179D4879801D}" destId="{3F43482F-BFB2-AE4A-88BC-716C130583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9383BEC1-7D49-D448-9E5E-6E6223E86F8C}" type="presOf" srcId="{BC635D99-E9B5-3F45-9E3F-276DC8EFD84B}" destId="{1E712DE9-5C83-EF4A-9A13-EB14DA011CA9}" srcOrd="0" destOrd="0" presId="urn:microsoft.com/office/officeart/2005/8/layout/target1"/>
    <dgm:cxn modelId="{195064AC-32A4-C047-8228-8C0D916DB9D3}" type="presOf" srcId="{BB2CED09-197C-7E40-98DD-29D5E31AED85}" destId="{7A0BF1B0-541A-0145-8B75-5611785E38C0}" srcOrd="0" destOrd="0" presId="urn:microsoft.com/office/officeart/2005/8/layout/target1"/>
    <dgm:cxn modelId="{36E3642F-5C61-D04A-A80C-32D80B0B408E}" type="presOf" srcId="{3A63F102-9554-8B4D-9329-9B364C3E7C66}" destId="{8D5C38FB-62B1-5748-A06B-981CBA5CBF04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C0417681-DB2C-A84C-8960-4F6397CCB50E}" type="presOf" srcId="{1EC92214-DF24-4641-A23E-26D2DBA19574}" destId="{64850085-BB61-E946-B721-E8653CE81616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4A11F8FE-B1A5-5C49-BA3A-4D496D9396AC}" type="presOf" srcId="{36C909B3-BD2D-9D43-A61B-5856DEFCB450}" destId="{5713D80B-7568-8448-9E5E-8A3C2647F98C}" srcOrd="0" destOrd="0" presId="urn:microsoft.com/office/officeart/2005/8/layout/target1"/>
    <dgm:cxn modelId="{48918669-8F1A-9445-885D-1F1E6114973F}" type="presParOf" srcId="{5713D80B-7568-8448-9E5E-8A3C2647F98C}" destId="{608C0984-030E-D041-B098-E3329FE3E425}" srcOrd="0" destOrd="0" presId="urn:microsoft.com/office/officeart/2005/8/layout/target1"/>
    <dgm:cxn modelId="{8BDFE19D-213A-964C-9E70-4E68EC78B2C3}" type="presParOf" srcId="{5713D80B-7568-8448-9E5E-8A3C2647F98C}" destId="{7A0BF1B0-541A-0145-8B75-5611785E38C0}" srcOrd="1" destOrd="0" presId="urn:microsoft.com/office/officeart/2005/8/layout/target1"/>
    <dgm:cxn modelId="{155737F6-A450-804E-9883-5A950B9E69C7}" type="presParOf" srcId="{5713D80B-7568-8448-9E5E-8A3C2647F98C}" destId="{22B053FB-7CB1-7F4B-A327-2575741DA426}" srcOrd="2" destOrd="0" presId="urn:microsoft.com/office/officeart/2005/8/layout/target1"/>
    <dgm:cxn modelId="{8466B0A5-2B24-E04A-B5BC-3983648227A3}" type="presParOf" srcId="{5713D80B-7568-8448-9E5E-8A3C2647F98C}" destId="{23590A7D-1AD7-D945-95BE-BA08A4D0BF80}" srcOrd="3" destOrd="0" presId="urn:microsoft.com/office/officeart/2005/8/layout/target1"/>
    <dgm:cxn modelId="{BFB22488-9C1F-144A-9007-F6E42A0FD635}" type="presParOf" srcId="{5713D80B-7568-8448-9E5E-8A3C2647F98C}" destId="{A8B37535-B3E8-EE4F-89FD-BC28FFA1E94F}" srcOrd="4" destOrd="0" presId="urn:microsoft.com/office/officeart/2005/8/layout/target1"/>
    <dgm:cxn modelId="{07001F4E-600A-FF4D-B5AC-32287B182286}" type="presParOf" srcId="{5713D80B-7568-8448-9E5E-8A3C2647F98C}" destId="{64850085-BB61-E946-B721-E8653CE81616}" srcOrd="5" destOrd="0" presId="urn:microsoft.com/office/officeart/2005/8/layout/target1"/>
    <dgm:cxn modelId="{9DE73AE4-8F1D-3F4B-B090-ECC8A0108DAC}" type="presParOf" srcId="{5713D80B-7568-8448-9E5E-8A3C2647F98C}" destId="{DF10ABB0-A285-7241-86ED-F31FF6001AF8}" srcOrd="6" destOrd="0" presId="urn:microsoft.com/office/officeart/2005/8/layout/target1"/>
    <dgm:cxn modelId="{F17E4CDA-84CB-594F-8B53-77E6E1D0BD77}" type="presParOf" srcId="{5713D80B-7568-8448-9E5E-8A3C2647F98C}" destId="{A3BD2F60-275E-1C4A-829A-6B84295B5CFE}" srcOrd="7" destOrd="0" presId="urn:microsoft.com/office/officeart/2005/8/layout/target1"/>
    <dgm:cxn modelId="{148FED7C-73F9-614A-A0D6-F336C9BC7997}" type="presParOf" srcId="{5713D80B-7568-8448-9E5E-8A3C2647F98C}" destId="{BB3FDA67-C20C-6342-A00D-53BC8C1ECD17}" srcOrd="8" destOrd="0" presId="urn:microsoft.com/office/officeart/2005/8/layout/target1"/>
    <dgm:cxn modelId="{16F27AC8-721C-7349-92F9-0C8BFF118C2B}" type="presParOf" srcId="{5713D80B-7568-8448-9E5E-8A3C2647F98C}" destId="{1E712DE9-5C83-EF4A-9A13-EB14DA011CA9}" srcOrd="9" destOrd="0" presId="urn:microsoft.com/office/officeart/2005/8/layout/target1"/>
    <dgm:cxn modelId="{DF4EB3A3-F64F-D04B-833C-A6DF0C59CDE3}" type="presParOf" srcId="{5713D80B-7568-8448-9E5E-8A3C2647F98C}" destId="{EB26B07B-CB3F-B949-920F-168DF6AA7B8C}" srcOrd="10" destOrd="0" presId="urn:microsoft.com/office/officeart/2005/8/layout/target1"/>
    <dgm:cxn modelId="{3487B300-18FB-8D4C-8307-71CB4801D324}" type="presParOf" srcId="{5713D80B-7568-8448-9E5E-8A3C2647F98C}" destId="{ADD719AC-C669-B840-9374-64569BF11064}" srcOrd="11" destOrd="0" presId="urn:microsoft.com/office/officeart/2005/8/layout/target1"/>
    <dgm:cxn modelId="{9B850AD0-1043-A245-8CF2-7987B95BF0E7}" type="presParOf" srcId="{5713D80B-7568-8448-9E5E-8A3C2647F98C}" destId="{1631054A-81F0-7245-9CDD-EA7CA238F2F1}" srcOrd="12" destOrd="0" presId="urn:microsoft.com/office/officeart/2005/8/layout/target1"/>
    <dgm:cxn modelId="{3D4E0C15-235B-8D4B-9486-0594F216AD64}" type="presParOf" srcId="{5713D80B-7568-8448-9E5E-8A3C2647F98C}" destId="{8D5C38FB-62B1-5748-A06B-981CBA5CBF04}" srcOrd="13" destOrd="0" presId="urn:microsoft.com/office/officeart/2005/8/layout/target1"/>
    <dgm:cxn modelId="{872252A9-2B10-CD48-851A-669F994CD99E}" type="presParOf" srcId="{5713D80B-7568-8448-9E5E-8A3C2647F98C}" destId="{C54AF8A3-2820-B84C-9676-DB33AE378186}" srcOrd="14" destOrd="0" presId="urn:microsoft.com/office/officeart/2005/8/layout/target1"/>
    <dgm:cxn modelId="{F88A3A48-2270-EC44-95A5-4F78CDA1C401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R&amp;D</a:t>
          </a:r>
          <a:endParaRPr lang="en-US" dirty="0">
            <a:solidFill>
              <a:srgbClr val="BFBFBF"/>
            </a:solidFill>
          </a:endParaRPr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F7AA5C81-C662-524C-B5A4-571755A41564}" type="presOf" srcId="{BB2CED09-197C-7E40-98DD-29D5E31AED85}" destId="{7A0BF1B0-541A-0145-8B75-5611785E38C0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E89B74C-4C63-CF46-9A40-4E95A69A20A9}" type="presOf" srcId="{36C909B3-BD2D-9D43-A61B-5856DEFCB450}" destId="{5713D80B-7568-8448-9E5E-8A3C2647F98C}" srcOrd="0" destOrd="0" presId="urn:microsoft.com/office/officeart/2005/8/layout/target1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9AD2BC33-63B7-9C4A-9F92-56B286373364}" type="presOf" srcId="{3A63F102-9554-8B4D-9329-9B364C3E7C66}" destId="{8D5C38FB-62B1-5748-A06B-981CBA5CBF04}" srcOrd="0" destOrd="0" presId="urn:microsoft.com/office/officeart/2005/8/layout/target1"/>
    <dgm:cxn modelId="{C928CF49-3C83-DA42-B2C5-EAA108CB2FBC}" type="presOf" srcId="{1EC92214-DF24-4641-A23E-26D2DBA19574}" destId="{64850085-BB61-E946-B721-E8653CE81616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C37CD94A-E386-3B4B-8039-06FCC0E98998}" type="presOf" srcId="{BC635D99-E9B5-3F45-9E3F-276DC8EFD84B}" destId="{1E712DE9-5C83-EF4A-9A13-EB14DA011CA9}" srcOrd="0" destOrd="0" presId="urn:microsoft.com/office/officeart/2005/8/layout/target1"/>
    <dgm:cxn modelId="{61ED93D2-AD6B-3942-B8EB-24EF35B09A1E}" type="presParOf" srcId="{5713D80B-7568-8448-9E5E-8A3C2647F98C}" destId="{608C0984-030E-D041-B098-E3329FE3E425}" srcOrd="0" destOrd="0" presId="urn:microsoft.com/office/officeart/2005/8/layout/target1"/>
    <dgm:cxn modelId="{82496F22-84F5-8D4E-B423-5450AE035425}" type="presParOf" srcId="{5713D80B-7568-8448-9E5E-8A3C2647F98C}" destId="{7A0BF1B0-541A-0145-8B75-5611785E38C0}" srcOrd="1" destOrd="0" presId="urn:microsoft.com/office/officeart/2005/8/layout/target1"/>
    <dgm:cxn modelId="{CE422A67-7F02-6A45-97CF-74AFB61E33AC}" type="presParOf" srcId="{5713D80B-7568-8448-9E5E-8A3C2647F98C}" destId="{22B053FB-7CB1-7F4B-A327-2575741DA426}" srcOrd="2" destOrd="0" presId="urn:microsoft.com/office/officeart/2005/8/layout/target1"/>
    <dgm:cxn modelId="{4DE9FCB3-57CE-8045-8E60-27EA2CD656B0}" type="presParOf" srcId="{5713D80B-7568-8448-9E5E-8A3C2647F98C}" destId="{23590A7D-1AD7-D945-95BE-BA08A4D0BF80}" srcOrd="3" destOrd="0" presId="urn:microsoft.com/office/officeart/2005/8/layout/target1"/>
    <dgm:cxn modelId="{A11EA1A1-69A2-5B4C-A132-70A1DEF94A73}" type="presParOf" srcId="{5713D80B-7568-8448-9E5E-8A3C2647F98C}" destId="{A8B37535-B3E8-EE4F-89FD-BC28FFA1E94F}" srcOrd="4" destOrd="0" presId="urn:microsoft.com/office/officeart/2005/8/layout/target1"/>
    <dgm:cxn modelId="{59D25C59-9C69-5A4C-965F-9373E00AA45A}" type="presParOf" srcId="{5713D80B-7568-8448-9E5E-8A3C2647F98C}" destId="{64850085-BB61-E946-B721-E8653CE81616}" srcOrd="5" destOrd="0" presId="urn:microsoft.com/office/officeart/2005/8/layout/target1"/>
    <dgm:cxn modelId="{A20E25E6-D13E-A942-82D1-4CD93E52E238}" type="presParOf" srcId="{5713D80B-7568-8448-9E5E-8A3C2647F98C}" destId="{DF10ABB0-A285-7241-86ED-F31FF6001AF8}" srcOrd="6" destOrd="0" presId="urn:microsoft.com/office/officeart/2005/8/layout/target1"/>
    <dgm:cxn modelId="{47B496B2-0E8F-7C4B-806D-04B9855531F4}" type="presParOf" srcId="{5713D80B-7568-8448-9E5E-8A3C2647F98C}" destId="{A3BD2F60-275E-1C4A-829A-6B84295B5CFE}" srcOrd="7" destOrd="0" presId="urn:microsoft.com/office/officeart/2005/8/layout/target1"/>
    <dgm:cxn modelId="{594690C9-80FA-C74D-91C1-F5006CA0A4E0}" type="presParOf" srcId="{5713D80B-7568-8448-9E5E-8A3C2647F98C}" destId="{BB3FDA67-C20C-6342-A00D-53BC8C1ECD17}" srcOrd="8" destOrd="0" presId="urn:microsoft.com/office/officeart/2005/8/layout/target1"/>
    <dgm:cxn modelId="{AD04B6B6-AFE1-6641-88E7-DBBFF1CFBABB}" type="presParOf" srcId="{5713D80B-7568-8448-9E5E-8A3C2647F98C}" destId="{1E712DE9-5C83-EF4A-9A13-EB14DA011CA9}" srcOrd="9" destOrd="0" presId="urn:microsoft.com/office/officeart/2005/8/layout/target1"/>
    <dgm:cxn modelId="{8A0E58E8-B35D-3B4C-B246-28ED4A59D8EA}" type="presParOf" srcId="{5713D80B-7568-8448-9E5E-8A3C2647F98C}" destId="{EB26B07B-CB3F-B949-920F-168DF6AA7B8C}" srcOrd="10" destOrd="0" presId="urn:microsoft.com/office/officeart/2005/8/layout/target1"/>
    <dgm:cxn modelId="{1D360AFF-F86A-064B-B5C6-CDC782C7AF7B}" type="presParOf" srcId="{5713D80B-7568-8448-9E5E-8A3C2647F98C}" destId="{ADD719AC-C669-B840-9374-64569BF11064}" srcOrd="11" destOrd="0" presId="urn:microsoft.com/office/officeart/2005/8/layout/target1"/>
    <dgm:cxn modelId="{37C06192-077E-8B46-8E15-44C6B7E9F893}" type="presParOf" srcId="{5713D80B-7568-8448-9E5E-8A3C2647F98C}" destId="{1631054A-81F0-7245-9CDD-EA7CA238F2F1}" srcOrd="12" destOrd="0" presId="urn:microsoft.com/office/officeart/2005/8/layout/target1"/>
    <dgm:cxn modelId="{3099385C-99CA-1F44-B751-7ADB787636B8}" type="presParOf" srcId="{5713D80B-7568-8448-9E5E-8A3C2647F98C}" destId="{8D5C38FB-62B1-5748-A06B-981CBA5CBF04}" srcOrd="13" destOrd="0" presId="urn:microsoft.com/office/officeart/2005/8/layout/target1"/>
    <dgm:cxn modelId="{6FDC815B-3D43-7640-AF1F-3210AC6172AA}" type="presParOf" srcId="{5713D80B-7568-8448-9E5E-8A3C2647F98C}" destId="{C54AF8A3-2820-B84C-9676-DB33AE378186}" srcOrd="14" destOrd="0" presId="urn:microsoft.com/office/officeart/2005/8/layout/target1"/>
    <dgm:cxn modelId="{7289DC42-0D32-DC4B-8F98-564893D12AF9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C909B3-BD2D-9D43-A61B-5856DEFCB450}" type="doc">
      <dgm:prSet loTypeId="urn:microsoft.com/office/officeart/2005/8/layout/target1" loCatId="relationship" qsTypeId="urn:microsoft.com/office/officeart/2005/8/quickstyle/3D1" qsCatId="3D" csTypeId="urn:microsoft.com/office/officeart/2005/8/colors/colorful2" csCatId="colorful" phldr="1"/>
      <dgm:spPr/>
    </dgm:pt>
    <dgm:pt modelId="{BB2CED09-197C-7E40-98DD-29D5E31AED85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383D9FA5-A8D9-964D-B9DE-1CD1D31F0DDF}" type="parTrans" cxnId="{E85236D9-D283-9847-9234-C13D1DE53089}">
      <dgm:prSet/>
      <dgm:spPr/>
      <dgm:t>
        <a:bodyPr/>
        <a:lstStyle/>
        <a:p>
          <a:endParaRPr lang="en-US"/>
        </a:p>
      </dgm:t>
    </dgm:pt>
    <dgm:pt modelId="{14D5034F-EE6B-B844-84D5-AD9C23DCB7D3}" type="sibTrans" cxnId="{E85236D9-D283-9847-9234-C13D1DE53089}">
      <dgm:prSet/>
      <dgm:spPr/>
      <dgm:t>
        <a:bodyPr/>
        <a:lstStyle/>
        <a:p>
          <a:endParaRPr lang="en-US"/>
        </a:p>
      </dgm:t>
    </dgm:pt>
    <dgm:pt modelId="{BC635D99-E9B5-3F45-9E3F-276DC8EFD84B}">
      <dgm:prSet phldrT="[Text]"/>
      <dgm:spPr/>
      <dgm:t>
        <a:bodyPr/>
        <a:lstStyle/>
        <a:p>
          <a:r>
            <a:rPr lang="en-US" dirty="0" smtClean="0"/>
            <a:t>Facility-class</a:t>
          </a:r>
        </a:p>
      </dgm:t>
    </dgm:pt>
    <dgm:pt modelId="{00C39684-F9A4-334F-ADE8-B0E0E3B2CEEA}" type="parTrans" cxnId="{069DF7CF-A087-7E48-AAB0-6EA7D89E970B}">
      <dgm:prSet/>
      <dgm:spPr/>
      <dgm:t>
        <a:bodyPr/>
        <a:lstStyle/>
        <a:p>
          <a:endParaRPr lang="en-US"/>
        </a:p>
      </dgm:t>
    </dgm:pt>
    <dgm:pt modelId="{88FE47E7-70F3-C34B-AA98-6CFFB4E62232}" type="sibTrans" cxnId="{069DF7CF-A087-7E48-AAB0-6EA7D89E970B}">
      <dgm:prSet/>
      <dgm:spPr/>
      <dgm:t>
        <a:bodyPr/>
        <a:lstStyle/>
        <a:p>
          <a:endParaRPr lang="en-US"/>
        </a:p>
      </dgm:t>
    </dgm:pt>
    <dgm:pt modelId="{1EC92214-DF24-4641-A23E-26D2DBA19574}">
      <dgm:prSet phldrT="[Text]"/>
      <dgm:spPr/>
      <dgm:t>
        <a:bodyPr/>
        <a:lstStyle/>
        <a:p>
          <a:r>
            <a:rPr lang="en-US" dirty="0" smtClean="0">
              <a:solidFill>
                <a:srgbClr val="BFBFBF"/>
              </a:solidFill>
            </a:rPr>
            <a:t>PI-class</a:t>
          </a:r>
        </a:p>
      </dgm:t>
    </dgm:pt>
    <dgm:pt modelId="{AD688336-1403-2043-A06A-2ADFF31DCF96}" type="parTrans" cxnId="{88E75CAC-FB85-6A4B-B212-4308B4906A48}">
      <dgm:prSet/>
      <dgm:spPr/>
      <dgm:t>
        <a:bodyPr/>
        <a:lstStyle/>
        <a:p>
          <a:endParaRPr lang="en-US"/>
        </a:p>
      </dgm:t>
    </dgm:pt>
    <dgm:pt modelId="{A43EDA26-D7A3-374B-B258-B0CAAF42E031}" type="sibTrans" cxnId="{88E75CAC-FB85-6A4B-B212-4308B4906A48}">
      <dgm:prSet/>
      <dgm:spPr/>
      <dgm:t>
        <a:bodyPr/>
        <a:lstStyle/>
        <a:p>
          <a:endParaRPr lang="en-US"/>
        </a:p>
      </dgm:t>
    </dgm:pt>
    <dgm:pt modelId="{3A63F102-9554-8B4D-9329-9B364C3E7C66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gm:t>
    </dgm:pt>
    <dgm:pt modelId="{7D91B82E-3F31-FA4B-92B0-F8B99531D30F}" type="parTrans" cxnId="{01925084-6F11-4641-9747-BFD84ABCDE86}">
      <dgm:prSet/>
      <dgm:spPr/>
      <dgm:t>
        <a:bodyPr/>
        <a:lstStyle/>
        <a:p>
          <a:endParaRPr lang="en-US"/>
        </a:p>
      </dgm:t>
    </dgm:pt>
    <dgm:pt modelId="{2EDFAFA7-F905-C144-8F1B-0F86CF84F5AB}" type="sibTrans" cxnId="{01925084-6F11-4641-9747-BFD84ABCDE86}">
      <dgm:prSet/>
      <dgm:spPr/>
      <dgm:t>
        <a:bodyPr/>
        <a:lstStyle/>
        <a:p>
          <a:endParaRPr lang="en-US"/>
        </a:p>
      </dgm:t>
    </dgm:pt>
    <dgm:pt modelId="{5713D80B-7568-8448-9E5E-8A3C2647F98C}" type="pres">
      <dgm:prSet presAssocID="{36C909B3-BD2D-9D43-A61B-5856DEFCB450}" presName="composite" presStyleCnt="0">
        <dgm:presLayoutVars>
          <dgm:chMax val="5"/>
          <dgm:dir/>
          <dgm:resizeHandles val="exact"/>
        </dgm:presLayoutVars>
      </dgm:prSet>
      <dgm:spPr/>
    </dgm:pt>
    <dgm:pt modelId="{608C0984-030E-D041-B098-E3329FE3E425}" type="pres">
      <dgm:prSet presAssocID="{BB2CED09-197C-7E40-98DD-29D5E31AED85}" presName="circle1" presStyleLbl="lnNode1" presStyleIdx="0" presStyleCnt="4"/>
      <dgm:spPr/>
    </dgm:pt>
    <dgm:pt modelId="{7A0BF1B0-541A-0145-8B75-5611785E38C0}" type="pres">
      <dgm:prSet presAssocID="{BB2CED09-197C-7E40-98DD-29D5E31AED85}" presName="text1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053FB-7CB1-7F4B-A327-2575741DA426}" type="pres">
      <dgm:prSet presAssocID="{BB2CED09-197C-7E40-98DD-29D5E31AED85}" presName="line1" presStyleLbl="callout" presStyleIdx="0" presStyleCnt="8"/>
      <dgm:spPr/>
    </dgm:pt>
    <dgm:pt modelId="{23590A7D-1AD7-D945-95BE-BA08A4D0BF80}" type="pres">
      <dgm:prSet presAssocID="{BB2CED09-197C-7E40-98DD-29D5E31AED85}" presName="d1" presStyleLbl="callout" presStyleIdx="1" presStyleCnt="8"/>
      <dgm:spPr/>
    </dgm:pt>
    <dgm:pt modelId="{A8B37535-B3E8-EE4F-89FD-BC28FFA1E94F}" type="pres">
      <dgm:prSet presAssocID="{1EC92214-DF24-4641-A23E-26D2DBA19574}" presName="circle2" presStyleLbl="lnNode1" presStyleIdx="1" presStyleCnt="4"/>
      <dgm:spPr/>
    </dgm:pt>
    <dgm:pt modelId="{64850085-BB61-E946-B721-E8653CE81616}" type="pres">
      <dgm:prSet presAssocID="{1EC92214-DF24-4641-A23E-26D2DBA19574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0ABB0-A285-7241-86ED-F31FF6001AF8}" type="pres">
      <dgm:prSet presAssocID="{1EC92214-DF24-4641-A23E-26D2DBA19574}" presName="line2" presStyleLbl="callout" presStyleIdx="2" presStyleCnt="8"/>
      <dgm:spPr/>
    </dgm:pt>
    <dgm:pt modelId="{A3BD2F60-275E-1C4A-829A-6B84295B5CFE}" type="pres">
      <dgm:prSet presAssocID="{1EC92214-DF24-4641-A23E-26D2DBA19574}" presName="d2" presStyleLbl="callout" presStyleIdx="3" presStyleCnt="8"/>
      <dgm:spPr/>
    </dgm:pt>
    <dgm:pt modelId="{BB3FDA67-C20C-6342-A00D-53BC8C1ECD17}" type="pres">
      <dgm:prSet presAssocID="{BC635D99-E9B5-3F45-9E3F-276DC8EFD84B}" presName="circle3" presStyleLbl="lnNode1" presStyleIdx="2" presStyleCnt="4"/>
      <dgm:spPr/>
    </dgm:pt>
    <dgm:pt modelId="{1E712DE9-5C83-EF4A-9A13-EB14DA011CA9}" type="pres">
      <dgm:prSet presAssocID="{BC635D99-E9B5-3F45-9E3F-276DC8EFD84B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26B07B-CB3F-B949-920F-168DF6AA7B8C}" type="pres">
      <dgm:prSet presAssocID="{BC635D99-E9B5-3F45-9E3F-276DC8EFD84B}" presName="line3" presStyleLbl="callout" presStyleIdx="4" presStyleCnt="8"/>
      <dgm:spPr/>
    </dgm:pt>
    <dgm:pt modelId="{ADD719AC-C669-B840-9374-64569BF11064}" type="pres">
      <dgm:prSet presAssocID="{BC635D99-E9B5-3F45-9E3F-276DC8EFD84B}" presName="d3" presStyleLbl="callout" presStyleIdx="5" presStyleCnt="8"/>
      <dgm:spPr/>
    </dgm:pt>
    <dgm:pt modelId="{1631054A-81F0-7245-9CDD-EA7CA238F2F1}" type="pres">
      <dgm:prSet presAssocID="{3A63F102-9554-8B4D-9329-9B364C3E7C66}" presName="circle4" presStyleLbl="lnNode1" presStyleIdx="3" presStyleCnt="4"/>
      <dgm:spPr/>
    </dgm:pt>
    <dgm:pt modelId="{8D5C38FB-62B1-5748-A06B-981CBA5CBF04}" type="pres">
      <dgm:prSet presAssocID="{3A63F102-9554-8B4D-9329-9B364C3E7C66}" presName="text4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4AF8A3-2820-B84C-9676-DB33AE378186}" type="pres">
      <dgm:prSet presAssocID="{3A63F102-9554-8B4D-9329-9B364C3E7C66}" presName="line4" presStyleLbl="callout" presStyleIdx="6" presStyleCnt="8"/>
      <dgm:spPr/>
    </dgm:pt>
    <dgm:pt modelId="{24D576B3-3375-D545-A6CE-52F094F8277C}" type="pres">
      <dgm:prSet presAssocID="{3A63F102-9554-8B4D-9329-9B364C3E7C66}" presName="d4" presStyleLbl="callout" presStyleIdx="7" presStyleCnt="8"/>
      <dgm:spPr/>
    </dgm:pt>
  </dgm:ptLst>
  <dgm:cxnLst>
    <dgm:cxn modelId="{7E5DF27D-8038-5343-BC20-FB0ADEB13DB8}" type="presOf" srcId="{BB2CED09-197C-7E40-98DD-29D5E31AED85}" destId="{7A0BF1B0-541A-0145-8B75-5611785E38C0}" srcOrd="0" destOrd="0" presId="urn:microsoft.com/office/officeart/2005/8/layout/target1"/>
    <dgm:cxn modelId="{27A165D8-583C-E44E-982D-C817A69E7F6A}" type="presOf" srcId="{3A63F102-9554-8B4D-9329-9B364C3E7C66}" destId="{8D5C38FB-62B1-5748-A06B-981CBA5CBF04}" srcOrd="0" destOrd="0" presId="urn:microsoft.com/office/officeart/2005/8/layout/target1"/>
    <dgm:cxn modelId="{01925084-6F11-4641-9747-BFD84ABCDE86}" srcId="{36C909B3-BD2D-9D43-A61B-5856DEFCB450}" destId="{3A63F102-9554-8B4D-9329-9B364C3E7C66}" srcOrd="3" destOrd="0" parTransId="{7D91B82E-3F31-FA4B-92B0-F8B99531D30F}" sibTransId="{2EDFAFA7-F905-C144-8F1B-0F86CF84F5AB}"/>
    <dgm:cxn modelId="{88E75CAC-FB85-6A4B-B212-4308B4906A48}" srcId="{36C909B3-BD2D-9D43-A61B-5856DEFCB450}" destId="{1EC92214-DF24-4641-A23E-26D2DBA19574}" srcOrd="1" destOrd="0" parTransId="{AD688336-1403-2043-A06A-2ADFF31DCF96}" sibTransId="{A43EDA26-D7A3-374B-B258-B0CAAF42E031}"/>
    <dgm:cxn modelId="{069DF7CF-A087-7E48-AAB0-6EA7D89E970B}" srcId="{36C909B3-BD2D-9D43-A61B-5856DEFCB450}" destId="{BC635D99-E9B5-3F45-9E3F-276DC8EFD84B}" srcOrd="2" destOrd="0" parTransId="{00C39684-F9A4-334F-ADE8-B0E0E3B2CEEA}" sibTransId="{88FE47E7-70F3-C34B-AA98-6CFFB4E62232}"/>
    <dgm:cxn modelId="{D12DED71-EA67-2440-9C74-AB5748B50BFE}" type="presOf" srcId="{BC635D99-E9B5-3F45-9E3F-276DC8EFD84B}" destId="{1E712DE9-5C83-EF4A-9A13-EB14DA011CA9}" srcOrd="0" destOrd="0" presId="urn:microsoft.com/office/officeart/2005/8/layout/target1"/>
    <dgm:cxn modelId="{DE106AA4-39E3-BA46-8988-0D2134E57D42}" type="presOf" srcId="{36C909B3-BD2D-9D43-A61B-5856DEFCB450}" destId="{5713D80B-7568-8448-9E5E-8A3C2647F98C}" srcOrd="0" destOrd="0" presId="urn:microsoft.com/office/officeart/2005/8/layout/target1"/>
    <dgm:cxn modelId="{E85236D9-D283-9847-9234-C13D1DE53089}" srcId="{36C909B3-BD2D-9D43-A61B-5856DEFCB450}" destId="{BB2CED09-197C-7E40-98DD-29D5E31AED85}" srcOrd="0" destOrd="0" parTransId="{383D9FA5-A8D9-964D-B9DE-1CD1D31F0DDF}" sibTransId="{14D5034F-EE6B-B844-84D5-AD9C23DCB7D3}"/>
    <dgm:cxn modelId="{24EE705B-3995-E042-B56A-E91E2A83046D}" type="presOf" srcId="{1EC92214-DF24-4641-A23E-26D2DBA19574}" destId="{64850085-BB61-E946-B721-E8653CE81616}" srcOrd="0" destOrd="0" presId="urn:microsoft.com/office/officeart/2005/8/layout/target1"/>
    <dgm:cxn modelId="{20C130EB-FFD6-4540-A807-9C846F134B92}" type="presParOf" srcId="{5713D80B-7568-8448-9E5E-8A3C2647F98C}" destId="{608C0984-030E-D041-B098-E3329FE3E425}" srcOrd="0" destOrd="0" presId="urn:microsoft.com/office/officeart/2005/8/layout/target1"/>
    <dgm:cxn modelId="{F6B37201-BB0C-6C44-A9EA-830B4EDD5E93}" type="presParOf" srcId="{5713D80B-7568-8448-9E5E-8A3C2647F98C}" destId="{7A0BF1B0-541A-0145-8B75-5611785E38C0}" srcOrd="1" destOrd="0" presId="urn:microsoft.com/office/officeart/2005/8/layout/target1"/>
    <dgm:cxn modelId="{966E657B-6CE7-194F-B8EE-D50FAA319B3E}" type="presParOf" srcId="{5713D80B-7568-8448-9E5E-8A3C2647F98C}" destId="{22B053FB-7CB1-7F4B-A327-2575741DA426}" srcOrd="2" destOrd="0" presId="urn:microsoft.com/office/officeart/2005/8/layout/target1"/>
    <dgm:cxn modelId="{556BD096-6310-1548-A336-5770C570574D}" type="presParOf" srcId="{5713D80B-7568-8448-9E5E-8A3C2647F98C}" destId="{23590A7D-1AD7-D945-95BE-BA08A4D0BF80}" srcOrd="3" destOrd="0" presId="urn:microsoft.com/office/officeart/2005/8/layout/target1"/>
    <dgm:cxn modelId="{ACDBB6FB-E489-1346-8F04-8BC07851EF46}" type="presParOf" srcId="{5713D80B-7568-8448-9E5E-8A3C2647F98C}" destId="{A8B37535-B3E8-EE4F-89FD-BC28FFA1E94F}" srcOrd="4" destOrd="0" presId="urn:microsoft.com/office/officeart/2005/8/layout/target1"/>
    <dgm:cxn modelId="{CEF4E7F2-68CE-C640-8833-5E5E9441C683}" type="presParOf" srcId="{5713D80B-7568-8448-9E5E-8A3C2647F98C}" destId="{64850085-BB61-E946-B721-E8653CE81616}" srcOrd="5" destOrd="0" presId="urn:microsoft.com/office/officeart/2005/8/layout/target1"/>
    <dgm:cxn modelId="{E31E67DE-7800-384E-B3B1-BF8DF1B80C11}" type="presParOf" srcId="{5713D80B-7568-8448-9E5E-8A3C2647F98C}" destId="{DF10ABB0-A285-7241-86ED-F31FF6001AF8}" srcOrd="6" destOrd="0" presId="urn:microsoft.com/office/officeart/2005/8/layout/target1"/>
    <dgm:cxn modelId="{EF81BA9E-49AF-E64C-9153-D4FD2024129C}" type="presParOf" srcId="{5713D80B-7568-8448-9E5E-8A3C2647F98C}" destId="{A3BD2F60-275E-1C4A-829A-6B84295B5CFE}" srcOrd="7" destOrd="0" presId="urn:microsoft.com/office/officeart/2005/8/layout/target1"/>
    <dgm:cxn modelId="{CED2DB23-02C7-6D46-B8BE-E4A32DC1C22E}" type="presParOf" srcId="{5713D80B-7568-8448-9E5E-8A3C2647F98C}" destId="{BB3FDA67-C20C-6342-A00D-53BC8C1ECD17}" srcOrd="8" destOrd="0" presId="urn:microsoft.com/office/officeart/2005/8/layout/target1"/>
    <dgm:cxn modelId="{4F994683-E582-2648-B269-CFA8386EDD78}" type="presParOf" srcId="{5713D80B-7568-8448-9E5E-8A3C2647F98C}" destId="{1E712DE9-5C83-EF4A-9A13-EB14DA011CA9}" srcOrd="9" destOrd="0" presId="urn:microsoft.com/office/officeart/2005/8/layout/target1"/>
    <dgm:cxn modelId="{7CFE9F66-1316-FB41-8926-C38D105D0ECD}" type="presParOf" srcId="{5713D80B-7568-8448-9E5E-8A3C2647F98C}" destId="{EB26B07B-CB3F-B949-920F-168DF6AA7B8C}" srcOrd="10" destOrd="0" presId="urn:microsoft.com/office/officeart/2005/8/layout/target1"/>
    <dgm:cxn modelId="{574991D0-B41B-3242-B306-C0192B8A2E12}" type="presParOf" srcId="{5713D80B-7568-8448-9E5E-8A3C2647F98C}" destId="{ADD719AC-C669-B840-9374-64569BF11064}" srcOrd="11" destOrd="0" presId="urn:microsoft.com/office/officeart/2005/8/layout/target1"/>
    <dgm:cxn modelId="{F5FCA14D-3534-F948-B35A-58946AC40F8C}" type="presParOf" srcId="{5713D80B-7568-8448-9E5E-8A3C2647F98C}" destId="{1631054A-81F0-7245-9CDD-EA7CA238F2F1}" srcOrd="12" destOrd="0" presId="urn:microsoft.com/office/officeart/2005/8/layout/target1"/>
    <dgm:cxn modelId="{4975C207-A387-FE43-BF65-055DE5D2E00A}" type="presParOf" srcId="{5713D80B-7568-8448-9E5E-8A3C2647F98C}" destId="{8D5C38FB-62B1-5748-A06B-981CBA5CBF04}" srcOrd="13" destOrd="0" presId="urn:microsoft.com/office/officeart/2005/8/layout/target1"/>
    <dgm:cxn modelId="{D24DFBF9-5B1F-1F41-B109-4C7A20B15DBB}" type="presParOf" srcId="{5713D80B-7568-8448-9E5E-8A3C2647F98C}" destId="{C54AF8A3-2820-B84C-9676-DB33AE378186}" srcOrd="14" destOrd="0" presId="urn:microsoft.com/office/officeart/2005/8/layout/target1"/>
    <dgm:cxn modelId="{9E0E3065-23AD-C64C-8AB9-FB231CB0D867}" type="presParOf" srcId="{5713D80B-7568-8448-9E5E-8A3C2647F98C}" destId="{24D576B3-3375-D545-A6CE-52F094F8277C}" srcOrd="15" destOrd="0" presId="urn:microsoft.com/office/officeart/2005/8/layout/target1"/>
  </dgm:cxnLst>
  <dgm:bg>
    <a:effectLst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2EC8DF-D02E-E243-9991-ADA35CB010EF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BAB82-40CF-AE49-9897-C163602CC688}">
      <dgm:prSet phldrT="[Text]"/>
      <dgm:spPr/>
      <dgm:t>
        <a:bodyPr/>
        <a:lstStyle/>
        <a:p>
          <a:r>
            <a:rPr lang="en-US" dirty="0" smtClean="0"/>
            <a:t>1. What is the nature and composition of the Universe?</a:t>
          </a:r>
          <a:endParaRPr lang="en-US" dirty="0"/>
        </a:p>
      </dgm:t>
    </dgm:pt>
    <dgm:pt modelId="{EC0AFD16-FA18-F64D-AC0E-013BF4AA9AE2}" type="parTrans" cxnId="{22B406A3-2311-4A48-A130-69AF1400DCB4}">
      <dgm:prSet/>
      <dgm:spPr/>
      <dgm:t>
        <a:bodyPr/>
        <a:lstStyle/>
        <a:p>
          <a:endParaRPr lang="en-US"/>
        </a:p>
      </dgm:t>
    </dgm:pt>
    <dgm:pt modelId="{E0B22D8B-3B9A-6A4E-AB7C-85B97E635583}" type="sibTrans" cxnId="{22B406A3-2311-4A48-A130-69AF1400DCB4}">
      <dgm:prSet/>
      <dgm:spPr/>
      <dgm:t>
        <a:bodyPr/>
        <a:lstStyle/>
        <a:p>
          <a:endParaRPr lang="en-US"/>
        </a:p>
      </dgm:t>
    </dgm:pt>
    <dgm:pt modelId="{445BC571-61AF-4D47-AD0B-2BDE18B1CB91}">
      <dgm:prSet phldrT="[Text]"/>
      <dgm:spPr/>
      <dgm:t>
        <a:bodyPr/>
        <a:lstStyle/>
        <a:p>
          <a:r>
            <a:rPr lang="en-US" dirty="0" smtClean="0"/>
            <a:t>2. When did the first galaxies form and how did they evolve?</a:t>
          </a:r>
          <a:endParaRPr lang="en-US" dirty="0"/>
        </a:p>
      </dgm:t>
    </dgm:pt>
    <dgm:pt modelId="{8C24E2E7-EE3B-F045-A3A0-0E3D52BB7C0C}" type="parTrans" cxnId="{44B8DF4E-7189-0345-83E2-652217B9F0B0}">
      <dgm:prSet/>
      <dgm:spPr/>
      <dgm:t>
        <a:bodyPr/>
        <a:lstStyle/>
        <a:p>
          <a:endParaRPr lang="en-US"/>
        </a:p>
      </dgm:t>
    </dgm:pt>
    <dgm:pt modelId="{4CF2B5CA-EA3F-A244-BFBE-9AD5B6B554AA}" type="sibTrans" cxnId="{44B8DF4E-7189-0345-83E2-652217B9F0B0}">
      <dgm:prSet/>
      <dgm:spPr/>
      <dgm:t>
        <a:bodyPr/>
        <a:lstStyle/>
        <a:p>
          <a:endParaRPr lang="en-US"/>
        </a:p>
      </dgm:t>
    </dgm:pt>
    <dgm:pt modelId="{CE0712E2-CD5B-554E-9532-95A69D5C2BFF}">
      <dgm:prSet phldrT="[Text]"/>
      <dgm:spPr/>
      <dgm:t>
        <a:bodyPr/>
        <a:lstStyle/>
        <a:p>
          <a:r>
            <a:rPr lang="en-US" dirty="0" smtClean="0"/>
            <a:t>3. What is the relationship between black holes and galaxies?</a:t>
          </a:r>
          <a:endParaRPr lang="en-US" dirty="0"/>
        </a:p>
      </dgm:t>
    </dgm:pt>
    <dgm:pt modelId="{DFF51C8C-5D59-5F49-8DAE-B969E3345AFF}" type="parTrans" cxnId="{4E24A26D-E4EA-C34C-B306-A838245B61EB}">
      <dgm:prSet/>
      <dgm:spPr/>
      <dgm:t>
        <a:bodyPr/>
        <a:lstStyle/>
        <a:p>
          <a:endParaRPr lang="en-US"/>
        </a:p>
      </dgm:t>
    </dgm:pt>
    <dgm:pt modelId="{C9715F81-A28E-3A4E-9EC0-843D5D77C54F}" type="sibTrans" cxnId="{4E24A26D-E4EA-C34C-B306-A838245B61EB}">
      <dgm:prSet/>
      <dgm:spPr/>
      <dgm:t>
        <a:bodyPr/>
        <a:lstStyle/>
        <a:p>
          <a:endParaRPr lang="en-US"/>
        </a:p>
      </dgm:t>
    </dgm:pt>
    <dgm:pt modelId="{8EC59628-A1CF-E04D-BAE7-556C9F3FE5A5}">
      <dgm:prSet/>
      <dgm:spPr/>
      <dgm:t>
        <a:bodyPr/>
        <a:lstStyle/>
        <a:p>
          <a:r>
            <a:rPr lang="en-US" dirty="0" smtClean="0"/>
            <a:t>4. How do stars and planets form?</a:t>
          </a:r>
          <a:endParaRPr lang="en-US" dirty="0"/>
        </a:p>
      </dgm:t>
    </dgm:pt>
    <dgm:pt modelId="{F2C5C566-38B6-F545-8E45-6D220FB249C0}" type="parTrans" cxnId="{A36E8904-0C99-D443-9C2C-11B0D52D1F64}">
      <dgm:prSet/>
      <dgm:spPr/>
      <dgm:t>
        <a:bodyPr/>
        <a:lstStyle/>
        <a:p>
          <a:endParaRPr lang="en-US"/>
        </a:p>
      </dgm:t>
    </dgm:pt>
    <dgm:pt modelId="{14417686-515A-3246-BAD1-8BE85B4B7433}" type="sibTrans" cxnId="{A36E8904-0C99-D443-9C2C-11B0D52D1F64}">
      <dgm:prSet/>
      <dgm:spPr/>
      <dgm:t>
        <a:bodyPr/>
        <a:lstStyle/>
        <a:p>
          <a:endParaRPr lang="en-US"/>
        </a:p>
      </dgm:t>
    </dgm:pt>
    <dgm:pt modelId="{C602890B-12F8-3141-AAA7-BF5C7EEC459E}">
      <dgm:prSet/>
      <dgm:spPr/>
      <dgm:t>
        <a:bodyPr/>
        <a:lstStyle/>
        <a:p>
          <a:r>
            <a:rPr lang="en-US" dirty="0" smtClean="0"/>
            <a:t>5. What is the nature of extra-solar planets?</a:t>
          </a:r>
          <a:endParaRPr lang="en-US" dirty="0"/>
        </a:p>
      </dgm:t>
    </dgm:pt>
    <dgm:pt modelId="{C6B0D928-71F8-0447-9C5E-CDF0701E967A}" type="parTrans" cxnId="{A99BE3EE-D337-914F-AE8D-3734D2859442}">
      <dgm:prSet/>
      <dgm:spPr/>
      <dgm:t>
        <a:bodyPr/>
        <a:lstStyle/>
        <a:p>
          <a:endParaRPr lang="en-US"/>
        </a:p>
      </dgm:t>
    </dgm:pt>
    <dgm:pt modelId="{B22C0311-A81A-8E4C-9270-33A0463D4892}" type="sibTrans" cxnId="{A99BE3EE-D337-914F-AE8D-3734D2859442}">
      <dgm:prSet/>
      <dgm:spPr/>
      <dgm:t>
        <a:bodyPr/>
        <a:lstStyle/>
        <a:p>
          <a:endParaRPr lang="en-US"/>
        </a:p>
      </dgm:t>
    </dgm:pt>
    <dgm:pt modelId="{4CA322B5-235A-E847-BB47-4977F7BEEE1B}">
      <dgm:prSet/>
      <dgm:spPr/>
      <dgm:t>
        <a:bodyPr/>
        <a:lstStyle/>
        <a:p>
          <a:r>
            <a:rPr lang="en-US" dirty="0" smtClean="0"/>
            <a:t>6. Is there life elsewhere in the Universe?</a:t>
          </a:r>
          <a:endParaRPr lang="en-US" dirty="0"/>
        </a:p>
      </dgm:t>
    </dgm:pt>
    <dgm:pt modelId="{2DBBB1F6-3FD6-D845-B733-7F9F1FE7C5A2}" type="parTrans" cxnId="{C9EE7217-0675-F24F-915B-7BD3D2A4411B}">
      <dgm:prSet/>
      <dgm:spPr/>
      <dgm:t>
        <a:bodyPr/>
        <a:lstStyle/>
        <a:p>
          <a:endParaRPr lang="en-US"/>
        </a:p>
      </dgm:t>
    </dgm:pt>
    <dgm:pt modelId="{F9000071-BD6E-2849-BC1A-17921F3B15A2}" type="sibTrans" cxnId="{C9EE7217-0675-F24F-915B-7BD3D2A4411B}">
      <dgm:prSet/>
      <dgm:spPr/>
      <dgm:t>
        <a:bodyPr/>
        <a:lstStyle/>
        <a:p>
          <a:endParaRPr lang="en-US"/>
        </a:p>
      </dgm:t>
    </dgm:pt>
    <dgm:pt modelId="{3052B2F8-4432-FA43-BE4D-569F6EBB2BD6}" type="pres">
      <dgm:prSet presAssocID="{582EC8DF-D02E-E243-9991-ADA35CB010E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9412C9-4193-4E4F-A8F0-4E336A63B8FF}" type="pres">
      <dgm:prSet presAssocID="{A22BAB82-40CF-AE49-9897-C163602CC688}" presName="horFlow" presStyleCnt="0"/>
      <dgm:spPr/>
      <dgm:t>
        <a:bodyPr/>
        <a:lstStyle/>
        <a:p>
          <a:endParaRPr lang="en-US"/>
        </a:p>
      </dgm:t>
    </dgm:pt>
    <dgm:pt modelId="{75FE24A9-AEDF-7043-BE2C-31E7F8F8A850}" type="pres">
      <dgm:prSet presAssocID="{A22BAB82-40CF-AE49-9897-C163602CC688}" presName="bigChev" presStyleLbl="node1" presStyleIdx="0" presStyleCnt="6" custScaleX="274081"/>
      <dgm:spPr/>
      <dgm:t>
        <a:bodyPr/>
        <a:lstStyle/>
        <a:p>
          <a:endParaRPr lang="en-US"/>
        </a:p>
      </dgm:t>
    </dgm:pt>
    <dgm:pt modelId="{973CEF97-E998-DC4C-97B8-6AF022132412}" type="pres">
      <dgm:prSet presAssocID="{A22BAB82-40CF-AE49-9897-C163602CC688}" presName="vSp" presStyleCnt="0"/>
      <dgm:spPr/>
      <dgm:t>
        <a:bodyPr/>
        <a:lstStyle/>
        <a:p>
          <a:endParaRPr lang="en-US"/>
        </a:p>
      </dgm:t>
    </dgm:pt>
    <dgm:pt modelId="{02009FAA-7C82-4B4F-A1E4-3E07EF31EF8A}" type="pres">
      <dgm:prSet presAssocID="{445BC571-61AF-4D47-AD0B-2BDE18B1CB91}" presName="horFlow" presStyleCnt="0"/>
      <dgm:spPr/>
      <dgm:t>
        <a:bodyPr/>
        <a:lstStyle/>
        <a:p>
          <a:endParaRPr lang="en-US"/>
        </a:p>
      </dgm:t>
    </dgm:pt>
    <dgm:pt modelId="{4F7F58C6-FF03-F346-8DA6-A1A459A2430C}" type="pres">
      <dgm:prSet presAssocID="{445BC571-61AF-4D47-AD0B-2BDE18B1CB91}" presName="bigChev" presStyleLbl="node1" presStyleIdx="1" presStyleCnt="6" custScaleX="274081"/>
      <dgm:spPr/>
      <dgm:t>
        <a:bodyPr/>
        <a:lstStyle/>
        <a:p>
          <a:endParaRPr lang="en-US"/>
        </a:p>
      </dgm:t>
    </dgm:pt>
    <dgm:pt modelId="{FC0EC3EA-1D2D-434F-AE71-DDEDDADA214C}" type="pres">
      <dgm:prSet presAssocID="{445BC571-61AF-4D47-AD0B-2BDE18B1CB91}" presName="vSp" presStyleCnt="0"/>
      <dgm:spPr/>
      <dgm:t>
        <a:bodyPr/>
        <a:lstStyle/>
        <a:p>
          <a:endParaRPr lang="en-US"/>
        </a:p>
      </dgm:t>
    </dgm:pt>
    <dgm:pt modelId="{D4B5E009-EEDC-BE42-8580-4DA0E31CD652}" type="pres">
      <dgm:prSet presAssocID="{CE0712E2-CD5B-554E-9532-95A69D5C2BFF}" presName="horFlow" presStyleCnt="0"/>
      <dgm:spPr/>
      <dgm:t>
        <a:bodyPr/>
        <a:lstStyle/>
        <a:p>
          <a:endParaRPr lang="en-US"/>
        </a:p>
      </dgm:t>
    </dgm:pt>
    <dgm:pt modelId="{2A212504-3FD2-D843-B672-A525A97DBDE8}" type="pres">
      <dgm:prSet presAssocID="{CE0712E2-CD5B-554E-9532-95A69D5C2BFF}" presName="bigChev" presStyleLbl="node1" presStyleIdx="2" presStyleCnt="6" custScaleX="274081"/>
      <dgm:spPr/>
      <dgm:t>
        <a:bodyPr/>
        <a:lstStyle/>
        <a:p>
          <a:endParaRPr lang="en-US"/>
        </a:p>
      </dgm:t>
    </dgm:pt>
    <dgm:pt modelId="{664B1460-729A-9E47-99CC-053756401B42}" type="pres">
      <dgm:prSet presAssocID="{CE0712E2-CD5B-554E-9532-95A69D5C2BFF}" presName="vSp" presStyleCnt="0"/>
      <dgm:spPr/>
      <dgm:t>
        <a:bodyPr/>
        <a:lstStyle/>
        <a:p>
          <a:endParaRPr lang="en-US"/>
        </a:p>
      </dgm:t>
    </dgm:pt>
    <dgm:pt modelId="{568500B3-C213-944A-A981-B7A0F797E1FA}" type="pres">
      <dgm:prSet presAssocID="{8EC59628-A1CF-E04D-BAE7-556C9F3FE5A5}" presName="horFlow" presStyleCnt="0"/>
      <dgm:spPr/>
      <dgm:t>
        <a:bodyPr/>
        <a:lstStyle/>
        <a:p>
          <a:endParaRPr lang="en-US"/>
        </a:p>
      </dgm:t>
    </dgm:pt>
    <dgm:pt modelId="{157CDC10-3C63-0445-BC62-6A4EA1E41898}" type="pres">
      <dgm:prSet presAssocID="{8EC59628-A1CF-E04D-BAE7-556C9F3FE5A5}" presName="bigChev" presStyleLbl="node1" presStyleIdx="3" presStyleCnt="6" custScaleX="274081"/>
      <dgm:spPr/>
      <dgm:t>
        <a:bodyPr/>
        <a:lstStyle/>
        <a:p>
          <a:endParaRPr lang="en-US"/>
        </a:p>
      </dgm:t>
    </dgm:pt>
    <dgm:pt modelId="{054F2C26-3B56-F842-B601-4599832A3366}" type="pres">
      <dgm:prSet presAssocID="{8EC59628-A1CF-E04D-BAE7-556C9F3FE5A5}" presName="vSp" presStyleCnt="0"/>
      <dgm:spPr/>
      <dgm:t>
        <a:bodyPr/>
        <a:lstStyle/>
        <a:p>
          <a:endParaRPr lang="en-US"/>
        </a:p>
      </dgm:t>
    </dgm:pt>
    <dgm:pt modelId="{E8000B53-A09F-FE44-8559-C79F2779A9AC}" type="pres">
      <dgm:prSet presAssocID="{C602890B-12F8-3141-AAA7-BF5C7EEC459E}" presName="horFlow" presStyleCnt="0"/>
      <dgm:spPr/>
      <dgm:t>
        <a:bodyPr/>
        <a:lstStyle/>
        <a:p>
          <a:endParaRPr lang="en-US"/>
        </a:p>
      </dgm:t>
    </dgm:pt>
    <dgm:pt modelId="{DCBAB9BA-E4A9-274F-B283-0E934C2E9B16}" type="pres">
      <dgm:prSet presAssocID="{C602890B-12F8-3141-AAA7-BF5C7EEC459E}" presName="bigChev" presStyleLbl="node1" presStyleIdx="4" presStyleCnt="6" custScaleX="274081"/>
      <dgm:spPr/>
      <dgm:t>
        <a:bodyPr/>
        <a:lstStyle/>
        <a:p>
          <a:endParaRPr lang="en-US"/>
        </a:p>
      </dgm:t>
    </dgm:pt>
    <dgm:pt modelId="{478DD2C9-32C0-6C4C-81AE-4CC77B768DBB}" type="pres">
      <dgm:prSet presAssocID="{C602890B-12F8-3141-AAA7-BF5C7EEC459E}" presName="vSp" presStyleCnt="0"/>
      <dgm:spPr/>
      <dgm:t>
        <a:bodyPr/>
        <a:lstStyle/>
        <a:p>
          <a:endParaRPr lang="en-US"/>
        </a:p>
      </dgm:t>
    </dgm:pt>
    <dgm:pt modelId="{D62E3827-2C9C-0148-99ED-DAE05A1A1621}" type="pres">
      <dgm:prSet presAssocID="{4CA322B5-235A-E847-BB47-4977F7BEEE1B}" presName="horFlow" presStyleCnt="0"/>
      <dgm:spPr/>
      <dgm:t>
        <a:bodyPr/>
        <a:lstStyle/>
        <a:p>
          <a:endParaRPr lang="en-US"/>
        </a:p>
      </dgm:t>
    </dgm:pt>
    <dgm:pt modelId="{3714DCE1-BDF0-EB4A-8671-5B8B8A0A2673}" type="pres">
      <dgm:prSet presAssocID="{4CA322B5-235A-E847-BB47-4977F7BEEE1B}" presName="bigChev" presStyleLbl="node1" presStyleIdx="5" presStyleCnt="6" custScaleX="274081"/>
      <dgm:spPr/>
      <dgm:t>
        <a:bodyPr/>
        <a:lstStyle/>
        <a:p>
          <a:endParaRPr lang="en-US"/>
        </a:p>
      </dgm:t>
    </dgm:pt>
  </dgm:ptLst>
  <dgm:cxnLst>
    <dgm:cxn modelId="{5A6CC53B-D07B-124B-BE17-719D3EDC78E6}" type="presOf" srcId="{A22BAB82-40CF-AE49-9897-C163602CC688}" destId="{75FE24A9-AEDF-7043-BE2C-31E7F8F8A850}" srcOrd="0" destOrd="0" presId="urn:microsoft.com/office/officeart/2005/8/layout/lProcess3"/>
    <dgm:cxn modelId="{7E7A2BF2-29FB-3046-8CCA-17CC9D00C6BF}" type="presOf" srcId="{4CA322B5-235A-E847-BB47-4977F7BEEE1B}" destId="{3714DCE1-BDF0-EB4A-8671-5B8B8A0A2673}" srcOrd="0" destOrd="0" presId="urn:microsoft.com/office/officeart/2005/8/layout/lProcess3"/>
    <dgm:cxn modelId="{A99BE3EE-D337-914F-AE8D-3734D2859442}" srcId="{582EC8DF-D02E-E243-9991-ADA35CB010EF}" destId="{C602890B-12F8-3141-AAA7-BF5C7EEC459E}" srcOrd="4" destOrd="0" parTransId="{C6B0D928-71F8-0447-9C5E-CDF0701E967A}" sibTransId="{B22C0311-A81A-8E4C-9270-33A0463D4892}"/>
    <dgm:cxn modelId="{C9EE7217-0675-F24F-915B-7BD3D2A4411B}" srcId="{582EC8DF-D02E-E243-9991-ADA35CB010EF}" destId="{4CA322B5-235A-E847-BB47-4977F7BEEE1B}" srcOrd="5" destOrd="0" parTransId="{2DBBB1F6-3FD6-D845-B733-7F9F1FE7C5A2}" sibTransId="{F9000071-BD6E-2849-BC1A-17921F3B15A2}"/>
    <dgm:cxn modelId="{4E24A26D-E4EA-C34C-B306-A838245B61EB}" srcId="{582EC8DF-D02E-E243-9991-ADA35CB010EF}" destId="{CE0712E2-CD5B-554E-9532-95A69D5C2BFF}" srcOrd="2" destOrd="0" parTransId="{DFF51C8C-5D59-5F49-8DAE-B969E3345AFF}" sibTransId="{C9715F81-A28E-3A4E-9EC0-843D5D77C54F}"/>
    <dgm:cxn modelId="{A36E8904-0C99-D443-9C2C-11B0D52D1F64}" srcId="{582EC8DF-D02E-E243-9991-ADA35CB010EF}" destId="{8EC59628-A1CF-E04D-BAE7-556C9F3FE5A5}" srcOrd="3" destOrd="0" parTransId="{F2C5C566-38B6-F545-8E45-6D220FB249C0}" sibTransId="{14417686-515A-3246-BAD1-8BE85B4B7433}"/>
    <dgm:cxn modelId="{2F4236A3-3D27-6B44-B0BB-4C45C98AD512}" type="presOf" srcId="{582EC8DF-D02E-E243-9991-ADA35CB010EF}" destId="{3052B2F8-4432-FA43-BE4D-569F6EBB2BD6}" srcOrd="0" destOrd="0" presId="urn:microsoft.com/office/officeart/2005/8/layout/lProcess3"/>
    <dgm:cxn modelId="{240B7102-F373-8A43-BF26-5F8A1FBCF84E}" type="presOf" srcId="{445BC571-61AF-4D47-AD0B-2BDE18B1CB91}" destId="{4F7F58C6-FF03-F346-8DA6-A1A459A2430C}" srcOrd="0" destOrd="0" presId="urn:microsoft.com/office/officeart/2005/8/layout/lProcess3"/>
    <dgm:cxn modelId="{44B8DF4E-7189-0345-83E2-652217B9F0B0}" srcId="{582EC8DF-D02E-E243-9991-ADA35CB010EF}" destId="{445BC571-61AF-4D47-AD0B-2BDE18B1CB91}" srcOrd="1" destOrd="0" parTransId="{8C24E2E7-EE3B-F045-A3A0-0E3D52BB7C0C}" sibTransId="{4CF2B5CA-EA3F-A244-BFBE-9AD5B6B554AA}"/>
    <dgm:cxn modelId="{3C4C51D0-7749-2647-A061-12202D10CA22}" type="presOf" srcId="{8EC59628-A1CF-E04D-BAE7-556C9F3FE5A5}" destId="{157CDC10-3C63-0445-BC62-6A4EA1E41898}" srcOrd="0" destOrd="0" presId="urn:microsoft.com/office/officeart/2005/8/layout/lProcess3"/>
    <dgm:cxn modelId="{AF1B9EA4-856F-1045-ADB7-B38B09A0520E}" type="presOf" srcId="{CE0712E2-CD5B-554E-9532-95A69D5C2BFF}" destId="{2A212504-3FD2-D843-B672-A525A97DBDE8}" srcOrd="0" destOrd="0" presId="urn:microsoft.com/office/officeart/2005/8/layout/lProcess3"/>
    <dgm:cxn modelId="{22B406A3-2311-4A48-A130-69AF1400DCB4}" srcId="{582EC8DF-D02E-E243-9991-ADA35CB010EF}" destId="{A22BAB82-40CF-AE49-9897-C163602CC688}" srcOrd="0" destOrd="0" parTransId="{EC0AFD16-FA18-F64D-AC0E-013BF4AA9AE2}" sibTransId="{E0B22D8B-3B9A-6A4E-AB7C-85B97E635583}"/>
    <dgm:cxn modelId="{69CC1960-EAEC-AD4C-AD9C-93B052B83F6D}" type="presOf" srcId="{C602890B-12F8-3141-AAA7-BF5C7EEC459E}" destId="{DCBAB9BA-E4A9-274F-B283-0E934C2E9B16}" srcOrd="0" destOrd="0" presId="urn:microsoft.com/office/officeart/2005/8/layout/lProcess3"/>
    <dgm:cxn modelId="{9C974F7B-0FA2-8B40-9B2D-101F7AAB5595}" type="presParOf" srcId="{3052B2F8-4432-FA43-BE4D-569F6EBB2BD6}" destId="{449412C9-4193-4E4F-A8F0-4E336A63B8FF}" srcOrd="0" destOrd="0" presId="urn:microsoft.com/office/officeart/2005/8/layout/lProcess3"/>
    <dgm:cxn modelId="{1C1A578B-6F9D-6340-A3B0-788CF57D5581}" type="presParOf" srcId="{449412C9-4193-4E4F-A8F0-4E336A63B8FF}" destId="{75FE24A9-AEDF-7043-BE2C-31E7F8F8A850}" srcOrd="0" destOrd="0" presId="urn:microsoft.com/office/officeart/2005/8/layout/lProcess3"/>
    <dgm:cxn modelId="{085122FC-E17B-D240-B9AF-B7A301F0680E}" type="presParOf" srcId="{3052B2F8-4432-FA43-BE4D-569F6EBB2BD6}" destId="{973CEF97-E998-DC4C-97B8-6AF022132412}" srcOrd="1" destOrd="0" presId="urn:microsoft.com/office/officeart/2005/8/layout/lProcess3"/>
    <dgm:cxn modelId="{75FD446B-58E6-8745-9C18-14A5E069F04C}" type="presParOf" srcId="{3052B2F8-4432-FA43-BE4D-569F6EBB2BD6}" destId="{02009FAA-7C82-4B4F-A1E4-3E07EF31EF8A}" srcOrd="2" destOrd="0" presId="urn:microsoft.com/office/officeart/2005/8/layout/lProcess3"/>
    <dgm:cxn modelId="{0784CE4A-7745-4A44-A1D5-EC3563BEE66A}" type="presParOf" srcId="{02009FAA-7C82-4B4F-A1E4-3E07EF31EF8A}" destId="{4F7F58C6-FF03-F346-8DA6-A1A459A2430C}" srcOrd="0" destOrd="0" presId="urn:microsoft.com/office/officeart/2005/8/layout/lProcess3"/>
    <dgm:cxn modelId="{49331226-D872-024B-B175-EEA0724865AB}" type="presParOf" srcId="{3052B2F8-4432-FA43-BE4D-569F6EBB2BD6}" destId="{FC0EC3EA-1D2D-434F-AE71-DDEDDADA214C}" srcOrd="3" destOrd="0" presId="urn:microsoft.com/office/officeart/2005/8/layout/lProcess3"/>
    <dgm:cxn modelId="{ACEF448B-4E42-B442-B2D6-964057C27EE6}" type="presParOf" srcId="{3052B2F8-4432-FA43-BE4D-569F6EBB2BD6}" destId="{D4B5E009-EEDC-BE42-8580-4DA0E31CD652}" srcOrd="4" destOrd="0" presId="urn:microsoft.com/office/officeart/2005/8/layout/lProcess3"/>
    <dgm:cxn modelId="{E951A970-1AD2-0846-B889-711B5ABC0BBE}" type="presParOf" srcId="{D4B5E009-EEDC-BE42-8580-4DA0E31CD652}" destId="{2A212504-3FD2-D843-B672-A525A97DBDE8}" srcOrd="0" destOrd="0" presId="urn:microsoft.com/office/officeart/2005/8/layout/lProcess3"/>
    <dgm:cxn modelId="{9BEAD1D6-7293-3A46-841A-6F4A5106A3FB}" type="presParOf" srcId="{3052B2F8-4432-FA43-BE4D-569F6EBB2BD6}" destId="{664B1460-729A-9E47-99CC-053756401B42}" srcOrd="5" destOrd="0" presId="urn:microsoft.com/office/officeart/2005/8/layout/lProcess3"/>
    <dgm:cxn modelId="{86A0E8C5-3270-3844-96CA-F353F98C873E}" type="presParOf" srcId="{3052B2F8-4432-FA43-BE4D-569F6EBB2BD6}" destId="{568500B3-C213-944A-A981-B7A0F797E1FA}" srcOrd="6" destOrd="0" presId="urn:microsoft.com/office/officeart/2005/8/layout/lProcess3"/>
    <dgm:cxn modelId="{902675F9-E1B6-1B40-B4A2-1629E75EC76A}" type="presParOf" srcId="{568500B3-C213-944A-A981-B7A0F797E1FA}" destId="{157CDC10-3C63-0445-BC62-6A4EA1E41898}" srcOrd="0" destOrd="0" presId="urn:microsoft.com/office/officeart/2005/8/layout/lProcess3"/>
    <dgm:cxn modelId="{92098BFB-D77A-2A41-AA9E-3044ADE13520}" type="presParOf" srcId="{3052B2F8-4432-FA43-BE4D-569F6EBB2BD6}" destId="{054F2C26-3B56-F842-B601-4599832A3366}" srcOrd="7" destOrd="0" presId="urn:microsoft.com/office/officeart/2005/8/layout/lProcess3"/>
    <dgm:cxn modelId="{6E4B4988-B07B-4147-BFDE-A7632D0A4EF2}" type="presParOf" srcId="{3052B2F8-4432-FA43-BE4D-569F6EBB2BD6}" destId="{E8000B53-A09F-FE44-8559-C79F2779A9AC}" srcOrd="8" destOrd="0" presId="urn:microsoft.com/office/officeart/2005/8/layout/lProcess3"/>
    <dgm:cxn modelId="{46F47BFD-AFF7-4B4E-A099-4B32828AC5EB}" type="presParOf" srcId="{E8000B53-A09F-FE44-8559-C79F2779A9AC}" destId="{DCBAB9BA-E4A9-274F-B283-0E934C2E9B16}" srcOrd="0" destOrd="0" presId="urn:microsoft.com/office/officeart/2005/8/layout/lProcess3"/>
    <dgm:cxn modelId="{F8A6B945-AE59-0E4F-8B63-8165B122B505}" type="presParOf" srcId="{3052B2F8-4432-FA43-BE4D-569F6EBB2BD6}" destId="{478DD2C9-32C0-6C4C-81AE-4CC77B768DBB}" srcOrd="9" destOrd="0" presId="urn:microsoft.com/office/officeart/2005/8/layout/lProcess3"/>
    <dgm:cxn modelId="{48B1057B-BDC1-DE44-A96A-E4AD153EE9B4}" type="presParOf" srcId="{3052B2F8-4432-FA43-BE4D-569F6EBB2BD6}" destId="{D62E3827-2C9C-0148-99ED-DAE05A1A1621}" srcOrd="10" destOrd="0" presId="urn:microsoft.com/office/officeart/2005/8/layout/lProcess3"/>
    <dgm:cxn modelId="{1D0E7375-8D67-C045-9C01-A319B3E6057B}" type="presParOf" srcId="{D62E3827-2C9C-0148-99ED-DAE05A1A1621}" destId="{3714DCE1-BDF0-EB4A-8671-5B8B8A0A267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2EC8DF-D02E-E243-9991-ADA35CB010EF}" type="doc">
      <dgm:prSet loTypeId="urn:microsoft.com/office/officeart/2005/8/layout/l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2BAB82-40CF-AE49-9897-C163602CC688}">
      <dgm:prSet phldrT="[Text]"/>
      <dgm:spPr/>
      <dgm:t>
        <a:bodyPr/>
        <a:lstStyle/>
        <a:p>
          <a:r>
            <a:rPr lang="en-US" dirty="0" smtClean="0"/>
            <a:t>1. What is the nature and composition of the Universe?</a:t>
          </a:r>
          <a:endParaRPr lang="en-US" dirty="0"/>
        </a:p>
      </dgm:t>
    </dgm:pt>
    <dgm:pt modelId="{EC0AFD16-FA18-F64D-AC0E-013BF4AA9AE2}" type="parTrans" cxnId="{22B406A3-2311-4A48-A130-69AF1400DCB4}">
      <dgm:prSet/>
      <dgm:spPr/>
      <dgm:t>
        <a:bodyPr/>
        <a:lstStyle/>
        <a:p>
          <a:endParaRPr lang="en-US"/>
        </a:p>
      </dgm:t>
    </dgm:pt>
    <dgm:pt modelId="{E0B22D8B-3B9A-6A4E-AB7C-85B97E635583}" type="sibTrans" cxnId="{22B406A3-2311-4A48-A130-69AF1400DCB4}">
      <dgm:prSet/>
      <dgm:spPr/>
      <dgm:t>
        <a:bodyPr/>
        <a:lstStyle/>
        <a:p>
          <a:endParaRPr lang="en-US"/>
        </a:p>
      </dgm:t>
    </dgm:pt>
    <dgm:pt modelId="{612D8E85-DC48-4C40-9CB1-5B2A8C63E3F6}">
      <dgm:prSet phldrT="[Text]"/>
      <dgm:spPr/>
      <dgm:t>
        <a:bodyPr/>
        <a:lstStyle/>
        <a:p>
          <a:r>
            <a:rPr lang="en-US" dirty="0" err="1" smtClean="0"/>
            <a:t>Lensed</a:t>
          </a:r>
          <a:r>
            <a:rPr lang="en-US" dirty="0" smtClean="0"/>
            <a:t> </a:t>
          </a:r>
          <a:r>
            <a:rPr lang="en-US" dirty="0" err="1" smtClean="0"/>
            <a:t>QSO’s</a:t>
          </a:r>
          <a:r>
            <a:rPr lang="en-US" dirty="0" smtClean="0"/>
            <a:t>, high-</a:t>
          </a:r>
          <a:r>
            <a:rPr lang="en-US" dirty="0" err="1" smtClean="0"/>
            <a:t>z</a:t>
          </a:r>
          <a:r>
            <a:rPr lang="en-US" dirty="0" smtClean="0"/>
            <a:t> </a:t>
          </a:r>
          <a:r>
            <a:rPr lang="en-US" dirty="0" err="1" smtClean="0"/>
            <a:t>redshifted</a:t>
          </a:r>
          <a:r>
            <a:rPr lang="en-US" dirty="0" smtClean="0"/>
            <a:t> spectral lines to MIR wavelengths</a:t>
          </a:r>
          <a:endParaRPr lang="en-US" dirty="0"/>
        </a:p>
      </dgm:t>
    </dgm:pt>
    <dgm:pt modelId="{860DB605-AAC6-3C45-8841-DC62235456B7}" type="parTrans" cxnId="{7E215C54-F2BF-3F4C-93BC-30B349920420}">
      <dgm:prSet/>
      <dgm:spPr/>
      <dgm:t>
        <a:bodyPr/>
        <a:lstStyle/>
        <a:p>
          <a:endParaRPr lang="en-US"/>
        </a:p>
      </dgm:t>
    </dgm:pt>
    <dgm:pt modelId="{E3B93CDB-95CD-8B46-9A17-6CD0FB78990F}" type="sibTrans" cxnId="{7E215C54-F2BF-3F4C-93BC-30B349920420}">
      <dgm:prSet/>
      <dgm:spPr/>
      <dgm:t>
        <a:bodyPr/>
        <a:lstStyle/>
        <a:p>
          <a:endParaRPr lang="en-US"/>
        </a:p>
      </dgm:t>
    </dgm:pt>
    <dgm:pt modelId="{445BC571-61AF-4D47-AD0B-2BDE18B1CB91}">
      <dgm:prSet phldrT="[Text]"/>
      <dgm:spPr/>
      <dgm:t>
        <a:bodyPr/>
        <a:lstStyle/>
        <a:p>
          <a:r>
            <a:rPr lang="en-US" dirty="0" smtClean="0"/>
            <a:t>2. When did the first galaxies form and how did they evolve?</a:t>
          </a:r>
          <a:endParaRPr lang="en-US" dirty="0"/>
        </a:p>
      </dgm:t>
    </dgm:pt>
    <dgm:pt modelId="{8C24E2E7-EE3B-F045-A3A0-0E3D52BB7C0C}" type="parTrans" cxnId="{44B8DF4E-7189-0345-83E2-652217B9F0B0}">
      <dgm:prSet/>
      <dgm:spPr/>
      <dgm:t>
        <a:bodyPr/>
        <a:lstStyle/>
        <a:p>
          <a:endParaRPr lang="en-US"/>
        </a:p>
      </dgm:t>
    </dgm:pt>
    <dgm:pt modelId="{4CF2B5CA-EA3F-A244-BFBE-9AD5B6B554AA}" type="sibTrans" cxnId="{44B8DF4E-7189-0345-83E2-652217B9F0B0}">
      <dgm:prSet/>
      <dgm:spPr/>
      <dgm:t>
        <a:bodyPr/>
        <a:lstStyle/>
        <a:p>
          <a:endParaRPr lang="en-US"/>
        </a:p>
      </dgm:t>
    </dgm:pt>
    <dgm:pt modelId="{32E72EED-3A56-A745-9F2C-555935962F0A}">
      <dgm:prSet phldrT="[Text]"/>
      <dgm:spPr/>
      <dgm:t>
        <a:bodyPr/>
        <a:lstStyle/>
        <a:p>
          <a:r>
            <a:rPr lang="en-US" dirty="0" smtClean="0"/>
            <a:t>Evolution via imaging &amp; low-resolution spectra of </a:t>
          </a:r>
          <a:r>
            <a:rPr lang="en-US" dirty="0" err="1" smtClean="0"/>
            <a:t>redshifted</a:t>
          </a:r>
          <a:r>
            <a:rPr lang="en-US" dirty="0" smtClean="0"/>
            <a:t> lines</a:t>
          </a:r>
          <a:endParaRPr lang="en-US" dirty="0"/>
        </a:p>
      </dgm:t>
    </dgm:pt>
    <dgm:pt modelId="{E3913EC6-34EE-E74F-A80E-1D8CB561C462}" type="parTrans" cxnId="{89D2F8B9-74B2-A045-9019-F82A007A6BA5}">
      <dgm:prSet/>
      <dgm:spPr/>
      <dgm:t>
        <a:bodyPr/>
        <a:lstStyle/>
        <a:p>
          <a:endParaRPr lang="en-US"/>
        </a:p>
      </dgm:t>
    </dgm:pt>
    <dgm:pt modelId="{1F500805-889E-CF43-8CDD-2661CF6FEF12}" type="sibTrans" cxnId="{89D2F8B9-74B2-A045-9019-F82A007A6BA5}">
      <dgm:prSet/>
      <dgm:spPr/>
      <dgm:t>
        <a:bodyPr/>
        <a:lstStyle/>
        <a:p>
          <a:endParaRPr lang="en-US"/>
        </a:p>
      </dgm:t>
    </dgm:pt>
    <dgm:pt modelId="{CE0712E2-CD5B-554E-9532-95A69D5C2BFF}">
      <dgm:prSet phldrT="[Text]"/>
      <dgm:spPr/>
      <dgm:t>
        <a:bodyPr/>
        <a:lstStyle/>
        <a:p>
          <a:r>
            <a:rPr lang="en-US" dirty="0" smtClean="0"/>
            <a:t>3. What is the relationship between black holes and galaxies?</a:t>
          </a:r>
          <a:endParaRPr lang="en-US" dirty="0"/>
        </a:p>
      </dgm:t>
    </dgm:pt>
    <dgm:pt modelId="{DFF51C8C-5D59-5F49-8DAE-B969E3345AFF}" type="parTrans" cxnId="{4E24A26D-E4EA-C34C-B306-A838245B61EB}">
      <dgm:prSet/>
      <dgm:spPr/>
      <dgm:t>
        <a:bodyPr/>
        <a:lstStyle/>
        <a:p>
          <a:endParaRPr lang="en-US"/>
        </a:p>
      </dgm:t>
    </dgm:pt>
    <dgm:pt modelId="{C9715F81-A28E-3A4E-9EC0-843D5D77C54F}" type="sibTrans" cxnId="{4E24A26D-E4EA-C34C-B306-A838245B61EB}">
      <dgm:prSet/>
      <dgm:spPr/>
      <dgm:t>
        <a:bodyPr/>
        <a:lstStyle/>
        <a:p>
          <a:endParaRPr lang="en-US"/>
        </a:p>
      </dgm:t>
    </dgm:pt>
    <dgm:pt modelId="{1788D846-950A-5947-B3B1-E960D35FA7A5}">
      <dgm:prSet phldrT="[Text]"/>
      <dgm:spPr/>
      <dgm:t>
        <a:bodyPr/>
        <a:lstStyle/>
        <a:p>
          <a:r>
            <a:rPr lang="en-US" dirty="0" smtClean="0"/>
            <a:t>AGN Studies, ULIRGS;  extending from local to moderate-</a:t>
          </a:r>
          <a:r>
            <a:rPr lang="en-US" dirty="0" err="1" smtClean="0"/>
            <a:t>z</a:t>
          </a:r>
          <a:endParaRPr lang="en-US" dirty="0"/>
        </a:p>
      </dgm:t>
    </dgm:pt>
    <dgm:pt modelId="{13BE9632-B654-9342-82B2-FE073A98BB80}" type="parTrans" cxnId="{FC2D4930-4CE1-4942-BA10-7D19B0D426EA}">
      <dgm:prSet/>
      <dgm:spPr/>
      <dgm:t>
        <a:bodyPr/>
        <a:lstStyle/>
        <a:p>
          <a:endParaRPr lang="en-US"/>
        </a:p>
      </dgm:t>
    </dgm:pt>
    <dgm:pt modelId="{75DDB31A-75F4-9B40-B983-DDD3F8F82DCB}" type="sibTrans" cxnId="{FC2D4930-4CE1-4942-BA10-7D19B0D426EA}">
      <dgm:prSet/>
      <dgm:spPr/>
      <dgm:t>
        <a:bodyPr/>
        <a:lstStyle/>
        <a:p>
          <a:endParaRPr lang="en-US"/>
        </a:p>
      </dgm:t>
    </dgm:pt>
    <dgm:pt modelId="{8EC59628-A1CF-E04D-BAE7-556C9F3FE5A5}">
      <dgm:prSet/>
      <dgm:spPr/>
      <dgm:t>
        <a:bodyPr/>
        <a:lstStyle/>
        <a:p>
          <a:r>
            <a:rPr lang="en-US" dirty="0" smtClean="0"/>
            <a:t>4. How do stars and planets form?</a:t>
          </a:r>
          <a:endParaRPr lang="en-US" dirty="0"/>
        </a:p>
      </dgm:t>
    </dgm:pt>
    <dgm:pt modelId="{F2C5C566-38B6-F545-8E45-6D220FB249C0}" type="parTrans" cxnId="{A36E8904-0C99-D443-9C2C-11B0D52D1F64}">
      <dgm:prSet/>
      <dgm:spPr/>
      <dgm:t>
        <a:bodyPr/>
        <a:lstStyle/>
        <a:p>
          <a:endParaRPr lang="en-US"/>
        </a:p>
      </dgm:t>
    </dgm:pt>
    <dgm:pt modelId="{14417686-515A-3246-BAD1-8BE85B4B7433}" type="sibTrans" cxnId="{A36E8904-0C99-D443-9C2C-11B0D52D1F64}">
      <dgm:prSet/>
      <dgm:spPr/>
      <dgm:t>
        <a:bodyPr/>
        <a:lstStyle/>
        <a:p>
          <a:endParaRPr lang="en-US"/>
        </a:p>
      </dgm:t>
    </dgm:pt>
    <dgm:pt modelId="{C602890B-12F8-3141-AAA7-BF5C7EEC459E}">
      <dgm:prSet/>
      <dgm:spPr/>
      <dgm:t>
        <a:bodyPr/>
        <a:lstStyle/>
        <a:p>
          <a:r>
            <a:rPr lang="en-US" dirty="0" smtClean="0"/>
            <a:t>5. What is the nature of extra-solar planets?</a:t>
          </a:r>
          <a:endParaRPr lang="en-US" dirty="0"/>
        </a:p>
      </dgm:t>
    </dgm:pt>
    <dgm:pt modelId="{C6B0D928-71F8-0447-9C5E-CDF0701E967A}" type="parTrans" cxnId="{A99BE3EE-D337-914F-AE8D-3734D2859442}">
      <dgm:prSet/>
      <dgm:spPr/>
      <dgm:t>
        <a:bodyPr/>
        <a:lstStyle/>
        <a:p>
          <a:endParaRPr lang="en-US"/>
        </a:p>
      </dgm:t>
    </dgm:pt>
    <dgm:pt modelId="{B22C0311-A81A-8E4C-9270-33A0463D4892}" type="sibTrans" cxnId="{A99BE3EE-D337-914F-AE8D-3734D2859442}">
      <dgm:prSet/>
      <dgm:spPr/>
      <dgm:t>
        <a:bodyPr/>
        <a:lstStyle/>
        <a:p>
          <a:endParaRPr lang="en-US"/>
        </a:p>
      </dgm:t>
    </dgm:pt>
    <dgm:pt modelId="{4CA322B5-235A-E847-BB47-4977F7BEEE1B}">
      <dgm:prSet/>
      <dgm:spPr/>
      <dgm:t>
        <a:bodyPr/>
        <a:lstStyle/>
        <a:p>
          <a:r>
            <a:rPr lang="en-US" dirty="0" smtClean="0"/>
            <a:t>6. Is there life elsewhere in the Universe?</a:t>
          </a:r>
          <a:endParaRPr lang="en-US" dirty="0"/>
        </a:p>
      </dgm:t>
    </dgm:pt>
    <dgm:pt modelId="{2DBBB1F6-3FD6-D845-B733-7F9F1FE7C5A2}" type="parTrans" cxnId="{C9EE7217-0675-F24F-915B-7BD3D2A4411B}">
      <dgm:prSet/>
      <dgm:spPr/>
      <dgm:t>
        <a:bodyPr/>
        <a:lstStyle/>
        <a:p>
          <a:endParaRPr lang="en-US"/>
        </a:p>
      </dgm:t>
    </dgm:pt>
    <dgm:pt modelId="{F9000071-BD6E-2849-BC1A-17921F3B15A2}" type="sibTrans" cxnId="{C9EE7217-0675-F24F-915B-7BD3D2A4411B}">
      <dgm:prSet/>
      <dgm:spPr/>
      <dgm:t>
        <a:bodyPr/>
        <a:lstStyle/>
        <a:p>
          <a:endParaRPr lang="en-US"/>
        </a:p>
      </dgm:t>
    </dgm:pt>
    <dgm:pt modelId="{F6A0E41E-BEFF-BB4D-8E34-D947A8D74849}">
      <dgm:prSet/>
      <dgm:spPr/>
      <dgm:t>
        <a:bodyPr/>
        <a:lstStyle/>
        <a:p>
          <a:r>
            <a:rPr lang="en-US" dirty="0" smtClean="0"/>
            <a:t>Disk analysis, imaging of planet ‘fingerprints’ in disk</a:t>
          </a:r>
          <a:endParaRPr lang="en-US" dirty="0"/>
        </a:p>
      </dgm:t>
    </dgm:pt>
    <dgm:pt modelId="{DFD43F0E-AB38-0448-B2BA-AA7E1A7CA4C2}" type="parTrans" cxnId="{E3A6D9D2-50C9-6547-ADED-FBE697EB8244}">
      <dgm:prSet/>
      <dgm:spPr/>
      <dgm:t>
        <a:bodyPr/>
        <a:lstStyle/>
        <a:p>
          <a:endParaRPr lang="en-US"/>
        </a:p>
      </dgm:t>
    </dgm:pt>
    <dgm:pt modelId="{837EE74D-77AB-A44A-8A81-C54B7D8CF5D7}" type="sibTrans" cxnId="{E3A6D9D2-50C9-6547-ADED-FBE697EB8244}">
      <dgm:prSet/>
      <dgm:spPr/>
      <dgm:t>
        <a:bodyPr/>
        <a:lstStyle/>
        <a:p>
          <a:endParaRPr lang="en-US"/>
        </a:p>
      </dgm:t>
    </dgm:pt>
    <dgm:pt modelId="{E4AC28C2-0109-1841-9585-B6C5688F1585}">
      <dgm:prSet/>
      <dgm:spPr/>
      <dgm:t>
        <a:bodyPr/>
        <a:lstStyle/>
        <a:p>
          <a:r>
            <a:rPr lang="en-US" dirty="0" smtClean="0"/>
            <a:t>Low- and high-spectral resolution analysis of disk chemistry</a:t>
          </a:r>
          <a:endParaRPr lang="en-US" dirty="0"/>
        </a:p>
      </dgm:t>
    </dgm:pt>
    <dgm:pt modelId="{D712F299-C8F9-2C4F-8FEC-3FA23BBCE7B0}" type="parTrans" cxnId="{A622658E-F357-2C4F-9173-68DE380A9C65}">
      <dgm:prSet/>
      <dgm:spPr/>
      <dgm:t>
        <a:bodyPr/>
        <a:lstStyle/>
        <a:p>
          <a:endParaRPr lang="en-US"/>
        </a:p>
      </dgm:t>
    </dgm:pt>
    <dgm:pt modelId="{A757DED2-7923-3445-B8EF-620BF2CC1A25}" type="sibTrans" cxnId="{A622658E-F357-2C4F-9173-68DE380A9C65}">
      <dgm:prSet/>
      <dgm:spPr/>
      <dgm:t>
        <a:bodyPr/>
        <a:lstStyle/>
        <a:p>
          <a:endParaRPr lang="en-US"/>
        </a:p>
      </dgm:t>
    </dgm:pt>
    <dgm:pt modelId="{F3962991-F02C-CB46-A88B-058D9616298A}">
      <dgm:prSet/>
      <dgm:spPr/>
      <dgm:t>
        <a:bodyPr/>
        <a:lstStyle/>
        <a:p>
          <a:r>
            <a:rPr lang="en-US" dirty="0" smtClean="0"/>
            <a:t>High spectral resolution of bio-markers</a:t>
          </a:r>
          <a:endParaRPr lang="en-US" dirty="0"/>
        </a:p>
      </dgm:t>
    </dgm:pt>
    <dgm:pt modelId="{DD05BFC3-0975-D74E-940F-C365075E4EF7}" type="parTrans" cxnId="{6030B6BD-48E0-AC41-A519-767F0FE57F6B}">
      <dgm:prSet/>
      <dgm:spPr/>
      <dgm:t>
        <a:bodyPr/>
        <a:lstStyle/>
        <a:p>
          <a:endParaRPr lang="en-US"/>
        </a:p>
      </dgm:t>
    </dgm:pt>
    <dgm:pt modelId="{40A82322-7CCE-5C49-8C6F-28746EE35AAE}" type="sibTrans" cxnId="{6030B6BD-48E0-AC41-A519-767F0FE57F6B}">
      <dgm:prSet/>
      <dgm:spPr/>
      <dgm:t>
        <a:bodyPr/>
        <a:lstStyle/>
        <a:p>
          <a:endParaRPr lang="en-US"/>
        </a:p>
      </dgm:t>
    </dgm:pt>
    <dgm:pt modelId="{3052B2F8-4432-FA43-BE4D-569F6EBB2BD6}" type="pres">
      <dgm:prSet presAssocID="{582EC8DF-D02E-E243-9991-ADA35CB010E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49412C9-4193-4E4F-A8F0-4E336A63B8FF}" type="pres">
      <dgm:prSet presAssocID="{A22BAB82-40CF-AE49-9897-C163602CC688}" presName="horFlow" presStyleCnt="0"/>
      <dgm:spPr/>
      <dgm:t>
        <a:bodyPr/>
        <a:lstStyle/>
        <a:p>
          <a:endParaRPr lang="en-US"/>
        </a:p>
      </dgm:t>
    </dgm:pt>
    <dgm:pt modelId="{75FE24A9-AEDF-7043-BE2C-31E7F8F8A850}" type="pres">
      <dgm:prSet presAssocID="{A22BAB82-40CF-AE49-9897-C163602CC688}" presName="bigChev" presStyleLbl="node1" presStyleIdx="0" presStyleCnt="6" custScaleX="274081"/>
      <dgm:spPr/>
      <dgm:t>
        <a:bodyPr/>
        <a:lstStyle/>
        <a:p>
          <a:endParaRPr lang="en-US"/>
        </a:p>
      </dgm:t>
    </dgm:pt>
    <dgm:pt modelId="{63F6804F-3D9E-C54A-8A96-908916E1DEEA}" type="pres">
      <dgm:prSet presAssocID="{860DB605-AAC6-3C45-8841-DC62235456B7}" presName="parTrans" presStyleCnt="0"/>
      <dgm:spPr/>
      <dgm:t>
        <a:bodyPr/>
        <a:lstStyle/>
        <a:p>
          <a:endParaRPr lang="en-US"/>
        </a:p>
      </dgm:t>
    </dgm:pt>
    <dgm:pt modelId="{99B7EE29-10C2-DA4D-B14D-30B890073BAC}" type="pres">
      <dgm:prSet presAssocID="{612D8E85-DC48-4C40-9CB1-5B2A8C63E3F6}" presName="node" presStyleLbl="alignAccFollowNode1" presStyleIdx="0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3CEF97-E998-DC4C-97B8-6AF022132412}" type="pres">
      <dgm:prSet presAssocID="{A22BAB82-40CF-AE49-9897-C163602CC688}" presName="vSp" presStyleCnt="0"/>
      <dgm:spPr/>
      <dgm:t>
        <a:bodyPr/>
        <a:lstStyle/>
        <a:p>
          <a:endParaRPr lang="en-US"/>
        </a:p>
      </dgm:t>
    </dgm:pt>
    <dgm:pt modelId="{02009FAA-7C82-4B4F-A1E4-3E07EF31EF8A}" type="pres">
      <dgm:prSet presAssocID="{445BC571-61AF-4D47-AD0B-2BDE18B1CB91}" presName="horFlow" presStyleCnt="0"/>
      <dgm:spPr/>
      <dgm:t>
        <a:bodyPr/>
        <a:lstStyle/>
        <a:p>
          <a:endParaRPr lang="en-US"/>
        </a:p>
      </dgm:t>
    </dgm:pt>
    <dgm:pt modelId="{4F7F58C6-FF03-F346-8DA6-A1A459A2430C}" type="pres">
      <dgm:prSet presAssocID="{445BC571-61AF-4D47-AD0B-2BDE18B1CB91}" presName="bigChev" presStyleLbl="node1" presStyleIdx="1" presStyleCnt="6" custScaleX="274081"/>
      <dgm:spPr/>
      <dgm:t>
        <a:bodyPr/>
        <a:lstStyle/>
        <a:p>
          <a:endParaRPr lang="en-US"/>
        </a:p>
      </dgm:t>
    </dgm:pt>
    <dgm:pt modelId="{31E51C85-EB70-1840-A9C6-6A80BA10CD7C}" type="pres">
      <dgm:prSet presAssocID="{E3913EC6-34EE-E74F-A80E-1D8CB561C462}" presName="parTrans" presStyleCnt="0"/>
      <dgm:spPr/>
      <dgm:t>
        <a:bodyPr/>
        <a:lstStyle/>
        <a:p>
          <a:endParaRPr lang="en-US"/>
        </a:p>
      </dgm:t>
    </dgm:pt>
    <dgm:pt modelId="{58864F3D-4641-5E49-B73E-55630F8B88DA}" type="pres">
      <dgm:prSet presAssocID="{32E72EED-3A56-A745-9F2C-555935962F0A}" presName="node" presStyleLbl="alignAccFollowNode1" presStyleIdx="1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EC3EA-1D2D-434F-AE71-DDEDDADA214C}" type="pres">
      <dgm:prSet presAssocID="{445BC571-61AF-4D47-AD0B-2BDE18B1CB91}" presName="vSp" presStyleCnt="0"/>
      <dgm:spPr/>
      <dgm:t>
        <a:bodyPr/>
        <a:lstStyle/>
        <a:p>
          <a:endParaRPr lang="en-US"/>
        </a:p>
      </dgm:t>
    </dgm:pt>
    <dgm:pt modelId="{D4B5E009-EEDC-BE42-8580-4DA0E31CD652}" type="pres">
      <dgm:prSet presAssocID="{CE0712E2-CD5B-554E-9532-95A69D5C2BFF}" presName="horFlow" presStyleCnt="0"/>
      <dgm:spPr/>
      <dgm:t>
        <a:bodyPr/>
        <a:lstStyle/>
        <a:p>
          <a:endParaRPr lang="en-US"/>
        </a:p>
      </dgm:t>
    </dgm:pt>
    <dgm:pt modelId="{2A212504-3FD2-D843-B672-A525A97DBDE8}" type="pres">
      <dgm:prSet presAssocID="{CE0712E2-CD5B-554E-9532-95A69D5C2BFF}" presName="bigChev" presStyleLbl="node1" presStyleIdx="2" presStyleCnt="6" custScaleX="274081"/>
      <dgm:spPr/>
      <dgm:t>
        <a:bodyPr/>
        <a:lstStyle/>
        <a:p>
          <a:endParaRPr lang="en-US"/>
        </a:p>
      </dgm:t>
    </dgm:pt>
    <dgm:pt modelId="{0C2C68B5-172A-5640-88AE-DC9E181FB48D}" type="pres">
      <dgm:prSet presAssocID="{13BE9632-B654-9342-82B2-FE073A98BB80}" presName="parTrans" presStyleCnt="0"/>
      <dgm:spPr/>
      <dgm:t>
        <a:bodyPr/>
        <a:lstStyle/>
        <a:p>
          <a:endParaRPr lang="en-US"/>
        </a:p>
      </dgm:t>
    </dgm:pt>
    <dgm:pt modelId="{2F4B9D98-20BB-6141-BA8F-88025CDD5412}" type="pres">
      <dgm:prSet presAssocID="{1788D846-950A-5947-B3B1-E960D35FA7A5}" presName="node" presStyleLbl="alignAccFollowNode1" presStyleIdx="2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B1460-729A-9E47-99CC-053756401B42}" type="pres">
      <dgm:prSet presAssocID="{CE0712E2-CD5B-554E-9532-95A69D5C2BFF}" presName="vSp" presStyleCnt="0"/>
      <dgm:spPr/>
      <dgm:t>
        <a:bodyPr/>
        <a:lstStyle/>
        <a:p>
          <a:endParaRPr lang="en-US"/>
        </a:p>
      </dgm:t>
    </dgm:pt>
    <dgm:pt modelId="{568500B3-C213-944A-A981-B7A0F797E1FA}" type="pres">
      <dgm:prSet presAssocID="{8EC59628-A1CF-E04D-BAE7-556C9F3FE5A5}" presName="horFlow" presStyleCnt="0"/>
      <dgm:spPr/>
      <dgm:t>
        <a:bodyPr/>
        <a:lstStyle/>
        <a:p>
          <a:endParaRPr lang="en-US"/>
        </a:p>
      </dgm:t>
    </dgm:pt>
    <dgm:pt modelId="{157CDC10-3C63-0445-BC62-6A4EA1E41898}" type="pres">
      <dgm:prSet presAssocID="{8EC59628-A1CF-E04D-BAE7-556C9F3FE5A5}" presName="bigChev" presStyleLbl="node1" presStyleIdx="3" presStyleCnt="6" custScaleX="274081"/>
      <dgm:spPr/>
      <dgm:t>
        <a:bodyPr/>
        <a:lstStyle/>
        <a:p>
          <a:endParaRPr lang="en-US"/>
        </a:p>
      </dgm:t>
    </dgm:pt>
    <dgm:pt modelId="{9416E75F-0362-EC41-8083-2FA6FDD5F84E}" type="pres">
      <dgm:prSet presAssocID="{DFD43F0E-AB38-0448-B2BA-AA7E1A7CA4C2}" presName="parTrans" presStyleCnt="0"/>
      <dgm:spPr/>
      <dgm:t>
        <a:bodyPr/>
        <a:lstStyle/>
        <a:p>
          <a:endParaRPr lang="en-US"/>
        </a:p>
      </dgm:t>
    </dgm:pt>
    <dgm:pt modelId="{59D8FC7C-B1EE-E147-9C52-7D9B6B74BF2D}" type="pres">
      <dgm:prSet presAssocID="{F6A0E41E-BEFF-BB4D-8E34-D947A8D74849}" presName="node" presStyleLbl="alignAccFollowNode1" presStyleIdx="3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F2C26-3B56-F842-B601-4599832A3366}" type="pres">
      <dgm:prSet presAssocID="{8EC59628-A1CF-E04D-BAE7-556C9F3FE5A5}" presName="vSp" presStyleCnt="0"/>
      <dgm:spPr/>
      <dgm:t>
        <a:bodyPr/>
        <a:lstStyle/>
        <a:p>
          <a:endParaRPr lang="en-US"/>
        </a:p>
      </dgm:t>
    </dgm:pt>
    <dgm:pt modelId="{E8000B53-A09F-FE44-8559-C79F2779A9AC}" type="pres">
      <dgm:prSet presAssocID="{C602890B-12F8-3141-AAA7-BF5C7EEC459E}" presName="horFlow" presStyleCnt="0"/>
      <dgm:spPr/>
      <dgm:t>
        <a:bodyPr/>
        <a:lstStyle/>
        <a:p>
          <a:endParaRPr lang="en-US"/>
        </a:p>
      </dgm:t>
    </dgm:pt>
    <dgm:pt modelId="{DCBAB9BA-E4A9-274F-B283-0E934C2E9B16}" type="pres">
      <dgm:prSet presAssocID="{C602890B-12F8-3141-AAA7-BF5C7EEC459E}" presName="bigChev" presStyleLbl="node1" presStyleIdx="4" presStyleCnt="6" custScaleX="274081"/>
      <dgm:spPr/>
      <dgm:t>
        <a:bodyPr/>
        <a:lstStyle/>
        <a:p>
          <a:endParaRPr lang="en-US"/>
        </a:p>
      </dgm:t>
    </dgm:pt>
    <dgm:pt modelId="{B9C7A4DC-E25B-7949-8F7A-A6AE23F6074C}" type="pres">
      <dgm:prSet presAssocID="{D712F299-C8F9-2C4F-8FEC-3FA23BBCE7B0}" presName="parTrans" presStyleCnt="0"/>
      <dgm:spPr/>
      <dgm:t>
        <a:bodyPr/>
        <a:lstStyle/>
        <a:p>
          <a:endParaRPr lang="en-US"/>
        </a:p>
      </dgm:t>
    </dgm:pt>
    <dgm:pt modelId="{5AD0155E-BB3B-6640-94D8-536FB3DC480D}" type="pres">
      <dgm:prSet presAssocID="{E4AC28C2-0109-1841-9585-B6C5688F1585}" presName="node" presStyleLbl="alignAccFollowNode1" presStyleIdx="4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DD2C9-32C0-6C4C-81AE-4CC77B768DBB}" type="pres">
      <dgm:prSet presAssocID="{C602890B-12F8-3141-AAA7-BF5C7EEC459E}" presName="vSp" presStyleCnt="0"/>
      <dgm:spPr/>
      <dgm:t>
        <a:bodyPr/>
        <a:lstStyle/>
        <a:p>
          <a:endParaRPr lang="en-US"/>
        </a:p>
      </dgm:t>
    </dgm:pt>
    <dgm:pt modelId="{D62E3827-2C9C-0148-99ED-DAE05A1A1621}" type="pres">
      <dgm:prSet presAssocID="{4CA322B5-235A-E847-BB47-4977F7BEEE1B}" presName="horFlow" presStyleCnt="0"/>
      <dgm:spPr/>
      <dgm:t>
        <a:bodyPr/>
        <a:lstStyle/>
        <a:p>
          <a:endParaRPr lang="en-US"/>
        </a:p>
      </dgm:t>
    </dgm:pt>
    <dgm:pt modelId="{3714DCE1-BDF0-EB4A-8671-5B8B8A0A2673}" type="pres">
      <dgm:prSet presAssocID="{4CA322B5-235A-E847-BB47-4977F7BEEE1B}" presName="bigChev" presStyleLbl="node1" presStyleIdx="5" presStyleCnt="6" custScaleX="274081"/>
      <dgm:spPr/>
      <dgm:t>
        <a:bodyPr/>
        <a:lstStyle/>
        <a:p>
          <a:endParaRPr lang="en-US"/>
        </a:p>
      </dgm:t>
    </dgm:pt>
    <dgm:pt modelId="{6E93BFDA-6C26-A14B-8922-2EC61375C3A6}" type="pres">
      <dgm:prSet presAssocID="{DD05BFC3-0975-D74E-940F-C365075E4EF7}" presName="parTrans" presStyleCnt="0"/>
      <dgm:spPr/>
      <dgm:t>
        <a:bodyPr/>
        <a:lstStyle/>
        <a:p>
          <a:endParaRPr lang="en-US"/>
        </a:p>
      </dgm:t>
    </dgm:pt>
    <dgm:pt modelId="{522E5F5E-0D06-D64A-BF0C-E236707968F2}" type="pres">
      <dgm:prSet presAssocID="{F3962991-F02C-CB46-A88B-058D9616298A}" presName="node" presStyleLbl="alignAccFollowNode1" presStyleIdx="5" presStyleCnt="6" custScaleX="241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203E70-D5D2-0646-9DDD-8AEBE787305F}" type="presOf" srcId="{8EC59628-A1CF-E04D-BAE7-556C9F3FE5A5}" destId="{157CDC10-3C63-0445-BC62-6A4EA1E41898}" srcOrd="0" destOrd="0" presId="urn:microsoft.com/office/officeart/2005/8/layout/lProcess3"/>
    <dgm:cxn modelId="{181B3C16-1BA2-8149-8C3D-60990C5AFED9}" type="presOf" srcId="{F6A0E41E-BEFF-BB4D-8E34-D947A8D74849}" destId="{59D8FC7C-B1EE-E147-9C52-7D9B6B74BF2D}" srcOrd="0" destOrd="0" presId="urn:microsoft.com/office/officeart/2005/8/layout/lProcess3"/>
    <dgm:cxn modelId="{7AD58A6D-2C20-0F46-B60D-6AB2077CF74F}" type="presOf" srcId="{445BC571-61AF-4D47-AD0B-2BDE18B1CB91}" destId="{4F7F58C6-FF03-F346-8DA6-A1A459A2430C}" srcOrd="0" destOrd="0" presId="urn:microsoft.com/office/officeart/2005/8/layout/lProcess3"/>
    <dgm:cxn modelId="{9BFA1753-ECE1-1E46-B7A5-5CCF921ECAD5}" type="presOf" srcId="{A22BAB82-40CF-AE49-9897-C163602CC688}" destId="{75FE24A9-AEDF-7043-BE2C-31E7F8F8A850}" srcOrd="0" destOrd="0" presId="urn:microsoft.com/office/officeart/2005/8/layout/lProcess3"/>
    <dgm:cxn modelId="{7E215C54-F2BF-3F4C-93BC-30B349920420}" srcId="{A22BAB82-40CF-AE49-9897-C163602CC688}" destId="{612D8E85-DC48-4C40-9CB1-5B2A8C63E3F6}" srcOrd="0" destOrd="0" parTransId="{860DB605-AAC6-3C45-8841-DC62235456B7}" sibTransId="{E3B93CDB-95CD-8B46-9A17-6CD0FB78990F}"/>
    <dgm:cxn modelId="{A99BE3EE-D337-914F-AE8D-3734D2859442}" srcId="{582EC8DF-D02E-E243-9991-ADA35CB010EF}" destId="{C602890B-12F8-3141-AAA7-BF5C7EEC459E}" srcOrd="4" destOrd="0" parTransId="{C6B0D928-71F8-0447-9C5E-CDF0701E967A}" sibTransId="{B22C0311-A81A-8E4C-9270-33A0463D4892}"/>
    <dgm:cxn modelId="{4E24A26D-E4EA-C34C-B306-A838245B61EB}" srcId="{582EC8DF-D02E-E243-9991-ADA35CB010EF}" destId="{CE0712E2-CD5B-554E-9532-95A69D5C2BFF}" srcOrd="2" destOrd="0" parTransId="{DFF51C8C-5D59-5F49-8DAE-B969E3345AFF}" sibTransId="{C9715F81-A28E-3A4E-9EC0-843D5D77C54F}"/>
    <dgm:cxn modelId="{FC2D4930-4CE1-4942-BA10-7D19B0D426EA}" srcId="{CE0712E2-CD5B-554E-9532-95A69D5C2BFF}" destId="{1788D846-950A-5947-B3B1-E960D35FA7A5}" srcOrd="0" destOrd="0" parTransId="{13BE9632-B654-9342-82B2-FE073A98BB80}" sibTransId="{75DDB31A-75F4-9B40-B983-DDD3F8F82DCB}"/>
    <dgm:cxn modelId="{9DAAD125-6288-9049-8CC6-7998F0138E52}" type="presOf" srcId="{E4AC28C2-0109-1841-9585-B6C5688F1585}" destId="{5AD0155E-BB3B-6640-94D8-536FB3DC480D}" srcOrd="0" destOrd="0" presId="urn:microsoft.com/office/officeart/2005/8/layout/lProcess3"/>
    <dgm:cxn modelId="{E3A6D9D2-50C9-6547-ADED-FBE697EB8244}" srcId="{8EC59628-A1CF-E04D-BAE7-556C9F3FE5A5}" destId="{F6A0E41E-BEFF-BB4D-8E34-D947A8D74849}" srcOrd="0" destOrd="0" parTransId="{DFD43F0E-AB38-0448-B2BA-AA7E1A7CA4C2}" sibTransId="{837EE74D-77AB-A44A-8A81-C54B7D8CF5D7}"/>
    <dgm:cxn modelId="{89D2F8B9-74B2-A045-9019-F82A007A6BA5}" srcId="{445BC571-61AF-4D47-AD0B-2BDE18B1CB91}" destId="{32E72EED-3A56-A745-9F2C-555935962F0A}" srcOrd="0" destOrd="0" parTransId="{E3913EC6-34EE-E74F-A80E-1D8CB561C462}" sibTransId="{1F500805-889E-CF43-8CDD-2661CF6FEF12}"/>
    <dgm:cxn modelId="{1CCF030E-ADEB-2E47-BC91-2B8E01E3C031}" type="presOf" srcId="{582EC8DF-D02E-E243-9991-ADA35CB010EF}" destId="{3052B2F8-4432-FA43-BE4D-569F6EBB2BD6}" srcOrd="0" destOrd="0" presId="urn:microsoft.com/office/officeart/2005/8/layout/lProcess3"/>
    <dgm:cxn modelId="{6030B6BD-48E0-AC41-A519-767F0FE57F6B}" srcId="{4CA322B5-235A-E847-BB47-4977F7BEEE1B}" destId="{F3962991-F02C-CB46-A88B-058D9616298A}" srcOrd="0" destOrd="0" parTransId="{DD05BFC3-0975-D74E-940F-C365075E4EF7}" sibTransId="{40A82322-7CCE-5C49-8C6F-28746EE35AAE}"/>
    <dgm:cxn modelId="{22B406A3-2311-4A48-A130-69AF1400DCB4}" srcId="{582EC8DF-D02E-E243-9991-ADA35CB010EF}" destId="{A22BAB82-40CF-AE49-9897-C163602CC688}" srcOrd="0" destOrd="0" parTransId="{EC0AFD16-FA18-F64D-AC0E-013BF4AA9AE2}" sibTransId="{E0B22D8B-3B9A-6A4E-AB7C-85B97E635583}"/>
    <dgm:cxn modelId="{4B6260AC-8BAB-134A-A5A7-38F57202818B}" type="presOf" srcId="{F3962991-F02C-CB46-A88B-058D9616298A}" destId="{522E5F5E-0D06-D64A-BF0C-E236707968F2}" srcOrd="0" destOrd="0" presId="urn:microsoft.com/office/officeart/2005/8/layout/lProcess3"/>
    <dgm:cxn modelId="{A622658E-F357-2C4F-9173-68DE380A9C65}" srcId="{C602890B-12F8-3141-AAA7-BF5C7EEC459E}" destId="{E4AC28C2-0109-1841-9585-B6C5688F1585}" srcOrd="0" destOrd="0" parTransId="{D712F299-C8F9-2C4F-8FEC-3FA23BBCE7B0}" sibTransId="{A757DED2-7923-3445-B8EF-620BF2CC1A25}"/>
    <dgm:cxn modelId="{CAED494E-1EAF-CE40-9808-EED7A60C10AD}" type="presOf" srcId="{1788D846-950A-5947-B3B1-E960D35FA7A5}" destId="{2F4B9D98-20BB-6141-BA8F-88025CDD5412}" srcOrd="0" destOrd="0" presId="urn:microsoft.com/office/officeart/2005/8/layout/lProcess3"/>
    <dgm:cxn modelId="{44B8DF4E-7189-0345-83E2-652217B9F0B0}" srcId="{582EC8DF-D02E-E243-9991-ADA35CB010EF}" destId="{445BC571-61AF-4D47-AD0B-2BDE18B1CB91}" srcOrd="1" destOrd="0" parTransId="{8C24E2E7-EE3B-F045-A3A0-0E3D52BB7C0C}" sibTransId="{4CF2B5CA-EA3F-A244-BFBE-9AD5B6B554AA}"/>
    <dgm:cxn modelId="{61672678-93F1-D84B-85A5-D1D9BBD45BE1}" type="presOf" srcId="{CE0712E2-CD5B-554E-9532-95A69D5C2BFF}" destId="{2A212504-3FD2-D843-B672-A525A97DBDE8}" srcOrd="0" destOrd="0" presId="urn:microsoft.com/office/officeart/2005/8/layout/lProcess3"/>
    <dgm:cxn modelId="{602AAD19-E9FC-B548-B478-A777B4C26624}" type="presOf" srcId="{612D8E85-DC48-4C40-9CB1-5B2A8C63E3F6}" destId="{99B7EE29-10C2-DA4D-B14D-30B890073BAC}" srcOrd="0" destOrd="0" presId="urn:microsoft.com/office/officeart/2005/8/layout/lProcess3"/>
    <dgm:cxn modelId="{C9EE7217-0675-F24F-915B-7BD3D2A4411B}" srcId="{582EC8DF-D02E-E243-9991-ADA35CB010EF}" destId="{4CA322B5-235A-E847-BB47-4977F7BEEE1B}" srcOrd="5" destOrd="0" parTransId="{2DBBB1F6-3FD6-D845-B733-7F9F1FE7C5A2}" sibTransId="{F9000071-BD6E-2849-BC1A-17921F3B15A2}"/>
    <dgm:cxn modelId="{43F32B7E-C2F3-B849-A873-228E4DD5DD70}" type="presOf" srcId="{4CA322B5-235A-E847-BB47-4977F7BEEE1B}" destId="{3714DCE1-BDF0-EB4A-8671-5B8B8A0A2673}" srcOrd="0" destOrd="0" presId="urn:microsoft.com/office/officeart/2005/8/layout/lProcess3"/>
    <dgm:cxn modelId="{83AFD90F-5356-B04F-9F17-F15FA5C3E156}" type="presOf" srcId="{32E72EED-3A56-A745-9F2C-555935962F0A}" destId="{58864F3D-4641-5E49-B73E-55630F8B88DA}" srcOrd="0" destOrd="0" presId="urn:microsoft.com/office/officeart/2005/8/layout/lProcess3"/>
    <dgm:cxn modelId="{7DD178F7-F0AC-6048-AF87-40B510BF3E40}" type="presOf" srcId="{C602890B-12F8-3141-AAA7-BF5C7EEC459E}" destId="{DCBAB9BA-E4A9-274F-B283-0E934C2E9B16}" srcOrd="0" destOrd="0" presId="urn:microsoft.com/office/officeart/2005/8/layout/lProcess3"/>
    <dgm:cxn modelId="{A36E8904-0C99-D443-9C2C-11B0D52D1F64}" srcId="{582EC8DF-D02E-E243-9991-ADA35CB010EF}" destId="{8EC59628-A1CF-E04D-BAE7-556C9F3FE5A5}" srcOrd="3" destOrd="0" parTransId="{F2C5C566-38B6-F545-8E45-6D220FB249C0}" sibTransId="{14417686-515A-3246-BAD1-8BE85B4B7433}"/>
    <dgm:cxn modelId="{7976168A-DD77-AC46-B59D-AB8B1068763A}" type="presParOf" srcId="{3052B2F8-4432-FA43-BE4D-569F6EBB2BD6}" destId="{449412C9-4193-4E4F-A8F0-4E336A63B8FF}" srcOrd="0" destOrd="0" presId="urn:microsoft.com/office/officeart/2005/8/layout/lProcess3"/>
    <dgm:cxn modelId="{4C86D3A6-79D3-924C-A12E-9703B8413953}" type="presParOf" srcId="{449412C9-4193-4E4F-A8F0-4E336A63B8FF}" destId="{75FE24A9-AEDF-7043-BE2C-31E7F8F8A850}" srcOrd="0" destOrd="0" presId="urn:microsoft.com/office/officeart/2005/8/layout/lProcess3"/>
    <dgm:cxn modelId="{D153E7FF-1838-9645-A3BA-077C673E8A75}" type="presParOf" srcId="{449412C9-4193-4E4F-A8F0-4E336A63B8FF}" destId="{63F6804F-3D9E-C54A-8A96-908916E1DEEA}" srcOrd="1" destOrd="0" presId="urn:microsoft.com/office/officeart/2005/8/layout/lProcess3"/>
    <dgm:cxn modelId="{F9D38E62-E970-D249-8E28-DA378F98821B}" type="presParOf" srcId="{449412C9-4193-4E4F-A8F0-4E336A63B8FF}" destId="{99B7EE29-10C2-DA4D-B14D-30B890073BAC}" srcOrd="2" destOrd="0" presId="urn:microsoft.com/office/officeart/2005/8/layout/lProcess3"/>
    <dgm:cxn modelId="{FCF521B8-6FAA-2240-9BC6-150CA290332F}" type="presParOf" srcId="{3052B2F8-4432-FA43-BE4D-569F6EBB2BD6}" destId="{973CEF97-E998-DC4C-97B8-6AF022132412}" srcOrd="1" destOrd="0" presId="urn:microsoft.com/office/officeart/2005/8/layout/lProcess3"/>
    <dgm:cxn modelId="{4F6A3778-D4AF-4949-B63E-D70BEEB53E30}" type="presParOf" srcId="{3052B2F8-4432-FA43-BE4D-569F6EBB2BD6}" destId="{02009FAA-7C82-4B4F-A1E4-3E07EF31EF8A}" srcOrd="2" destOrd="0" presId="urn:microsoft.com/office/officeart/2005/8/layout/lProcess3"/>
    <dgm:cxn modelId="{0B957A4F-3997-3D45-A7D6-B086532B1DE1}" type="presParOf" srcId="{02009FAA-7C82-4B4F-A1E4-3E07EF31EF8A}" destId="{4F7F58C6-FF03-F346-8DA6-A1A459A2430C}" srcOrd="0" destOrd="0" presId="urn:microsoft.com/office/officeart/2005/8/layout/lProcess3"/>
    <dgm:cxn modelId="{2E429B23-EBEF-7546-8D14-943E3B80F9B0}" type="presParOf" srcId="{02009FAA-7C82-4B4F-A1E4-3E07EF31EF8A}" destId="{31E51C85-EB70-1840-A9C6-6A80BA10CD7C}" srcOrd="1" destOrd="0" presId="urn:microsoft.com/office/officeart/2005/8/layout/lProcess3"/>
    <dgm:cxn modelId="{8E427B96-54D0-5D43-8AB3-5C2B90B95CAA}" type="presParOf" srcId="{02009FAA-7C82-4B4F-A1E4-3E07EF31EF8A}" destId="{58864F3D-4641-5E49-B73E-55630F8B88DA}" srcOrd="2" destOrd="0" presId="urn:microsoft.com/office/officeart/2005/8/layout/lProcess3"/>
    <dgm:cxn modelId="{8D075302-1085-424F-B779-DDAA1EDAAC47}" type="presParOf" srcId="{3052B2F8-4432-FA43-BE4D-569F6EBB2BD6}" destId="{FC0EC3EA-1D2D-434F-AE71-DDEDDADA214C}" srcOrd="3" destOrd="0" presId="urn:microsoft.com/office/officeart/2005/8/layout/lProcess3"/>
    <dgm:cxn modelId="{D121341D-0479-3448-8E72-48CC3370F202}" type="presParOf" srcId="{3052B2F8-4432-FA43-BE4D-569F6EBB2BD6}" destId="{D4B5E009-EEDC-BE42-8580-4DA0E31CD652}" srcOrd="4" destOrd="0" presId="urn:microsoft.com/office/officeart/2005/8/layout/lProcess3"/>
    <dgm:cxn modelId="{23302624-4207-8342-9405-AF155F3A6624}" type="presParOf" srcId="{D4B5E009-EEDC-BE42-8580-4DA0E31CD652}" destId="{2A212504-3FD2-D843-B672-A525A97DBDE8}" srcOrd="0" destOrd="0" presId="urn:microsoft.com/office/officeart/2005/8/layout/lProcess3"/>
    <dgm:cxn modelId="{2DA6E230-72F3-4540-8B79-65968D0D0E46}" type="presParOf" srcId="{D4B5E009-EEDC-BE42-8580-4DA0E31CD652}" destId="{0C2C68B5-172A-5640-88AE-DC9E181FB48D}" srcOrd="1" destOrd="0" presId="urn:microsoft.com/office/officeart/2005/8/layout/lProcess3"/>
    <dgm:cxn modelId="{3DA95B63-EFF6-9840-9777-3C249A50BBF8}" type="presParOf" srcId="{D4B5E009-EEDC-BE42-8580-4DA0E31CD652}" destId="{2F4B9D98-20BB-6141-BA8F-88025CDD5412}" srcOrd="2" destOrd="0" presId="urn:microsoft.com/office/officeart/2005/8/layout/lProcess3"/>
    <dgm:cxn modelId="{4B56C05A-03B1-AD45-9439-060C007D785C}" type="presParOf" srcId="{3052B2F8-4432-FA43-BE4D-569F6EBB2BD6}" destId="{664B1460-729A-9E47-99CC-053756401B42}" srcOrd="5" destOrd="0" presId="urn:microsoft.com/office/officeart/2005/8/layout/lProcess3"/>
    <dgm:cxn modelId="{F1871331-A236-3540-8684-5936EB82891E}" type="presParOf" srcId="{3052B2F8-4432-FA43-BE4D-569F6EBB2BD6}" destId="{568500B3-C213-944A-A981-B7A0F797E1FA}" srcOrd="6" destOrd="0" presId="urn:microsoft.com/office/officeart/2005/8/layout/lProcess3"/>
    <dgm:cxn modelId="{41C1D2CC-B546-0045-84C4-10CCA8BEB8C7}" type="presParOf" srcId="{568500B3-C213-944A-A981-B7A0F797E1FA}" destId="{157CDC10-3C63-0445-BC62-6A4EA1E41898}" srcOrd="0" destOrd="0" presId="urn:microsoft.com/office/officeart/2005/8/layout/lProcess3"/>
    <dgm:cxn modelId="{89AA78EE-19B2-CB4B-B42F-30FDF49E326D}" type="presParOf" srcId="{568500B3-C213-944A-A981-B7A0F797E1FA}" destId="{9416E75F-0362-EC41-8083-2FA6FDD5F84E}" srcOrd="1" destOrd="0" presId="urn:microsoft.com/office/officeart/2005/8/layout/lProcess3"/>
    <dgm:cxn modelId="{3389A2D1-8E16-B840-BF1E-DA5BCC7BE6FE}" type="presParOf" srcId="{568500B3-C213-944A-A981-B7A0F797E1FA}" destId="{59D8FC7C-B1EE-E147-9C52-7D9B6B74BF2D}" srcOrd="2" destOrd="0" presId="urn:microsoft.com/office/officeart/2005/8/layout/lProcess3"/>
    <dgm:cxn modelId="{9FDA082C-1C74-4149-BF2D-AE8C7EBF0670}" type="presParOf" srcId="{3052B2F8-4432-FA43-BE4D-569F6EBB2BD6}" destId="{054F2C26-3B56-F842-B601-4599832A3366}" srcOrd="7" destOrd="0" presId="urn:microsoft.com/office/officeart/2005/8/layout/lProcess3"/>
    <dgm:cxn modelId="{848F3962-BE8D-1749-ADBC-4D90AC88396C}" type="presParOf" srcId="{3052B2F8-4432-FA43-BE4D-569F6EBB2BD6}" destId="{E8000B53-A09F-FE44-8559-C79F2779A9AC}" srcOrd="8" destOrd="0" presId="urn:microsoft.com/office/officeart/2005/8/layout/lProcess3"/>
    <dgm:cxn modelId="{007D8D26-06DD-CE48-8F8B-D366115BF58B}" type="presParOf" srcId="{E8000B53-A09F-FE44-8559-C79F2779A9AC}" destId="{DCBAB9BA-E4A9-274F-B283-0E934C2E9B16}" srcOrd="0" destOrd="0" presId="urn:microsoft.com/office/officeart/2005/8/layout/lProcess3"/>
    <dgm:cxn modelId="{1AE96796-875E-D348-8A12-3917C8424E26}" type="presParOf" srcId="{E8000B53-A09F-FE44-8559-C79F2779A9AC}" destId="{B9C7A4DC-E25B-7949-8F7A-A6AE23F6074C}" srcOrd="1" destOrd="0" presId="urn:microsoft.com/office/officeart/2005/8/layout/lProcess3"/>
    <dgm:cxn modelId="{6365BA47-0763-8F4B-8F05-D26290DD9A71}" type="presParOf" srcId="{E8000B53-A09F-FE44-8559-C79F2779A9AC}" destId="{5AD0155E-BB3B-6640-94D8-536FB3DC480D}" srcOrd="2" destOrd="0" presId="urn:microsoft.com/office/officeart/2005/8/layout/lProcess3"/>
    <dgm:cxn modelId="{A6DD7EEE-9D7D-864C-94B0-E04F79FE8DB5}" type="presParOf" srcId="{3052B2F8-4432-FA43-BE4D-569F6EBB2BD6}" destId="{478DD2C9-32C0-6C4C-81AE-4CC77B768DBB}" srcOrd="9" destOrd="0" presId="urn:microsoft.com/office/officeart/2005/8/layout/lProcess3"/>
    <dgm:cxn modelId="{64DA4CC7-35A1-3A4F-9EA1-B0C19CFBC0F3}" type="presParOf" srcId="{3052B2F8-4432-FA43-BE4D-569F6EBB2BD6}" destId="{D62E3827-2C9C-0148-99ED-DAE05A1A1621}" srcOrd="10" destOrd="0" presId="urn:microsoft.com/office/officeart/2005/8/layout/lProcess3"/>
    <dgm:cxn modelId="{CA78A182-CD77-174D-BB2B-BB1EA6E639DE}" type="presParOf" srcId="{D62E3827-2C9C-0148-99ED-DAE05A1A1621}" destId="{3714DCE1-BDF0-EB4A-8671-5B8B8A0A2673}" srcOrd="0" destOrd="0" presId="urn:microsoft.com/office/officeart/2005/8/layout/lProcess3"/>
    <dgm:cxn modelId="{84B524D9-7658-1842-9D99-C350E6E0AE5A}" type="presParOf" srcId="{D62E3827-2C9C-0148-99ED-DAE05A1A1621}" destId="{6E93BFDA-6C26-A14B-8922-2EC61375C3A6}" srcOrd="1" destOrd="0" presId="urn:microsoft.com/office/officeart/2005/8/layout/lProcess3"/>
    <dgm:cxn modelId="{A6B0FB8D-8350-8048-B40F-930B08EC4F18}" type="presParOf" srcId="{D62E3827-2C9C-0148-99ED-DAE05A1A1621}" destId="{522E5F5E-0D06-D64A-BF0C-E236707968F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484455-2E3F-E641-8B53-EBB0038CC021}">
      <dsp:nvSpPr>
        <dsp:cNvPr id="0" name=""/>
        <dsp:cNvSpPr/>
      </dsp:nvSpPr>
      <dsp:spPr>
        <a:xfrm>
          <a:off x="985" y="754577"/>
          <a:ext cx="1615045" cy="161504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What is the nature and composition of the Universe?</a:t>
          </a:r>
          <a:endParaRPr lang="en-US" sz="1400" kern="1200" dirty="0"/>
        </a:p>
      </dsp:txBody>
      <dsp:txXfrm>
        <a:off x="985" y="754577"/>
        <a:ext cx="1615045" cy="1615045"/>
      </dsp:txXfrm>
    </dsp:sp>
    <dsp:sp modelId="{C5DC2F89-FCEF-1749-B9A3-60D9FDC81159}">
      <dsp:nvSpPr>
        <dsp:cNvPr id="0" name=""/>
        <dsp:cNvSpPr/>
      </dsp:nvSpPr>
      <dsp:spPr>
        <a:xfrm>
          <a:off x="1293022" y="754577"/>
          <a:ext cx="1615045" cy="1615045"/>
        </a:xfrm>
        <a:prstGeom prst="ellipse">
          <a:avLst/>
        </a:prstGeom>
        <a:solidFill>
          <a:schemeClr val="accent2">
            <a:alpha val="50000"/>
            <a:hueOff val="3801769"/>
            <a:satOff val="-7337"/>
            <a:lumOff val="-942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When did the first galaxies form and how did they evolve?</a:t>
          </a:r>
          <a:endParaRPr lang="en-US" sz="1400" kern="1200" dirty="0"/>
        </a:p>
      </dsp:txBody>
      <dsp:txXfrm>
        <a:off x="1293022" y="754577"/>
        <a:ext cx="1615045" cy="1615045"/>
      </dsp:txXfrm>
    </dsp:sp>
    <dsp:sp modelId="{B7D2438C-B138-1B43-A744-C9E3C3B5DEC7}">
      <dsp:nvSpPr>
        <dsp:cNvPr id="0" name=""/>
        <dsp:cNvSpPr/>
      </dsp:nvSpPr>
      <dsp:spPr>
        <a:xfrm>
          <a:off x="2585058" y="754577"/>
          <a:ext cx="1615045" cy="1615045"/>
        </a:xfrm>
        <a:prstGeom prst="ellipse">
          <a:avLst/>
        </a:prstGeom>
        <a:solidFill>
          <a:schemeClr val="accent2">
            <a:alpha val="50000"/>
            <a:hueOff val="7603537"/>
            <a:satOff val="-14674"/>
            <a:lumOff val="-1884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What is the relationship between black holes and galaxies?</a:t>
          </a:r>
          <a:endParaRPr lang="en-US" sz="1400" kern="1200" dirty="0"/>
        </a:p>
      </dsp:txBody>
      <dsp:txXfrm>
        <a:off x="2585058" y="754577"/>
        <a:ext cx="1615045" cy="1615045"/>
      </dsp:txXfrm>
    </dsp:sp>
    <dsp:sp modelId="{BB46F8CF-382F-BF4F-8449-EDEDE4795DAB}">
      <dsp:nvSpPr>
        <dsp:cNvPr id="0" name=""/>
        <dsp:cNvSpPr/>
      </dsp:nvSpPr>
      <dsp:spPr>
        <a:xfrm>
          <a:off x="3877095" y="754577"/>
          <a:ext cx="1615045" cy="1615045"/>
        </a:xfrm>
        <a:prstGeom prst="ellipse">
          <a:avLst/>
        </a:prstGeom>
        <a:solidFill>
          <a:schemeClr val="accent2">
            <a:alpha val="50000"/>
            <a:hueOff val="11405306"/>
            <a:satOff val="-22012"/>
            <a:lumOff val="-2826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How do stars and planets form?</a:t>
          </a:r>
          <a:endParaRPr lang="en-US" sz="1400" kern="1200" dirty="0"/>
        </a:p>
      </dsp:txBody>
      <dsp:txXfrm>
        <a:off x="3877095" y="754577"/>
        <a:ext cx="1615045" cy="1615045"/>
      </dsp:txXfrm>
    </dsp:sp>
    <dsp:sp modelId="{C4F3A2D2-15AD-CE4A-8339-0A9E61AA25C4}">
      <dsp:nvSpPr>
        <dsp:cNvPr id="0" name=""/>
        <dsp:cNvSpPr/>
      </dsp:nvSpPr>
      <dsp:spPr>
        <a:xfrm>
          <a:off x="5169131" y="754577"/>
          <a:ext cx="1615045" cy="1615045"/>
        </a:xfrm>
        <a:prstGeom prst="ellipse">
          <a:avLst/>
        </a:prstGeom>
        <a:solidFill>
          <a:schemeClr val="accent2">
            <a:alpha val="50000"/>
            <a:hueOff val="15207075"/>
            <a:satOff val="-29349"/>
            <a:lumOff val="-3768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What is the nature of extra-solar planets?</a:t>
          </a:r>
          <a:endParaRPr lang="en-US" sz="1400" kern="1200" dirty="0"/>
        </a:p>
      </dsp:txBody>
      <dsp:txXfrm>
        <a:off x="5169131" y="754577"/>
        <a:ext cx="1615045" cy="1615045"/>
      </dsp:txXfrm>
    </dsp:sp>
    <dsp:sp modelId="{FA2D621D-BAC3-9344-AD3E-0CCA4A211C6E}">
      <dsp:nvSpPr>
        <dsp:cNvPr id="0" name=""/>
        <dsp:cNvSpPr/>
      </dsp:nvSpPr>
      <dsp:spPr>
        <a:xfrm>
          <a:off x="6461168" y="754577"/>
          <a:ext cx="1615045" cy="1615045"/>
        </a:xfrm>
        <a:prstGeom prst="ellipse">
          <a:avLst/>
        </a:prstGeom>
        <a:solidFill>
          <a:schemeClr val="accent2">
            <a:alpha val="50000"/>
            <a:hueOff val="19008843"/>
            <a:satOff val="-36686"/>
            <a:lumOff val="-471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88881" tIns="17780" rIns="8888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Is there life elsewhere in the Universe?</a:t>
          </a:r>
          <a:endParaRPr lang="en-US" sz="1400" kern="1200" dirty="0"/>
        </a:p>
      </dsp:txBody>
      <dsp:txXfrm>
        <a:off x="6461168" y="754577"/>
        <a:ext cx="1615045" cy="1615045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FE24A9-AEDF-7043-BE2C-31E7F8F8A850}">
      <dsp:nvSpPr>
        <dsp:cNvPr id="0" name=""/>
        <dsp:cNvSpPr/>
      </dsp:nvSpPr>
      <dsp:spPr>
        <a:xfrm>
          <a:off x="0" y="557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1. What is the nature and composition of the Universe?</a:t>
          </a:r>
          <a:endParaRPr lang="en-US" sz="2600" kern="1200" dirty="0"/>
        </a:p>
      </dsp:txBody>
      <dsp:txXfrm>
        <a:off x="0" y="557"/>
        <a:ext cx="5440902" cy="794057"/>
      </dsp:txXfrm>
    </dsp:sp>
    <dsp:sp modelId="{99B7EE29-10C2-DA4D-B14D-30B890073BAC}">
      <dsp:nvSpPr>
        <dsp:cNvPr id="0" name=""/>
        <dsp:cNvSpPr/>
      </dsp:nvSpPr>
      <dsp:spPr>
        <a:xfrm>
          <a:off x="5182833" y="68052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Lensed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QSO’s</a:t>
          </a:r>
          <a:r>
            <a:rPr lang="en-US" sz="1700" kern="1200" dirty="0" smtClean="0"/>
            <a:t>, high-</a:t>
          </a:r>
          <a:r>
            <a:rPr lang="en-US" sz="1700" kern="1200" dirty="0" err="1" smtClean="0"/>
            <a:t>z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redshifted</a:t>
          </a:r>
          <a:r>
            <a:rPr lang="en-US" sz="1700" kern="1200" dirty="0" smtClean="0"/>
            <a:t> spectral lines to MIR wavelengths</a:t>
          </a:r>
          <a:endParaRPr lang="en-US" sz="1700" kern="1200" dirty="0"/>
        </a:p>
      </dsp:txBody>
      <dsp:txXfrm>
        <a:off x="5182833" y="68052"/>
        <a:ext cx="3973865" cy="659067"/>
      </dsp:txXfrm>
    </dsp:sp>
    <dsp:sp modelId="{4F7F58C6-FF03-F346-8DA6-A1A459A2430C}">
      <dsp:nvSpPr>
        <dsp:cNvPr id="0" name=""/>
        <dsp:cNvSpPr/>
      </dsp:nvSpPr>
      <dsp:spPr>
        <a:xfrm>
          <a:off x="0" y="905782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2. When did the first galaxies form and how did they evolve?</a:t>
          </a:r>
          <a:endParaRPr lang="en-US" sz="2600" kern="1200" dirty="0"/>
        </a:p>
      </dsp:txBody>
      <dsp:txXfrm>
        <a:off x="0" y="905782"/>
        <a:ext cx="5440902" cy="794057"/>
      </dsp:txXfrm>
    </dsp:sp>
    <dsp:sp modelId="{58864F3D-4641-5E49-B73E-55630F8B88DA}">
      <dsp:nvSpPr>
        <dsp:cNvPr id="0" name=""/>
        <dsp:cNvSpPr/>
      </dsp:nvSpPr>
      <dsp:spPr>
        <a:xfrm>
          <a:off x="5182833" y="973277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Evolution via imaging &amp; low-resolution spectra of </a:t>
          </a:r>
          <a:r>
            <a:rPr lang="en-US" sz="1700" kern="1200" dirty="0" err="1" smtClean="0"/>
            <a:t>redshifted</a:t>
          </a:r>
          <a:r>
            <a:rPr lang="en-US" sz="1700" kern="1200" dirty="0" smtClean="0"/>
            <a:t> lines</a:t>
          </a:r>
          <a:endParaRPr lang="en-US" sz="1700" kern="1200" dirty="0"/>
        </a:p>
      </dsp:txBody>
      <dsp:txXfrm>
        <a:off x="5182833" y="973277"/>
        <a:ext cx="3973865" cy="659067"/>
      </dsp:txXfrm>
    </dsp:sp>
    <dsp:sp modelId="{2A212504-3FD2-D843-B672-A525A97DBDE8}">
      <dsp:nvSpPr>
        <dsp:cNvPr id="0" name=""/>
        <dsp:cNvSpPr/>
      </dsp:nvSpPr>
      <dsp:spPr>
        <a:xfrm>
          <a:off x="0" y="1811008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3. What is the relationship between black holes and galaxies?</a:t>
          </a:r>
          <a:endParaRPr lang="en-US" sz="2600" kern="1200" dirty="0"/>
        </a:p>
      </dsp:txBody>
      <dsp:txXfrm>
        <a:off x="0" y="1811008"/>
        <a:ext cx="5440902" cy="794057"/>
      </dsp:txXfrm>
    </dsp:sp>
    <dsp:sp modelId="{2F4B9D98-20BB-6141-BA8F-88025CDD5412}">
      <dsp:nvSpPr>
        <dsp:cNvPr id="0" name=""/>
        <dsp:cNvSpPr/>
      </dsp:nvSpPr>
      <dsp:spPr>
        <a:xfrm>
          <a:off x="5182833" y="1878503"/>
          <a:ext cx="3973865" cy="659067"/>
        </a:xfrm>
        <a:prstGeom prst="chevron">
          <a:avLst/>
        </a:prstGeom>
        <a:solidFill>
          <a:srgbClr val="FF6600"/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AGN Studies, ULIRGS;  extending from local to moderate-</a:t>
          </a:r>
          <a:r>
            <a:rPr lang="en-US" sz="1700" kern="1200" dirty="0" err="1" smtClean="0"/>
            <a:t>z</a:t>
          </a:r>
          <a:endParaRPr lang="en-US" sz="1700" kern="1200" dirty="0"/>
        </a:p>
      </dsp:txBody>
      <dsp:txXfrm>
        <a:off x="5182833" y="1878503"/>
        <a:ext cx="3973865" cy="659067"/>
      </dsp:txXfrm>
    </dsp:sp>
    <dsp:sp modelId="{157CDC10-3C63-0445-BC62-6A4EA1E41898}">
      <dsp:nvSpPr>
        <dsp:cNvPr id="0" name=""/>
        <dsp:cNvSpPr/>
      </dsp:nvSpPr>
      <dsp:spPr>
        <a:xfrm>
          <a:off x="0" y="2716234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4. How do stars and planets form?</a:t>
          </a:r>
          <a:endParaRPr lang="en-US" sz="2600" kern="1200" dirty="0"/>
        </a:p>
      </dsp:txBody>
      <dsp:txXfrm>
        <a:off x="0" y="2716234"/>
        <a:ext cx="5440902" cy="794057"/>
      </dsp:txXfrm>
    </dsp:sp>
    <dsp:sp modelId="{59D8FC7C-B1EE-E147-9C52-7D9B6B74BF2D}">
      <dsp:nvSpPr>
        <dsp:cNvPr id="0" name=""/>
        <dsp:cNvSpPr/>
      </dsp:nvSpPr>
      <dsp:spPr>
        <a:xfrm>
          <a:off x="5182833" y="2783728"/>
          <a:ext cx="3973865" cy="659067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Disk analysis, imaging of planet ‘fingerprints’ in disk</a:t>
          </a:r>
          <a:endParaRPr lang="en-US" sz="1700" kern="1200" dirty="0"/>
        </a:p>
      </dsp:txBody>
      <dsp:txXfrm>
        <a:off x="5182833" y="2783728"/>
        <a:ext cx="3973865" cy="659067"/>
      </dsp:txXfrm>
    </dsp:sp>
    <dsp:sp modelId="{DCBAB9BA-E4A9-274F-B283-0E934C2E9B16}">
      <dsp:nvSpPr>
        <dsp:cNvPr id="0" name=""/>
        <dsp:cNvSpPr/>
      </dsp:nvSpPr>
      <dsp:spPr>
        <a:xfrm>
          <a:off x="0" y="3621459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5. What is the nature of extra-solar planets?</a:t>
          </a:r>
          <a:endParaRPr lang="en-US" sz="2600" kern="1200" dirty="0"/>
        </a:p>
      </dsp:txBody>
      <dsp:txXfrm>
        <a:off x="0" y="3621459"/>
        <a:ext cx="5440902" cy="794057"/>
      </dsp:txXfrm>
    </dsp:sp>
    <dsp:sp modelId="{5AD0155E-BB3B-6640-94D8-536FB3DC480D}">
      <dsp:nvSpPr>
        <dsp:cNvPr id="0" name=""/>
        <dsp:cNvSpPr/>
      </dsp:nvSpPr>
      <dsp:spPr>
        <a:xfrm>
          <a:off x="5182833" y="3688954"/>
          <a:ext cx="3973865" cy="659067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Low- and high-spectral resolution analysis of disk chemistry</a:t>
          </a:r>
          <a:endParaRPr lang="en-US" sz="1700" kern="1200" dirty="0"/>
        </a:p>
      </dsp:txBody>
      <dsp:txXfrm>
        <a:off x="5182833" y="3688954"/>
        <a:ext cx="3973865" cy="659067"/>
      </dsp:txXfrm>
    </dsp:sp>
    <dsp:sp modelId="{3714DCE1-BDF0-EB4A-8671-5B8B8A0A2673}">
      <dsp:nvSpPr>
        <dsp:cNvPr id="0" name=""/>
        <dsp:cNvSpPr/>
      </dsp:nvSpPr>
      <dsp:spPr>
        <a:xfrm>
          <a:off x="0" y="4526685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6. Is there life elsewhere in the Universe?</a:t>
          </a:r>
          <a:endParaRPr lang="en-US" sz="2600" kern="1200" dirty="0"/>
        </a:p>
      </dsp:txBody>
      <dsp:txXfrm>
        <a:off x="0" y="4526685"/>
        <a:ext cx="5440902" cy="794057"/>
      </dsp:txXfrm>
    </dsp:sp>
    <dsp:sp modelId="{522E5F5E-0D06-D64A-BF0C-E236707968F2}">
      <dsp:nvSpPr>
        <dsp:cNvPr id="0" name=""/>
        <dsp:cNvSpPr/>
      </dsp:nvSpPr>
      <dsp:spPr>
        <a:xfrm>
          <a:off x="5182833" y="4594180"/>
          <a:ext cx="3973865" cy="659067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spectral resolution of bio-markers</a:t>
          </a:r>
          <a:endParaRPr lang="en-US" sz="1700" kern="1200" dirty="0"/>
        </a:p>
      </dsp:txBody>
      <dsp:txXfrm>
        <a:off x="5182833" y="4594180"/>
        <a:ext cx="3973865" cy="65906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sz="29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R&amp;D</a:t>
          </a:r>
          <a:endParaRPr lang="en-US" sz="2900" kern="1200" dirty="0"/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89B154-0C27-1743-8252-B8AF7A5E8CB1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13800000"/>
            <a:gd name="adj2" fmla="val 162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7664D0-6B82-524B-B77C-710B3711F581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11400000"/>
            <a:gd name="adj2" fmla="val 138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A9519-895E-3B49-81C7-EE0DB6204FA3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9000000"/>
            <a:gd name="adj2" fmla="val 114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F3E468-1DE6-AF48-8B56-91DF5DE495CD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6600000"/>
            <a:gd name="adj2" fmla="val 90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83A1F3-9BD9-5846-9797-9713884C01C2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4200000"/>
            <a:gd name="adj2" fmla="val 66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7613AA-C67C-214E-BEE5-C3C49DAB656A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1800000"/>
            <a:gd name="adj2" fmla="val 42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D47213-083E-FF40-9CF0-22798EB0D10E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21000000"/>
            <a:gd name="adj2" fmla="val 18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CE048-5641-0D49-842F-6A4D9514FC83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18600000"/>
            <a:gd name="adj2" fmla="val 210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F7A9EE-5B44-854B-8D97-F8777E13E124}">
      <dsp:nvSpPr>
        <dsp:cNvPr id="0" name=""/>
        <dsp:cNvSpPr/>
      </dsp:nvSpPr>
      <dsp:spPr>
        <a:xfrm>
          <a:off x="1761339" y="458488"/>
          <a:ext cx="4630721" cy="4630721"/>
        </a:xfrm>
        <a:prstGeom prst="blockArc">
          <a:avLst>
            <a:gd name="adj1" fmla="val 16200000"/>
            <a:gd name="adj2" fmla="val 18600000"/>
            <a:gd name="adj3" fmla="val 3059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84B975-3A09-E740-AE79-33740D7B3E53}">
      <dsp:nvSpPr>
        <dsp:cNvPr id="0" name=""/>
        <dsp:cNvSpPr/>
      </dsp:nvSpPr>
      <dsp:spPr>
        <a:xfrm>
          <a:off x="3374026" y="2071175"/>
          <a:ext cx="1405346" cy="140534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IR Detectors</a:t>
          </a:r>
          <a:endParaRPr lang="en-US" sz="1800" kern="1200" dirty="0"/>
        </a:p>
      </dsp:txBody>
      <dsp:txXfrm>
        <a:off x="3374026" y="2071175"/>
        <a:ext cx="1405346" cy="1405346"/>
      </dsp:txXfrm>
    </dsp:sp>
    <dsp:sp modelId="{A9BB69E4-B1A8-E749-AB9A-7C69B43FCB03}">
      <dsp:nvSpPr>
        <dsp:cNvPr id="0" name=""/>
        <dsp:cNvSpPr/>
      </dsp:nvSpPr>
      <dsp:spPr>
        <a:xfrm>
          <a:off x="3584828" y="2031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TMT</a:t>
          </a:r>
          <a:endParaRPr lang="en-US" sz="1700" kern="1200" dirty="0"/>
        </a:p>
      </dsp:txBody>
      <dsp:txXfrm>
        <a:off x="3584828" y="2031"/>
        <a:ext cx="983742" cy="983742"/>
      </dsp:txXfrm>
    </dsp:sp>
    <dsp:sp modelId="{C77D4AE7-86DD-AA45-992D-CFBFA2EADE13}">
      <dsp:nvSpPr>
        <dsp:cNvPr id="0" name=""/>
        <dsp:cNvSpPr/>
      </dsp:nvSpPr>
      <dsp:spPr>
        <a:xfrm>
          <a:off x="5050349" y="535437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Gemini</a:t>
          </a:r>
          <a:endParaRPr lang="en-US" sz="1700" kern="1200" dirty="0"/>
        </a:p>
      </dsp:txBody>
      <dsp:txXfrm>
        <a:off x="5050349" y="535437"/>
        <a:ext cx="983742" cy="983742"/>
      </dsp:txXfrm>
    </dsp:sp>
    <dsp:sp modelId="{DD7D0341-BF4B-AB4E-8F31-2B413A69F930}">
      <dsp:nvSpPr>
        <dsp:cNvPr id="0" name=""/>
        <dsp:cNvSpPr/>
      </dsp:nvSpPr>
      <dsp:spPr>
        <a:xfrm>
          <a:off x="5830137" y="1886068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Subaru</a:t>
          </a:r>
          <a:endParaRPr lang="en-US" sz="1700" kern="1200" dirty="0"/>
        </a:p>
      </dsp:txBody>
      <dsp:txXfrm>
        <a:off x="5830137" y="1886068"/>
        <a:ext cx="983742" cy="983742"/>
      </dsp:txXfrm>
    </dsp:sp>
    <dsp:sp modelId="{9393B9C4-068B-0E4D-A35F-B1E6CBCE83AC}">
      <dsp:nvSpPr>
        <dsp:cNvPr id="0" name=""/>
        <dsp:cNvSpPr/>
      </dsp:nvSpPr>
      <dsp:spPr>
        <a:xfrm>
          <a:off x="5559319" y="3421950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GTC</a:t>
          </a:r>
          <a:endParaRPr lang="en-US" sz="1700" kern="1200" dirty="0"/>
        </a:p>
      </dsp:txBody>
      <dsp:txXfrm>
        <a:off x="5559319" y="3421950"/>
        <a:ext cx="983742" cy="983742"/>
      </dsp:txXfrm>
    </dsp:sp>
    <dsp:sp modelId="{02EC3564-893C-EB40-97AB-BCD319FD474B}">
      <dsp:nvSpPr>
        <dsp:cNvPr id="0" name=""/>
        <dsp:cNvSpPr/>
      </dsp:nvSpPr>
      <dsp:spPr>
        <a:xfrm>
          <a:off x="4364616" y="4424425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MMT</a:t>
          </a:r>
          <a:endParaRPr lang="en-US" sz="1700" kern="1200" dirty="0"/>
        </a:p>
      </dsp:txBody>
      <dsp:txXfrm>
        <a:off x="4364616" y="4424425"/>
        <a:ext cx="983742" cy="983742"/>
      </dsp:txXfrm>
    </dsp:sp>
    <dsp:sp modelId="{93DD8F42-AC93-CC45-91F6-13FABFAFE972}">
      <dsp:nvSpPr>
        <dsp:cNvPr id="0" name=""/>
        <dsp:cNvSpPr/>
      </dsp:nvSpPr>
      <dsp:spPr>
        <a:xfrm>
          <a:off x="2805041" y="4424425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SPICA</a:t>
          </a:r>
          <a:endParaRPr lang="en-US" sz="1700" kern="1200" dirty="0"/>
        </a:p>
      </dsp:txBody>
      <dsp:txXfrm>
        <a:off x="2805041" y="4424425"/>
        <a:ext cx="983742" cy="983742"/>
      </dsp:txXfrm>
    </dsp:sp>
    <dsp:sp modelId="{ACBB3E4D-FE0F-7F4B-A0C8-D7D0A91AA2FC}">
      <dsp:nvSpPr>
        <dsp:cNvPr id="0" name=""/>
        <dsp:cNvSpPr/>
      </dsp:nvSpPr>
      <dsp:spPr>
        <a:xfrm>
          <a:off x="1610337" y="3421950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SOFIA</a:t>
          </a:r>
          <a:endParaRPr lang="en-US" sz="1700" kern="1200" dirty="0"/>
        </a:p>
      </dsp:txBody>
      <dsp:txXfrm>
        <a:off x="1610337" y="3421950"/>
        <a:ext cx="983742" cy="983742"/>
      </dsp:txXfrm>
    </dsp:sp>
    <dsp:sp modelId="{9BAFBFBE-A33B-5D42-831C-DAD97AB8B5BA}">
      <dsp:nvSpPr>
        <dsp:cNvPr id="0" name=""/>
        <dsp:cNvSpPr/>
      </dsp:nvSpPr>
      <dsp:spPr>
        <a:xfrm>
          <a:off x="1339520" y="1886068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NOAO</a:t>
          </a:r>
          <a:endParaRPr lang="en-US" sz="1700" kern="1200" dirty="0"/>
        </a:p>
      </dsp:txBody>
      <dsp:txXfrm>
        <a:off x="1339520" y="1886068"/>
        <a:ext cx="983742" cy="983742"/>
      </dsp:txXfrm>
    </dsp:sp>
    <dsp:sp modelId="{57B0E80B-D9B0-7D48-86E3-DEFCCE88CF8C}">
      <dsp:nvSpPr>
        <dsp:cNvPr id="0" name=""/>
        <dsp:cNvSpPr/>
      </dsp:nvSpPr>
      <dsp:spPr>
        <a:xfrm>
          <a:off x="2119307" y="535437"/>
          <a:ext cx="983742" cy="98374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PIRE</a:t>
          </a:r>
          <a:endParaRPr lang="en-US" sz="1700" kern="1200" dirty="0"/>
        </a:p>
      </dsp:txBody>
      <dsp:txXfrm>
        <a:off x="2119307" y="535437"/>
        <a:ext cx="983742" cy="983742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D9DEF5-3526-0646-979C-AD5A614225EC}">
      <dsp:nvSpPr>
        <dsp:cNvPr id="0" name=""/>
        <dsp:cNvSpPr/>
      </dsp:nvSpPr>
      <dsp:spPr>
        <a:xfrm>
          <a:off x="2457450" y="0"/>
          <a:ext cx="2628900" cy="2628900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IR Technology</a:t>
          </a:r>
          <a:endParaRPr lang="en-US" sz="1600" kern="1200" dirty="0"/>
        </a:p>
      </dsp:txBody>
      <dsp:txXfrm>
        <a:off x="2457450" y="0"/>
        <a:ext cx="2628900" cy="2628900"/>
      </dsp:txXfrm>
    </dsp:sp>
    <dsp:sp modelId="{732AE20A-DA17-1B43-B7C4-6001DC912592}">
      <dsp:nvSpPr>
        <dsp:cNvPr id="0" name=""/>
        <dsp:cNvSpPr/>
      </dsp:nvSpPr>
      <dsp:spPr>
        <a:xfrm>
          <a:off x="1143000" y="2628900"/>
          <a:ext cx="2628900" cy="2628900"/>
        </a:xfrm>
        <a:prstGeom prst="triangle">
          <a:avLst/>
        </a:prstGeom>
        <a:gradFill rotWithShape="0">
          <a:gsLst>
            <a:gs pos="0">
              <a:schemeClr val="accent3">
                <a:hueOff val="-5608813"/>
                <a:satOff val="-2884"/>
                <a:lumOff val="-1242"/>
                <a:alphaOff val="0"/>
                <a:tint val="92000"/>
                <a:satMod val="170000"/>
              </a:schemeClr>
            </a:gs>
            <a:gs pos="15000">
              <a:schemeClr val="accent3">
                <a:hueOff val="-5608813"/>
                <a:satOff val="-2884"/>
                <a:lumOff val="-1242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5608813"/>
                <a:satOff val="-2884"/>
                <a:lumOff val="-1242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5608813"/>
                <a:satOff val="-2884"/>
                <a:lumOff val="-1242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5608813"/>
                <a:satOff val="-2884"/>
                <a:lumOff val="-1242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Observational Astronomy</a:t>
          </a:r>
          <a:endParaRPr lang="en-US" sz="1600" kern="1200" dirty="0"/>
        </a:p>
      </dsp:txBody>
      <dsp:txXfrm>
        <a:off x="1143000" y="2628900"/>
        <a:ext cx="2628900" cy="2628900"/>
      </dsp:txXfrm>
    </dsp:sp>
    <dsp:sp modelId="{678818A6-EF5B-2845-81A5-89FBB84966BD}">
      <dsp:nvSpPr>
        <dsp:cNvPr id="0" name=""/>
        <dsp:cNvSpPr/>
      </dsp:nvSpPr>
      <dsp:spPr>
        <a:xfrm rot="10800000">
          <a:off x="2457450" y="2628900"/>
          <a:ext cx="2628900" cy="2628900"/>
        </a:xfrm>
        <a:prstGeom prst="triangle">
          <a:avLst/>
        </a:prstGeom>
        <a:gradFill rotWithShape="0">
          <a:gsLst>
            <a:gs pos="0">
              <a:schemeClr val="accent3">
                <a:hueOff val="-11217627"/>
                <a:satOff val="-5768"/>
                <a:lumOff val="-2483"/>
                <a:alphaOff val="0"/>
                <a:tint val="92000"/>
                <a:satMod val="170000"/>
              </a:schemeClr>
            </a:gs>
            <a:gs pos="15000">
              <a:schemeClr val="accent3">
                <a:hueOff val="-11217627"/>
                <a:satOff val="-5768"/>
                <a:lumOff val="-2483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11217627"/>
                <a:satOff val="-5768"/>
                <a:lumOff val="-2483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11217627"/>
                <a:satOff val="-5768"/>
                <a:lumOff val="-2483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11217627"/>
                <a:satOff val="-5768"/>
                <a:lumOff val="-2483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Astronomical Instruments</a:t>
          </a:r>
          <a:endParaRPr lang="en-US" sz="1600" kern="1200" dirty="0"/>
        </a:p>
      </dsp:txBody>
      <dsp:txXfrm rot="10800000">
        <a:off x="2457450" y="2628900"/>
        <a:ext cx="2628900" cy="2628900"/>
      </dsp:txXfrm>
    </dsp:sp>
    <dsp:sp modelId="{8C128EDC-53C8-0F48-A0F8-AA72075C2592}">
      <dsp:nvSpPr>
        <dsp:cNvPr id="0" name=""/>
        <dsp:cNvSpPr/>
      </dsp:nvSpPr>
      <dsp:spPr>
        <a:xfrm>
          <a:off x="3771900" y="2628900"/>
          <a:ext cx="2628900" cy="2628900"/>
        </a:xfrm>
        <a:prstGeom prst="triangle">
          <a:avLst/>
        </a:prstGeom>
        <a:gradFill rotWithShape="0">
          <a:gsLst>
            <a:gs pos="0">
              <a:schemeClr val="accent3">
                <a:hueOff val="-16826440"/>
                <a:satOff val="-8652"/>
                <a:lumOff val="-3725"/>
                <a:alphaOff val="0"/>
                <a:tint val="92000"/>
                <a:satMod val="170000"/>
              </a:schemeClr>
            </a:gs>
            <a:gs pos="15000">
              <a:schemeClr val="accent3">
                <a:hueOff val="-16826440"/>
                <a:satOff val="-8652"/>
                <a:lumOff val="-3725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-16826440"/>
                <a:satOff val="-8652"/>
                <a:lumOff val="-3725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-16826440"/>
                <a:satOff val="-8652"/>
                <a:lumOff val="-3725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-16826440"/>
                <a:satOff val="-8652"/>
                <a:lumOff val="-3725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Theoretical Astronomy</a:t>
          </a:r>
          <a:endParaRPr lang="en-US" sz="1600" kern="1200" dirty="0"/>
        </a:p>
      </dsp:txBody>
      <dsp:txXfrm>
        <a:off x="3771900" y="2628900"/>
        <a:ext cx="2628900" cy="26289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sz="29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PI-class</a:t>
          </a:r>
          <a:endParaRPr lang="en-US" sz="29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  <a:endParaRPr lang="en-US" sz="2900" kern="1200" dirty="0"/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R&amp;D</a:t>
          </a:r>
          <a:endParaRPr lang="en-US" sz="2900" kern="1200" dirty="0"/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R&amp;D</a:t>
          </a:r>
          <a:endParaRPr lang="en-US" sz="2900" kern="1200" dirty="0"/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752218" y="1085850"/>
          <a:ext cx="3257550" cy="32575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217777" y="1551408"/>
          <a:ext cx="2326433" cy="2326433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683063" y="2016694"/>
          <a:ext cx="1395860" cy="139586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148350" y="2481981"/>
          <a:ext cx="465286" cy="46528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552693" y="0"/>
          <a:ext cx="1628775" cy="77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R&amp;D</a:t>
          </a:r>
          <a:endParaRPr lang="en-US" sz="2500" kern="1200" dirty="0"/>
        </a:p>
      </dsp:txBody>
      <dsp:txXfrm>
        <a:off x="5552693" y="0"/>
        <a:ext cx="1628775" cy="779097"/>
      </dsp:txXfrm>
    </dsp:sp>
    <dsp:sp modelId="{22B053FB-7CB1-7F4B-A327-2575741DA426}">
      <dsp:nvSpPr>
        <dsp:cNvPr id="0" name=""/>
        <dsp:cNvSpPr/>
      </dsp:nvSpPr>
      <dsp:spPr>
        <a:xfrm>
          <a:off x="5145500" y="389548"/>
          <a:ext cx="4071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98673" y="646080"/>
          <a:ext cx="2302002" cy="179165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552693" y="779097"/>
          <a:ext cx="1628775" cy="77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smtClean="0"/>
            <a:t>PI</a:t>
          </a:r>
          <a:r>
            <a:rPr lang="en-US" sz="2500" kern="1200" dirty="0" smtClean="0"/>
            <a:t>-class</a:t>
          </a:r>
          <a:endParaRPr lang="en-US" sz="2500" kern="1200" dirty="0"/>
        </a:p>
      </dsp:txBody>
      <dsp:txXfrm>
        <a:off x="5552693" y="779097"/>
        <a:ext cx="1628775" cy="779097"/>
      </dsp:txXfrm>
    </dsp:sp>
    <dsp:sp modelId="{DF10ABB0-A285-7241-86ED-F31FF6001AF8}">
      <dsp:nvSpPr>
        <dsp:cNvPr id="0" name=""/>
        <dsp:cNvSpPr/>
      </dsp:nvSpPr>
      <dsp:spPr>
        <a:xfrm>
          <a:off x="5145500" y="1168646"/>
          <a:ext cx="4071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97179" y="1412419"/>
          <a:ext cx="1890464" cy="140346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552693" y="1558194"/>
          <a:ext cx="1628775" cy="77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Facility-class</a:t>
          </a:r>
          <a:endParaRPr lang="en-US" sz="2500" kern="1200" dirty="0"/>
        </a:p>
      </dsp:txBody>
      <dsp:txXfrm>
        <a:off x="5552693" y="1558194"/>
        <a:ext cx="1628775" cy="779097"/>
      </dsp:txXfrm>
    </dsp:sp>
    <dsp:sp modelId="{EB26B07B-CB3F-B949-920F-168DF6AA7B8C}">
      <dsp:nvSpPr>
        <dsp:cNvPr id="0" name=""/>
        <dsp:cNvSpPr/>
      </dsp:nvSpPr>
      <dsp:spPr>
        <a:xfrm>
          <a:off x="5145500" y="1947743"/>
          <a:ext cx="4071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882928" y="2126637"/>
          <a:ext cx="1442008" cy="108313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552693" y="2337292"/>
          <a:ext cx="1628775" cy="77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Science teams</a:t>
          </a:r>
        </a:p>
      </dsp:txBody>
      <dsp:txXfrm>
        <a:off x="5552693" y="2337292"/>
        <a:ext cx="1628775" cy="779097"/>
      </dsp:txXfrm>
    </dsp:sp>
    <dsp:sp modelId="{C54AF8A3-2820-B84C-9676-DB33AE378186}">
      <dsp:nvSpPr>
        <dsp:cNvPr id="0" name=""/>
        <dsp:cNvSpPr/>
      </dsp:nvSpPr>
      <dsp:spPr>
        <a:xfrm>
          <a:off x="5145500" y="2726840"/>
          <a:ext cx="40719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269599" y="2843678"/>
          <a:ext cx="991163" cy="756837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R&amp;D</a:t>
          </a:r>
          <a:endParaRPr lang="en-US" sz="29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78C3DC-863C-EF4D-9BA9-52D1A1AEC194}">
      <dsp:nvSpPr>
        <dsp:cNvPr id="0" name=""/>
        <dsp:cNvSpPr/>
      </dsp:nvSpPr>
      <dsp:spPr>
        <a:xfrm>
          <a:off x="2999232" y="0"/>
          <a:ext cx="4498848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Use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MMT’s</a:t>
          </a:r>
          <a:r>
            <a:rPr lang="en-US" sz="2000" kern="1200" dirty="0" smtClean="0"/>
            <a:t> </a:t>
          </a:r>
          <a:r>
            <a:rPr lang="en-US" sz="2000" kern="1200" dirty="0" smtClean="0"/>
            <a:t>AO secondary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Offer highest spatial resolution</a:t>
          </a:r>
          <a:r>
            <a:rPr lang="en-US" sz="2000" kern="1200" dirty="0" smtClean="0"/>
            <a:t> polarimeter </a:t>
          </a:r>
          <a:r>
            <a:rPr lang="en-US" sz="2000" kern="1200" dirty="0" smtClean="0"/>
            <a:t>on/off Earth </a:t>
          </a:r>
          <a:endParaRPr lang="en-US" sz="2000" kern="1200" dirty="0"/>
        </a:p>
      </dsp:txBody>
      <dsp:txXfrm>
        <a:off x="2999232" y="0"/>
        <a:ext cx="4498848" cy="1500187"/>
      </dsp:txXfrm>
    </dsp:sp>
    <dsp:sp modelId="{50F21977-E1F0-3E4B-B1E9-96B396A85802}">
      <dsp:nvSpPr>
        <dsp:cNvPr id="0" name=""/>
        <dsp:cNvSpPr/>
      </dsp:nvSpPr>
      <dsp:spPr>
        <a:xfrm>
          <a:off x="0" y="0"/>
          <a:ext cx="2999232" cy="15001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Produce diffraction limited imaging polarimetry from the </a:t>
          </a:r>
          <a:r>
            <a:rPr lang="en-US" sz="1900" kern="1200" dirty="0" err="1" smtClean="0"/>
            <a:t>MMT’s</a:t>
          </a:r>
          <a:r>
            <a:rPr lang="en-US" sz="1900" kern="1200" dirty="0" smtClean="0"/>
            <a:t> 6.5m primary from 1-5µm</a:t>
          </a:r>
          <a:endParaRPr lang="en-US" sz="1900" kern="1200" dirty="0"/>
        </a:p>
      </dsp:txBody>
      <dsp:txXfrm>
        <a:off x="0" y="0"/>
        <a:ext cx="2999232" cy="1500187"/>
      </dsp:txXfrm>
    </dsp:sp>
    <dsp:sp modelId="{19DF89EB-9EED-E649-889E-485C66A36D43}">
      <dsp:nvSpPr>
        <dsp:cNvPr id="0" name=""/>
        <dsp:cNvSpPr/>
      </dsp:nvSpPr>
      <dsp:spPr>
        <a:xfrm>
          <a:off x="2999232" y="1650206"/>
          <a:ext cx="4498848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Students/post-docs are involved in all phases of the instrument</a:t>
          </a:r>
          <a:endParaRPr lang="en-US" sz="2400" kern="1200" dirty="0"/>
        </a:p>
      </dsp:txBody>
      <dsp:txXfrm>
        <a:off x="2999232" y="1650206"/>
        <a:ext cx="4498848" cy="1500187"/>
      </dsp:txXfrm>
    </dsp:sp>
    <dsp:sp modelId="{180D0598-05E7-5144-8E83-AF18E6D20C66}">
      <dsp:nvSpPr>
        <dsp:cNvPr id="0" name=""/>
        <dsp:cNvSpPr/>
      </dsp:nvSpPr>
      <dsp:spPr>
        <a:xfrm>
          <a:off x="0" y="1650206"/>
          <a:ext cx="2999232" cy="15001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Training of young scientists in instrumentation</a:t>
          </a:r>
          <a:endParaRPr lang="en-US" sz="1900" kern="1200" dirty="0"/>
        </a:p>
      </dsp:txBody>
      <dsp:txXfrm>
        <a:off x="0" y="1650206"/>
        <a:ext cx="2999232" cy="1500187"/>
      </dsp:txXfrm>
    </dsp:sp>
    <dsp:sp modelId="{3F43482F-BFB2-AE4A-88BC-716C130583C2}">
      <dsp:nvSpPr>
        <dsp:cNvPr id="0" name=""/>
        <dsp:cNvSpPr/>
      </dsp:nvSpPr>
      <dsp:spPr>
        <a:xfrm>
          <a:off x="2999232" y="3300412"/>
          <a:ext cx="4498848" cy="15001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Array &amp; </a:t>
          </a:r>
          <a:r>
            <a:rPr lang="en-US" sz="2400" kern="1200" dirty="0" smtClean="0"/>
            <a:t>electronics systems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New optics to </a:t>
          </a:r>
          <a:r>
            <a:rPr lang="en-US" sz="2400" kern="1200" dirty="0" smtClean="0"/>
            <a:t>offer spectropolarimetry?</a:t>
          </a:r>
          <a:endParaRPr lang="en-US" sz="2400" kern="1200" dirty="0"/>
        </a:p>
      </dsp:txBody>
      <dsp:txXfrm>
        <a:off x="2999232" y="3300412"/>
        <a:ext cx="4498848" cy="1500187"/>
      </dsp:txXfrm>
    </dsp:sp>
    <dsp:sp modelId="{C88C47E6-AED8-0240-BAEC-3674A8267653}">
      <dsp:nvSpPr>
        <dsp:cNvPr id="0" name=""/>
        <dsp:cNvSpPr/>
      </dsp:nvSpPr>
      <dsp:spPr>
        <a:xfrm>
          <a:off x="0" y="3300412"/>
          <a:ext cx="2999232" cy="15001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Proving of new technologies &amp; methodologies</a:t>
          </a:r>
          <a:endParaRPr lang="en-US" sz="1900" kern="1200" dirty="0"/>
        </a:p>
      </dsp:txBody>
      <dsp:txXfrm>
        <a:off x="0" y="3300412"/>
        <a:ext cx="2999232" cy="150018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R&amp;D</a:t>
          </a:r>
          <a:endParaRPr lang="en-US" sz="2900" kern="1200" dirty="0"/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R&amp;D</a:t>
          </a:r>
          <a:endParaRPr lang="en-US" sz="2900" kern="1200" dirty="0">
            <a:solidFill>
              <a:srgbClr val="BFBFBF"/>
            </a:solidFill>
          </a:endParaRPr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1054A-81F0-7245-9CDD-EA7CA238F2F1}">
      <dsp:nvSpPr>
        <dsp:cNvPr id="0" name=""/>
        <dsp:cNvSpPr/>
      </dsp:nvSpPr>
      <dsp:spPr>
        <a:xfrm>
          <a:off x="1476374" y="1238249"/>
          <a:ext cx="3714750" cy="3714750"/>
        </a:xfrm>
        <a:prstGeom prst="ellipse">
          <a:avLst/>
        </a:prstGeom>
        <a:gradFill rotWithShape="0">
          <a:gsLst>
            <a:gs pos="0">
              <a:schemeClr val="accent2">
                <a:hueOff val="19008843"/>
                <a:satOff val="-36686"/>
                <a:lumOff val="-4710"/>
                <a:alphaOff val="0"/>
                <a:tint val="92000"/>
                <a:satMod val="170000"/>
              </a:schemeClr>
            </a:gs>
            <a:gs pos="15000">
              <a:schemeClr val="accent2">
                <a:hueOff val="19008843"/>
                <a:satOff val="-36686"/>
                <a:lumOff val="-471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9008843"/>
                <a:satOff val="-36686"/>
                <a:lumOff val="-471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9008843"/>
                <a:satOff val="-36686"/>
                <a:lumOff val="-471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9008843"/>
                <a:satOff val="-36686"/>
                <a:lumOff val="-471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3FDA67-C20C-6342-A00D-53BC8C1ECD17}">
      <dsp:nvSpPr>
        <dsp:cNvPr id="0" name=""/>
        <dsp:cNvSpPr/>
      </dsp:nvSpPr>
      <dsp:spPr>
        <a:xfrm>
          <a:off x="2007274" y="1769149"/>
          <a:ext cx="2652950" cy="2652950"/>
        </a:xfrm>
        <a:prstGeom prst="ellipse">
          <a:avLst/>
        </a:prstGeom>
        <a:gradFill rotWithShape="0">
          <a:gsLst>
            <a:gs pos="0">
              <a:schemeClr val="accent2">
                <a:hueOff val="12672563"/>
                <a:satOff val="-24457"/>
                <a:lumOff val="-3140"/>
                <a:alphaOff val="0"/>
                <a:tint val="92000"/>
                <a:satMod val="170000"/>
              </a:schemeClr>
            </a:gs>
            <a:gs pos="15000">
              <a:schemeClr val="accent2">
                <a:hueOff val="12672563"/>
                <a:satOff val="-24457"/>
                <a:lumOff val="-314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12672563"/>
                <a:satOff val="-24457"/>
                <a:lumOff val="-314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12672563"/>
                <a:satOff val="-24457"/>
                <a:lumOff val="-314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12672563"/>
                <a:satOff val="-24457"/>
                <a:lumOff val="-314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B37535-B3E8-EE4F-89FD-BC28FFA1E94F}">
      <dsp:nvSpPr>
        <dsp:cNvPr id="0" name=""/>
        <dsp:cNvSpPr/>
      </dsp:nvSpPr>
      <dsp:spPr>
        <a:xfrm>
          <a:off x="2537864" y="2299739"/>
          <a:ext cx="1591770" cy="1591770"/>
        </a:xfrm>
        <a:prstGeom prst="ellipse">
          <a:avLst/>
        </a:prstGeom>
        <a:gradFill rotWithShape="0">
          <a:gsLst>
            <a:gs pos="0">
              <a:schemeClr val="accent2">
                <a:hueOff val="6336281"/>
                <a:satOff val="-12229"/>
                <a:lumOff val="-1570"/>
                <a:alphaOff val="0"/>
                <a:tint val="92000"/>
                <a:satMod val="170000"/>
              </a:schemeClr>
            </a:gs>
            <a:gs pos="15000">
              <a:schemeClr val="accent2">
                <a:hueOff val="6336281"/>
                <a:satOff val="-12229"/>
                <a:lumOff val="-157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6336281"/>
                <a:satOff val="-12229"/>
                <a:lumOff val="-157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6336281"/>
                <a:satOff val="-12229"/>
                <a:lumOff val="-157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6336281"/>
                <a:satOff val="-12229"/>
                <a:lumOff val="-157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8C0984-030E-D041-B098-E3329FE3E425}">
      <dsp:nvSpPr>
        <dsp:cNvPr id="0" name=""/>
        <dsp:cNvSpPr/>
      </dsp:nvSpPr>
      <dsp:spPr>
        <a:xfrm>
          <a:off x="3068454" y="2830329"/>
          <a:ext cx="530590" cy="53059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0BF1B0-541A-0145-8B75-5611785E38C0}">
      <dsp:nvSpPr>
        <dsp:cNvPr id="0" name=""/>
        <dsp:cNvSpPr/>
      </dsp:nvSpPr>
      <dsp:spPr>
        <a:xfrm>
          <a:off x="5810249" y="0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R&amp;D</a:t>
          </a:r>
          <a:endParaRPr lang="en-US" sz="2900" kern="1200" dirty="0"/>
        </a:p>
      </dsp:txBody>
      <dsp:txXfrm>
        <a:off x="5810249" y="0"/>
        <a:ext cx="1857375" cy="888444"/>
      </dsp:txXfrm>
    </dsp:sp>
    <dsp:sp modelId="{22B053FB-7CB1-7F4B-A327-2575741DA426}">
      <dsp:nvSpPr>
        <dsp:cNvPr id="0" name=""/>
        <dsp:cNvSpPr/>
      </dsp:nvSpPr>
      <dsp:spPr>
        <a:xfrm>
          <a:off x="5345906" y="444222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90A7D-1AD7-D945-95BE-BA08A4D0BF80}">
      <dsp:nvSpPr>
        <dsp:cNvPr id="0" name=""/>
        <dsp:cNvSpPr/>
      </dsp:nvSpPr>
      <dsp:spPr>
        <a:xfrm rot="5400000">
          <a:off x="3011805" y="736758"/>
          <a:ext cx="2625090" cy="204311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50085-BB61-E946-B721-E8653CE81616}">
      <dsp:nvSpPr>
        <dsp:cNvPr id="0" name=""/>
        <dsp:cNvSpPr/>
      </dsp:nvSpPr>
      <dsp:spPr>
        <a:xfrm>
          <a:off x="5810249" y="888444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BFBFBF"/>
              </a:solidFill>
            </a:rPr>
            <a:t>PI-class</a:t>
          </a:r>
        </a:p>
      </dsp:txBody>
      <dsp:txXfrm>
        <a:off x="5810249" y="888444"/>
        <a:ext cx="1857375" cy="888444"/>
      </dsp:txXfrm>
    </dsp:sp>
    <dsp:sp modelId="{DF10ABB0-A285-7241-86ED-F31FF6001AF8}">
      <dsp:nvSpPr>
        <dsp:cNvPr id="0" name=""/>
        <dsp:cNvSpPr/>
      </dsp:nvSpPr>
      <dsp:spPr>
        <a:xfrm>
          <a:off x="5345906" y="1332666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D2F60-275E-1C4A-829A-6B84295B5CFE}">
      <dsp:nvSpPr>
        <dsp:cNvPr id="0" name=""/>
        <dsp:cNvSpPr/>
      </dsp:nvSpPr>
      <dsp:spPr>
        <a:xfrm rot="5400000">
          <a:off x="3466242" y="1610653"/>
          <a:ext cx="2155793" cy="160043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12DE9-5C83-EF4A-9A13-EB14DA011CA9}">
      <dsp:nvSpPr>
        <dsp:cNvPr id="0" name=""/>
        <dsp:cNvSpPr/>
      </dsp:nvSpPr>
      <dsp:spPr>
        <a:xfrm>
          <a:off x="5810249" y="1776888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Facility-class</a:t>
          </a:r>
        </a:p>
      </dsp:txBody>
      <dsp:txXfrm>
        <a:off x="5810249" y="1776888"/>
        <a:ext cx="1857375" cy="888444"/>
      </dsp:txXfrm>
    </dsp:sp>
    <dsp:sp modelId="{EB26B07B-CB3F-B949-920F-168DF6AA7B8C}">
      <dsp:nvSpPr>
        <dsp:cNvPr id="0" name=""/>
        <dsp:cNvSpPr/>
      </dsp:nvSpPr>
      <dsp:spPr>
        <a:xfrm>
          <a:off x="5345906" y="2221110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719AC-C669-B840-9374-64569BF11064}">
      <dsp:nvSpPr>
        <dsp:cNvPr id="0" name=""/>
        <dsp:cNvSpPr/>
      </dsp:nvSpPr>
      <dsp:spPr>
        <a:xfrm rot="5400000">
          <a:off x="3906131" y="2425112"/>
          <a:ext cx="1644396" cy="12351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C38FB-62B1-5748-A06B-981CBA5CBF04}">
      <dsp:nvSpPr>
        <dsp:cNvPr id="0" name=""/>
        <dsp:cNvSpPr/>
      </dsp:nvSpPr>
      <dsp:spPr>
        <a:xfrm>
          <a:off x="5810249" y="2665333"/>
          <a:ext cx="1857375" cy="888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36830" bIns="3683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bg1">
                  <a:lumMod val="75000"/>
                </a:schemeClr>
              </a:solidFill>
            </a:rPr>
            <a:t>Science teams</a:t>
          </a:r>
        </a:p>
      </dsp:txBody>
      <dsp:txXfrm>
        <a:off x="5810249" y="2665333"/>
        <a:ext cx="1857375" cy="888444"/>
      </dsp:txXfrm>
    </dsp:sp>
    <dsp:sp modelId="{C54AF8A3-2820-B84C-9676-DB33AE378186}">
      <dsp:nvSpPr>
        <dsp:cNvPr id="0" name=""/>
        <dsp:cNvSpPr/>
      </dsp:nvSpPr>
      <dsp:spPr>
        <a:xfrm>
          <a:off x="5345906" y="3109555"/>
          <a:ext cx="46434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76B3-3375-D545-A6CE-52F094F8277C}">
      <dsp:nvSpPr>
        <dsp:cNvPr id="0" name=""/>
        <dsp:cNvSpPr/>
      </dsp:nvSpPr>
      <dsp:spPr>
        <a:xfrm rot="5400000">
          <a:off x="4347071" y="3242791"/>
          <a:ext cx="1130274" cy="86306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FE24A9-AEDF-7043-BE2C-31E7F8F8A850}">
      <dsp:nvSpPr>
        <dsp:cNvPr id="0" name=""/>
        <dsp:cNvSpPr/>
      </dsp:nvSpPr>
      <dsp:spPr>
        <a:xfrm>
          <a:off x="1857898" y="557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1. What is the nature and composition of the Universe?</a:t>
          </a:r>
          <a:endParaRPr lang="en-US" sz="2600" kern="1200" dirty="0"/>
        </a:p>
      </dsp:txBody>
      <dsp:txXfrm>
        <a:off x="1857898" y="557"/>
        <a:ext cx="5440902" cy="794057"/>
      </dsp:txXfrm>
    </dsp:sp>
    <dsp:sp modelId="{4F7F58C6-FF03-F346-8DA6-A1A459A2430C}">
      <dsp:nvSpPr>
        <dsp:cNvPr id="0" name=""/>
        <dsp:cNvSpPr/>
      </dsp:nvSpPr>
      <dsp:spPr>
        <a:xfrm>
          <a:off x="1857898" y="905782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2. When did the first galaxies form and how did they evolve?</a:t>
          </a:r>
          <a:endParaRPr lang="en-US" sz="2600" kern="1200" dirty="0"/>
        </a:p>
      </dsp:txBody>
      <dsp:txXfrm>
        <a:off x="1857898" y="905782"/>
        <a:ext cx="5440902" cy="794057"/>
      </dsp:txXfrm>
    </dsp:sp>
    <dsp:sp modelId="{2A212504-3FD2-D843-B672-A525A97DBDE8}">
      <dsp:nvSpPr>
        <dsp:cNvPr id="0" name=""/>
        <dsp:cNvSpPr/>
      </dsp:nvSpPr>
      <dsp:spPr>
        <a:xfrm>
          <a:off x="1857898" y="1811008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3. What is the relationship between black holes and galaxies?</a:t>
          </a:r>
          <a:endParaRPr lang="en-US" sz="2600" kern="1200" dirty="0"/>
        </a:p>
      </dsp:txBody>
      <dsp:txXfrm>
        <a:off x="1857898" y="1811008"/>
        <a:ext cx="5440902" cy="794057"/>
      </dsp:txXfrm>
    </dsp:sp>
    <dsp:sp modelId="{157CDC10-3C63-0445-BC62-6A4EA1E41898}">
      <dsp:nvSpPr>
        <dsp:cNvPr id="0" name=""/>
        <dsp:cNvSpPr/>
      </dsp:nvSpPr>
      <dsp:spPr>
        <a:xfrm>
          <a:off x="1857898" y="2716234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4. How do stars and planets form?</a:t>
          </a:r>
          <a:endParaRPr lang="en-US" sz="2600" kern="1200" dirty="0"/>
        </a:p>
      </dsp:txBody>
      <dsp:txXfrm>
        <a:off x="1857898" y="2716234"/>
        <a:ext cx="5440902" cy="794057"/>
      </dsp:txXfrm>
    </dsp:sp>
    <dsp:sp modelId="{DCBAB9BA-E4A9-274F-B283-0E934C2E9B16}">
      <dsp:nvSpPr>
        <dsp:cNvPr id="0" name=""/>
        <dsp:cNvSpPr/>
      </dsp:nvSpPr>
      <dsp:spPr>
        <a:xfrm>
          <a:off x="1857898" y="3621459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5. What is the nature of extra-solar planets?</a:t>
          </a:r>
          <a:endParaRPr lang="en-US" sz="2600" kern="1200" dirty="0"/>
        </a:p>
      </dsp:txBody>
      <dsp:txXfrm>
        <a:off x="1857898" y="3621459"/>
        <a:ext cx="5440902" cy="794057"/>
      </dsp:txXfrm>
    </dsp:sp>
    <dsp:sp modelId="{3714DCE1-BDF0-EB4A-8671-5B8B8A0A2673}">
      <dsp:nvSpPr>
        <dsp:cNvPr id="0" name=""/>
        <dsp:cNvSpPr/>
      </dsp:nvSpPr>
      <dsp:spPr>
        <a:xfrm>
          <a:off x="1857898" y="4526685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6. Is there life elsewhere in the Universe?</a:t>
          </a:r>
          <a:endParaRPr lang="en-US" sz="2600" kern="1200" dirty="0"/>
        </a:p>
      </dsp:txBody>
      <dsp:txXfrm>
        <a:off x="1857898" y="4526685"/>
        <a:ext cx="5440902" cy="79405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FE24A9-AEDF-7043-BE2C-31E7F8F8A850}">
      <dsp:nvSpPr>
        <dsp:cNvPr id="0" name=""/>
        <dsp:cNvSpPr/>
      </dsp:nvSpPr>
      <dsp:spPr>
        <a:xfrm>
          <a:off x="0" y="557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1. What is the nature and composition of the Universe?</a:t>
          </a:r>
          <a:endParaRPr lang="en-US" sz="2600" kern="1200" dirty="0"/>
        </a:p>
      </dsp:txBody>
      <dsp:txXfrm>
        <a:off x="0" y="557"/>
        <a:ext cx="5440902" cy="794057"/>
      </dsp:txXfrm>
    </dsp:sp>
    <dsp:sp modelId="{99B7EE29-10C2-DA4D-B14D-30B890073BAC}">
      <dsp:nvSpPr>
        <dsp:cNvPr id="0" name=""/>
        <dsp:cNvSpPr/>
      </dsp:nvSpPr>
      <dsp:spPr>
        <a:xfrm>
          <a:off x="5182833" y="68052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/>
            <a:t>Lensed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QSO’s</a:t>
          </a:r>
          <a:r>
            <a:rPr lang="en-US" sz="1700" kern="1200" dirty="0" smtClean="0"/>
            <a:t>, high-</a:t>
          </a:r>
          <a:r>
            <a:rPr lang="en-US" sz="1700" kern="1200" dirty="0" err="1" smtClean="0"/>
            <a:t>z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redshifted</a:t>
          </a:r>
          <a:r>
            <a:rPr lang="en-US" sz="1700" kern="1200" dirty="0" smtClean="0"/>
            <a:t> spectral lines to MIR wavelengths</a:t>
          </a:r>
          <a:endParaRPr lang="en-US" sz="1700" kern="1200" dirty="0"/>
        </a:p>
      </dsp:txBody>
      <dsp:txXfrm>
        <a:off x="5182833" y="68052"/>
        <a:ext cx="3973865" cy="659067"/>
      </dsp:txXfrm>
    </dsp:sp>
    <dsp:sp modelId="{4F7F58C6-FF03-F346-8DA6-A1A459A2430C}">
      <dsp:nvSpPr>
        <dsp:cNvPr id="0" name=""/>
        <dsp:cNvSpPr/>
      </dsp:nvSpPr>
      <dsp:spPr>
        <a:xfrm>
          <a:off x="0" y="905782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2. When did the first galaxies form and how did they evolve?</a:t>
          </a:r>
          <a:endParaRPr lang="en-US" sz="2600" kern="1200" dirty="0"/>
        </a:p>
      </dsp:txBody>
      <dsp:txXfrm>
        <a:off x="0" y="905782"/>
        <a:ext cx="5440902" cy="794057"/>
      </dsp:txXfrm>
    </dsp:sp>
    <dsp:sp modelId="{58864F3D-4641-5E49-B73E-55630F8B88DA}">
      <dsp:nvSpPr>
        <dsp:cNvPr id="0" name=""/>
        <dsp:cNvSpPr/>
      </dsp:nvSpPr>
      <dsp:spPr>
        <a:xfrm>
          <a:off x="5182833" y="973277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Evolution via imaging &amp; low-resolution spectra of </a:t>
          </a:r>
          <a:r>
            <a:rPr lang="en-US" sz="1700" kern="1200" dirty="0" err="1" smtClean="0"/>
            <a:t>redshifted</a:t>
          </a:r>
          <a:r>
            <a:rPr lang="en-US" sz="1700" kern="1200" dirty="0" smtClean="0"/>
            <a:t> lines</a:t>
          </a:r>
          <a:endParaRPr lang="en-US" sz="1700" kern="1200" dirty="0"/>
        </a:p>
      </dsp:txBody>
      <dsp:txXfrm>
        <a:off x="5182833" y="973277"/>
        <a:ext cx="3973865" cy="659067"/>
      </dsp:txXfrm>
    </dsp:sp>
    <dsp:sp modelId="{2A212504-3FD2-D843-B672-A525A97DBDE8}">
      <dsp:nvSpPr>
        <dsp:cNvPr id="0" name=""/>
        <dsp:cNvSpPr/>
      </dsp:nvSpPr>
      <dsp:spPr>
        <a:xfrm>
          <a:off x="0" y="1811008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3. What is the relationship between black holes and galaxies?</a:t>
          </a:r>
          <a:endParaRPr lang="en-US" sz="2600" kern="1200" dirty="0"/>
        </a:p>
      </dsp:txBody>
      <dsp:txXfrm>
        <a:off x="0" y="1811008"/>
        <a:ext cx="5440902" cy="794057"/>
      </dsp:txXfrm>
    </dsp:sp>
    <dsp:sp modelId="{2F4B9D98-20BB-6141-BA8F-88025CDD5412}">
      <dsp:nvSpPr>
        <dsp:cNvPr id="0" name=""/>
        <dsp:cNvSpPr/>
      </dsp:nvSpPr>
      <dsp:spPr>
        <a:xfrm>
          <a:off x="5182833" y="1878503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AGN Studies, ULIRGS;  extending from local to moderate-</a:t>
          </a:r>
          <a:r>
            <a:rPr lang="en-US" sz="1700" kern="1200" dirty="0" err="1" smtClean="0"/>
            <a:t>z</a:t>
          </a:r>
          <a:endParaRPr lang="en-US" sz="1700" kern="1200" dirty="0"/>
        </a:p>
      </dsp:txBody>
      <dsp:txXfrm>
        <a:off x="5182833" y="1878503"/>
        <a:ext cx="3973865" cy="659067"/>
      </dsp:txXfrm>
    </dsp:sp>
    <dsp:sp modelId="{157CDC10-3C63-0445-BC62-6A4EA1E41898}">
      <dsp:nvSpPr>
        <dsp:cNvPr id="0" name=""/>
        <dsp:cNvSpPr/>
      </dsp:nvSpPr>
      <dsp:spPr>
        <a:xfrm>
          <a:off x="0" y="2716234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4. How do stars and planets form?</a:t>
          </a:r>
          <a:endParaRPr lang="en-US" sz="2600" kern="1200" dirty="0"/>
        </a:p>
      </dsp:txBody>
      <dsp:txXfrm>
        <a:off x="0" y="2716234"/>
        <a:ext cx="5440902" cy="794057"/>
      </dsp:txXfrm>
    </dsp:sp>
    <dsp:sp modelId="{59D8FC7C-B1EE-E147-9C52-7D9B6B74BF2D}">
      <dsp:nvSpPr>
        <dsp:cNvPr id="0" name=""/>
        <dsp:cNvSpPr/>
      </dsp:nvSpPr>
      <dsp:spPr>
        <a:xfrm>
          <a:off x="5182833" y="2783728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Disk analysis, imaging of planet ‘fingerprints’ in disk</a:t>
          </a:r>
          <a:endParaRPr lang="en-US" sz="1700" kern="1200" dirty="0"/>
        </a:p>
      </dsp:txBody>
      <dsp:txXfrm>
        <a:off x="5182833" y="2783728"/>
        <a:ext cx="3973865" cy="659067"/>
      </dsp:txXfrm>
    </dsp:sp>
    <dsp:sp modelId="{DCBAB9BA-E4A9-274F-B283-0E934C2E9B16}">
      <dsp:nvSpPr>
        <dsp:cNvPr id="0" name=""/>
        <dsp:cNvSpPr/>
      </dsp:nvSpPr>
      <dsp:spPr>
        <a:xfrm>
          <a:off x="0" y="3621459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5. What is the nature of extra-solar planets?</a:t>
          </a:r>
          <a:endParaRPr lang="en-US" sz="2600" kern="1200" dirty="0"/>
        </a:p>
      </dsp:txBody>
      <dsp:txXfrm>
        <a:off x="0" y="3621459"/>
        <a:ext cx="5440902" cy="794057"/>
      </dsp:txXfrm>
    </dsp:sp>
    <dsp:sp modelId="{5AD0155E-BB3B-6640-94D8-536FB3DC480D}">
      <dsp:nvSpPr>
        <dsp:cNvPr id="0" name=""/>
        <dsp:cNvSpPr/>
      </dsp:nvSpPr>
      <dsp:spPr>
        <a:xfrm>
          <a:off x="5182833" y="3688954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Low- and high-spectral resolution analysis of disk chemistry</a:t>
          </a:r>
          <a:endParaRPr lang="en-US" sz="1700" kern="1200" dirty="0"/>
        </a:p>
      </dsp:txBody>
      <dsp:txXfrm>
        <a:off x="5182833" y="3688954"/>
        <a:ext cx="3973865" cy="659067"/>
      </dsp:txXfrm>
    </dsp:sp>
    <dsp:sp modelId="{3714DCE1-BDF0-EB4A-8671-5B8B8A0A2673}">
      <dsp:nvSpPr>
        <dsp:cNvPr id="0" name=""/>
        <dsp:cNvSpPr/>
      </dsp:nvSpPr>
      <dsp:spPr>
        <a:xfrm>
          <a:off x="0" y="4526685"/>
          <a:ext cx="5440902" cy="7940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accen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6. Is there life elsewhere in the Universe?</a:t>
          </a:r>
          <a:endParaRPr lang="en-US" sz="2600" kern="1200" dirty="0"/>
        </a:p>
      </dsp:txBody>
      <dsp:txXfrm>
        <a:off x="0" y="4526685"/>
        <a:ext cx="5440902" cy="794057"/>
      </dsp:txXfrm>
    </dsp:sp>
    <dsp:sp modelId="{522E5F5E-0D06-D64A-BF0C-E236707968F2}">
      <dsp:nvSpPr>
        <dsp:cNvPr id="0" name=""/>
        <dsp:cNvSpPr/>
      </dsp:nvSpPr>
      <dsp:spPr>
        <a:xfrm>
          <a:off x="5182833" y="4594180"/>
          <a:ext cx="3973865" cy="6590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alpha val="90000"/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High spectral resolution of bio-markers</a:t>
          </a:r>
          <a:endParaRPr lang="en-US" sz="1700" kern="1200" dirty="0"/>
        </a:p>
      </dsp:txBody>
      <dsp:txXfrm>
        <a:off x="5182833" y="4594180"/>
        <a:ext cx="3973865" cy="659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F5BA3-8150-514E-BE17-797AC50D7741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330B7-F0A6-4B4C-953F-BA4C418AD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344A01-99B0-1944-936C-576AFD289959}" type="slidenum">
              <a:rPr lang="en-US"/>
              <a:pPr/>
              <a:t>12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BD268-C21E-BD46-AF6A-3101ECF8EB44}" type="slidenum">
              <a:rPr lang="en-US"/>
              <a:pPr/>
              <a:t>44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87811-AD91-BB46-BFC3-5D3D2B2FD92C}" type="slidenum">
              <a:rPr lang="en-US"/>
              <a:pPr/>
              <a:t>45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08C79D-24A0-6242-B7FA-4E55DBC90C3B}" type="slidenum">
              <a:rPr lang="en-US"/>
              <a:pPr/>
              <a:t>46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C08ED-E9BC-9541-9FB5-6597A03A1C4C}" type="slidenum">
              <a:rPr lang="en-US"/>
              <a:pPr/>
              <a:t>48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304DA0-73E9-8B4C-B1D0-F2A1EF30257F}" type="slidenum">
              <a:rPr lang="en-US"/>
              <a:pPr/>
              <a:t>16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06E05-4EAB-4C46-B732-AEF87A94B983}" type="slidenum">
              <a:rPr lang="en-US"/>
              <a:pPr/>
              <a:t>17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F29689-7AAC-4E4C-9D7D-AF2C6B398CFE}" type="slidenum">
              <a:rPr lang="en-US"/>
              <a:pPr/>
              <a:t>21</a:t>
            </a:fld>
            <a:endParaRPr lang="en-US"/>
          </a:p>
        </p:txBody>
      </p:sp>
      <p:sp>
        <p:nvSpPr>
          <p:cNvPr id="2385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B424C5-08C3-E543-B051-E70A74090D7E}" type="slidenum">
              <a:rPr lang="en-US"/>
              <a:pPr/>
              <a:t>37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447655-1AA3-3745-8424-26D99F936694}" type="slidenum">
              <a:rPr lang="en-US"/>
              <a:pPr/>
              <a:t>40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7426A-BCBA-3D4B-B294-4C218F3EDC48}" type="slidenum">
              <a:rPr lang="en-US"/>
              <a:pPr/>
              <a:t>41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4D147-9799-0446-9277-0DF135FD47ED}" type="slidenum">
              <a:rPr lang="en-US"/>
              <a:pPr/>
              <a:t>42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2EA59D-1173-CC41-9516-9BC7F28F1133}" type="slidenum">
              <a:rPr lang="en-US"/>
              <a:pPr/>
              <a:t>43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64725265-6E4A-A647-9D73-6D35D4464C60}" type="datetimeFigureOut">
              <a:rPr lang="en-US" smtClean="0"/>
              <a:pPr/>
              <a:t>12/12/10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237E5468-0A03-3B4C-9FEF-CFCD113F9B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video" Target="file://localhost/Users/packham/from_instlab/instruments/michi/New-animation-highres.mov" TargetMode="Externa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4" Type="http://schemas.openxmlformats.org/officeDocument/2006/relationships/image" Target="../media/image27.pdf"/><Relationship Id="rId5" Type="http://schemas.openxmlformats.org/officeDocument/2006/relationships/image" Target="../media/image391.png"/><Relationship Id="rId6" Type="http://schemas.openxmlformats.org/officeDocument/2006/relationships/image" Target="../media/image28.pdf"/><Relationship Id="rId7" Type="http://schemas.openxmlformats.org/officeDocument/2006/relationships/image" Target="../media/image411.png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Relationship Id="rId3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df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1423416"/>
            <a:ext cx="7406640" cy="1472184"/>
          </a:xfrm>
        </p:spPr>
        <p:txBody>
          <a:bodyPr>
            <a:normAutofit/>
          </a:bodyPr>
          <a:lstStyle/>
          <a:p>
            <a:r>
              <a:rPr lang="en-US" dirty="0" smtClean="0"/>
              <a:t>IR Instrumentation &amp; AGN: Revealing Inner Secrets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3352800"/>
            <a:ext cx="7406640" cy="1752600"/>
          </a:xfrm>
        </p:spPr>
        <p:txBody>
          <a:bodyPr/>
          <a:lstStyle/>
          <a:p>
            <a:r>
              <a:rPr lang="en-US" dirty="0" smtClean="0"/>
              <a:t>Chris Packham</a:t>
            </a:r>
          </a:p>
          <a:p>
            <a:r>
              <a:rPr lang="en-US" dirty="0" smtClean="0"/>
              <a:t>University of Florida</a:t>
            </a:r>
          </a:p>
          <a:p>
            <a:r>
              <a:rPr lang="en-US" i="1" dirty="0" smtClean="0"/>
              <a:t>13</a:t>
            </a:r>
            <a:r>
              <a:rPr lang="en-US" i="1" baseline="30000" dirty="0" smtClean="0"/>
              <a:t>th</a:t>
            </a:r>
            <a:r>
              <a:rPr lang="en-US" i="1" dirty="0" smtClean="0"/>
              <a:t> December, 2010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5257800"/>
            <a:ext cx="2819400" cy="16001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Polarization &amp; </a:t>
            </a:r>
            <a:r>
              <a:rPr lang="en-US" sz="4400" dirty="0" err="1" smtClean="0">
                <a:latin typeface="Symbol" charset="2"/>
                <a:cs typeface="Symbol" charset="2"/>
              </a:rPr>
              <a:t>l</a:t>
            </a:r>
            <a:r>
              <a:rPr lang="en-US" sz="4400" dirty="0" smtClean="0">
                <a:latin typeface="Symbol" charset="2"/>
                <a:cs typeface="Symbol" charset="2"/>
              </a:rPr>
              <a:t> </a:t>
            </a:r>
            <a:r>
              <a:rPr lang="en-US" sz="4444" dirty="0" smtClean="0"/>
              <a:t>Coverage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556" i="1" dirty="0" smtClean="0"/>
              <a:t>(Illustrative only)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21428" y="3463146"/>
            <a:ext cx="3404634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22950" y="5166254"/>
            <a:ext cx="6707855" cy="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 rot="16200000">
            <a:off x="4511474" y="2667004"/>
            <a:ext cx="1130808" cy="670785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92000"/>
                  <a:satMod val="170000"/>
                </a:schemeClr>
              </a:gs>
              <a:gs pos="48000">
                <a:srgbClr val="FFFF00"/>
              </a:gs>
              <a:gs pos="100000">
                <a:srgbClr val="FF0000"/>
              </a:gs>
            </a:gsLst>
            <a:lin ang="5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4539" y="5815965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34666" y="5815965"/>
            <a:ext cx="61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53243" y="5815965"/>
            <a:ext cx="73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grpSp>
        <p:nvGrpSpPr>
          <p:cNvPr id="3" name="Group 22"/>
          <p:cNvGrpSpPr/>
          <p:nvPr/>
        </p:nvGrpSpPr>
        <p:grpSpPr>
          <a:xfrm>
            <a:off x="1632104" y="2525545"/>
            <a:ext cx="6798701" cy="5678980"/>
            <a:chOff x="1632104" y="2525545"/>
            <a:chExt cx="6798701" cy="5678980"/>
          </a:xfrm>
        </p:grpSpPr>
        <p:sp>
          <p:nvSpPr>
            <p:cNvPr id="9" name="Arc 8"/>
            <p:cNvSpPr/>
            <p:nvPr/>
          </p:nvSpPr>
          <p:spPr>
            <a:xfrm>
              <a:off x="1632104" y="3112876"/>
              <a:ext cx="6798701" cy="5091649"/>
            </a:xfrm>
            <a:prstGeom prst="arc">
              <a:avLst>
                <a:gd name="adj1" fmla="val 16210808"/>
                <a:gd name="adj2" fmla="val 21105848"/>
              </a:avLst>
            </a:prstGeom>
            <a:ln>
              <a:solidFill>
                <a:srgbClr val="FF0000"/>
              </a:solidFill>
              <a:prstDash val="sysDot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58424" y="2525545"/>
              <a:ext cx="1772381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Dichroic Emission</a:t>
              </a:r>
            </a:p>
            <a:p>
              <a:pPr algn="ctr"/>
              <a:r>
                <a:rPr lang="en-US" sz="1400" i="1" dirty="0" smtClean="0">
                  <a:solidFill>
                    <a:srgbClr val="FF0000"/>
                  </a:solidFill>
                  <a:sym typeface="Symbol"/>
                </a:rPr>
                <a:t>P </a:t>
              </a:r>
              <a:r>
                <a:rPr lang="en-US" sz="1400" i="1" dirty="0" err="1" smtClean="0">
                  <a:solidFill>
                    <a:srgbClr val="FF0000"/>
                  </a:solidFill>
                  <a:sym typeface="Symbol"/>
                </a:rPr>
                <a:t></a:t>
              </a:r>
              <a:r>
                <a:rPr lang="en-US" sz="1400" i="1" dirty="0" smtClean="0">
                  <a:solidFill>
                    <a:srgbClr val="FF0000"/>
                  </a:solidFill>
                </a:rPr>
                <a:t> ?</a:t>
              </a:r>
              <a:endParaRPr lang="en-US" sz="14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1722950" y="4105601"/>
            <a:ext cx="6712365" cy="607874"/>
            <a:chOff x="1722950" y="4105601"/>
            <a:chExt cx="6712365" cy="60787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722950" y="4105601"/>
              <a:ext cx="6707855" cy="38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673294" y="4159477"/>
              <a:ext cx="1762021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 smtClean="0"/>
                <a:t>Electron Scattering</a:t>
              </a:r>
            </a:p>
            <a:p>
              <a:pPr algn="ctr"/>
              <a:r>
                <a:rPr lang="en-US" sz="1400" i="1" dirty="0" smtClean="0">
                  <a:sym typeface="Symbol"/>
                </a:rPr>
                <a:t>P </a:t>
              </a:r>
              <a:r>
                <a:rPr lang="en-US" sz="1400" i="1" dirty="0" err="1" smtClean="0">
                  <a:sym typeface="Symbol"/>
                </a:rPr>
                <a:t></a:t>
              </a:r>
              <a:r>
                <a:rPr lang="en-US" sz="1400" i="1" dirty="0" smtClean="0"/>
                <a:t> </a:t>
              </a:r>
              <a:r>
                <a:rPr lang="en-US" sz="1400" i="1" dirty="0" smtClean="0">
                  <a:latin typeface="Symbol" charset="2"/>
                  <a:cs typeface="Symbol" charset="2"/>
                </a:rPr>
                <a:t>l</a:t>
              </a:r>
              <a:r>
                <a:rPr lang="en-US" sz="1400" i="1" baseline="30000" dirty="0" smtClean="0"/>
                <a:t>0</a:t>
              </a:r>
              <a:endParaRPr lang="en-US" sz="1400" i="1" baseline="300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237939" y="1925379"/>
            <a:ext cx="4295667" cy="7042516"/>
            <a:chOff x="-237939" y="1925379"/>
            <a:chExt cx="4295667" cy="7042516"/>
          </a:xfrm>
        </p:grpSpPr>
        <p:sp>
          <p:nvSpPr>
            <p:cNvPr id="7" name="Arc 6"/>
            <p:cNvSpPr/>
            <p:nvPr/>
          </p:nvSpPr>
          <p:spPr>
            <a:xfrm>
              <a:off x="-237939" y="1925379"/>
              <a:ext cx="3924955" cy="7042516"/>
            </a:xfrm>
            <a:prstGeom prst="arc">
              <a:avLst>
                <a:gd name="adj1" fmla="val 16210808"/>
                <a:gd name="adj2" fmla="val 21105848"/>
              </a:avLst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89558" y="1940769"/>
              <a:ext cx="1468170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3366FF"/>
                  </a:solidFill>
                </a:rPr>
                <a:t>Dust Scattering</a:t>
              </a:r>
            </a:p>
            <a:p>
              <a:pPr algn="ctr"/>
              <a:r>
                <a:rPr lang="en-US" sz="1400" i="1" dirty="0" smtClean="0">
                  <a:solidFill>
                    <a:srgbClr val="3366FF"/>
                  </a:solidFill>
                  <a:sym typeface="Symbol"/>
                </a:rPr>
                <a:t>P </a:t>
              </a:r>
              <a:r>
                <a:rPr lang="en-US" sz="1400" i="1" dirty="0" err="1" smtClean="0">
                  <a:solidFill>
                    <a:srgbClr val="3366FF"/>
                  </a:solidFill>
                  <a:sym typeface="Symbol"/>
                </a:rPr>
                <a:t></a:t>
              </a:r>
              <a:r>
                <a:rPr lang="en-US" sz="1400" i="1" dirty="0" smtClean="0">
                  <a:solidFill>
                    <a:srgbClr val="3366FF"/>
                  </a:solidFill>
                  <a:sym typeface="Symbol"/>
                </a:rPr>
                <a:t> </a:t>
              </a:r>
              <a:r>
                <a:rPr lang="en-US" sz="1400" i="1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1400" i="1" baseline="30000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-4</a:t>
              </a:r>
              <a:r>
                <a:rPr lang="en-US" sz="1400" i="1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sz="1400" dirty="0" smtClean="0">
                  <a:solidFill>
                    <a:srgbClr val="3366FF"/>
                  </a:solidFill>
                </a:rPr>
                <a:t>or</a:t>
              </a:r>
              <a:r>
                <a:rPr lang="en-US" sz="1400" i="1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 l</a:t>
              </a:r>
              <a:r>
                <a:rPr lang="en-US" sz="1400" i="1" baseline="30000" dirty="0" smtClean="0">
                  <a:solidFill>
                    <a:srgbClr val="3366FF"/>
                  </a:solidFill>
                  <a:latin typeface="Symbol" charset="2"/>
                  <a:cs typeface="Symbol" charset="2"/>
                </a:rPr>
                <a:t>-1</a:t>
              </a:r>
              <a:endParaRPr lang="en-US" sz="1400" i="1" baseline="30000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22" name="Group 23"/>
          <p:cNvGrpSpPr/>
          <p:nvPr/>
        </p:nvGrpSpPr>
        <p:grpSpPr>
          <a:xfrm>
            <a:off x="-1676401" y="3112876"/>
            <a:ext cx="7220466" cy="5091649"/>
            <a:chOff x="-1676401" y="3112876"/>
            <a:chExt cx="7220466" cy="5091649"/>
          </a:xfrm>
        </p:grpSpPr>
        <p:sp>
          <p:nvSpPr>
            <p:cNvPr id="8" name="Arc 7"/>
            <p:cNvSpPr/>
            <p:nvPr/>
          </p:nvSpPr>
          <p:spPr>
            <a:xfrm>
              <a:off x="-1676401" y="3112876"/>
              <a:ext cx="6798701" cy="5091649"/>
            </a:xfrm>
            <a:prstGeom prst="arc">
              <a:avLst>
                <a:gd name="adj1" fmla="val 16210808"/>
                <a:gd name="adj2" fmla="val 21105848"/>
              </a:avLst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2821" y="3128264"/>
              <a:ext cx="1881244" cy="5539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8000"/>
                  </a:solidFill>
                </a:rPr>
                <a:t>Dichroic Absorption</a:t>
              </a:r>
            </a:p>
            <a:p>
              <a:pPr algn="ctr"/>
              <a:r>
                <a:rPr lang="en-US" sz="1400" i="1" dirty="0" smtClean="0">
                  <a:solidFill>
                    <a:srgbClr val="008000"/>
                  </a:solidFill>
                  <a:sym typeface="Symbol"/>
                </a:rPr>
                <a:t>P </a:t>
              </a:r>
              <a:r>
                <a:rPr lang="en-US" sz="1400" i="1" dirty="0" err="1" smtClean="0">
                  <a:solidFill>
                    <a:srgbClr val="008000"/>
                  </a:solidFill>
                  <a:sym typeface="Symbol"/>
                </a:rPr>
                <a:t></a:t>
              </a:r>
              <a:r>
                <a:rPr lang="en-US" sz="1400" i="1" dirty="0" smtClean="0">
                  <a:solidFill>
                    <a:srgbClr val="008000"/>
                  </a:solidFill>
                </a:rPr>
                <a:t> exp(</a:t>
              </a:r>
              <a:r>
                <a:rPr lang="en-US" sz="1400" i="1" dirty="0">
                  <a:solidFill>
                    <a:srgbClr val="008000"/>
                  </a:solidFill>
                </a:rPr>
                <a:t>ln</a:t>
              </a:r>
              <a:r>
                <a:rPr lang="en-US" sz="1400" i="1" baseline="30000" dirty="0">
                  <a:solidFill>
                    <a:srgbClr val="008000"/>
                  </a:solidFill>
                </a:rPr>
                <a:t>2</a:t>
              </a:r>
              <a:r>
                <a:rPr lang="en-US" sz="1400" i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(l</a:t>
              </a:r>
              <a:r>
                <a:rPr lang="en-US" sz="1400" i="1" baseline="30000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-1</a:t>
              </a:r>
              <a:r>
                <a:rPr lang="en-US" sz="1400" i="1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))</a:t>
              </a:r>
              <a:endParaRPr lang="en-US" sz="1400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34666" y="5270861"/>
            <a:ext cx="36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l</a:t>
            </a:r>
            <a:endParaRPr lang="en-US" i="1" dirty="0">
              <a:solidFill>
                <a:srgbClr val="3366FF"/>
              </a:solidFill>
              <a:latin typeface="Symbol" charset="2"/>
              <a:cs typeface="Symbol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61285" y="3112876"/>
            <a:ext cx="461665" cy="11345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i="1" dirty="0" smtClean="0">
                <a:solidFill>
                  <a:srgbClr val="3366FF"/>
                </a:solidFill>
                <a:latin typeface="Calibri (Body)"/>
                <a:cs typeface="Calibri (Body)"/>
              </a:rPr>
              <a:t>Efficiency</a:t>
            </a:r>
            <a:endParaRPr lang="en-US" i="1" dirty="0">
              <a:solidFill>
                <a:srgbClr val="3366FF"/>
              </a:solidFill>
              <a:latin typeface="Calibri (Body)"/>
              <a:cs typeface="Calibri (Body)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08" charset="-128"/>
                <a:cs typeface="ＭＳ Ｐゴシック" pitchFamily="-108" charset="-128"/>
              </a:rPr>
              <a:t>Flow-down to Instrument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pitchFamily="-108" charset="-128"/>
                <a:cs typeface="ＭＳ Ｐゴシック" pitchFamily="-108" charset="-128"/>
              </a:rPr>
              <a:t>Goals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35608" y="1447800"/>
          <a:ext cx="7498080" cy="4800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F21977-E1F0-3E4B-B1E9-96B396A85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50F21977-E1F0-3E4B-B1E9-96B396A85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50F21977-E1F0-3E4B-B1E9-96B396A85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graphicEl>
                                              <a:dgm id="{50F21977-E1F0-3E4B-B1E9-96B396A85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F21977-E1F0-3E4B-B1E9-96B396A85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78C3DC-863C-EF4D-9BA9-52D1A1AEC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B978C3DC-863C-EF4D-9BA9-52D1A1AEC1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B978C3DC-863C-EF4D-9BA9-52D1A1AEC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graphicEl>
                                              <a:dgm id="{B978C3DC-863C-EF4D-9BA9-52D1A1AEC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78C3DC-863C-EF4D-9BA9-52D1A1AEC1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0D0598-05E7-5144-8E83-AF18E6D20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80D0598-05E7-5144-8E83-AF18E6D20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180D0598-05E7-5144-8E83-AF18E6D20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graphicEl>
                                              <a:dgm id="{180D0598-05E7-5144-8E83-AF18E6D20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0D0598-05E7-5144-8E83-AF18E6D20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DF89EB-9EED-E649-889E-485C66A36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19DF89EB-9EED-E649-889E-485C66A36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19DF89EB-9EED-E649-889E-485C66A36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>
                                            <p:graphicEl>
                                              <a:dgm id="{19DF89EB-9EED-E649-889E-485C66A36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DF89EB-9EED-E649-889E-485C66A36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8C47E6-AED8-0240-BAEC-3674A826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C88C47E6-AED8-0240-BAEC-3674A8267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C88C47E6-AED8-0240-BAEC-3674A826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">
                                            <p:graphicEl>
                                              <a:dgm id="{C88C47E6-AED8-0240-BAEC-3674A826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8C47E6-AED8-0240-BAEC-3674A8267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43482F-BFB2-AE4A-88BC-716C13058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3F43482F-BFB2-AE4A-88BC-716C130583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3F43482F-BFB2-AE4A-88BC-716C13058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4">
                                            <p:graphicEl>
                                              <a:dgm id="{3F43482F-BFB2-AE4A-88BC-716C13058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43482F-BFB2-AE4A-88BC-716C130583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MMT-</a:t>
            </a:r>
            <a:r>
              <a:rPr lang="en-US" dirty="0" smtClean="0"/>
              <a:t>POL </a:t>
            </a:r>
            <a:r>
              <a:rPr lang="en-US" sz="2667" dirty="0" smtClean="0"/>
              <a:t>(Packham &amp; Jones, 2008, SPIE, 7014)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608" y="1447800"/>
            <a:ext cx="749808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1-5µm dual-beam imaging polarimeter for the 6.5m MMT (Co-PIs: Packham &amp; Jones)</a:t>
            </a:r>
            <a:endParaRPr lang="en-US" dirty="0" smtClean="0"/>
          </a:p>
          <a:p>
            <a:r>
              <a:rPr lang="en-US" dirty="0" smtClean="0"/>
              <a:t>$</a:t>
            </a:r>
            <a:r>
              <a:rPr lang="en-US" dirty="0" smtClean="0"/>
              <a:t>1M funding provided by NSF in 2007</a:t>
            </a:r>
          </a:p>
          <a:p>
            <a:pPr lvl="1"/>
            <a:r>
              <a:rPr lang="en-US" dirty="0" smtClean="0"/>
              <a:t>Student involvement in all aspects crucial</a:t>
            </a:r>
          </a:p>
          <a:p>
            <a:pPr lvl="2"/>
            <a:r>
              <a:rPr lang="en-US" dirty="0" smtClean="0"/>
              <a:t>Smaller scale projects ideal for students as lifetimes shorter</a:t>
            </a:r>
          </a:p>
          <a:p>
            <a:pPr lvl="1"/>
            <a:r>
              <a:rPr lang="en-US" dirty="0" smtClean="0"/>
              <a:t>Jones: Optics, mechanical</a:t>
            </a:r>
          </a:p>
          <a:p>
            <a:pPr lvl="1"/>
            <a:r>
              <a:rPr lang="en-US" dirty="0" smtClean="0"/>
              <a:t>Packham: Electronics, array &amp; software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9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3" y="1292225"/>
            <a:ext cx="2823259" cy="1298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391" name="Picture 10" descr="eed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1" y="2590800"/>
            <a:ext cx="2834263" cy="1676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Instrument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474" y="1292225"/>
            <a:ext cx="6260526" cy="55657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Optics</a:t>
            </a:r>
          </a:p>
          <a:p>
            <a:pPr lvl="1" eaLnBrk="1" hangingPunct="1">
              <a:defRPr/>
            </a:pPr>
            <a:r>
              <a:rPr lang="en-US" dirty="0" smtClean="0"/>
              <a:t>Dual-beam using Wollaston &amp; HWP</a:t>
            </a:r>
          </a:p>
          <a:p>
            <a:pPr lvl="2" eaLnBrk="1" hangingPunct="1">
              <a:defRPr/>
            </a:pPr>
            <a:r>
              <a:rPr lang="en-US" dirty="0" smtClean="0"/>
              <a:t>High polarimetric accuracy and avoids PSF variability problem</a:t>
            </a:r>
          </a:p>
          <a:p>
            <a:pPr lvl="1" eaLnBrk="1" hangingPunct="1">
              <a:defRPr/>
            </a:pPr>
            <a:r>
              <a:rPr lang="en-US" dirty="0" smtClean="0"/>
              <a:t>Simple </a:t>
            </a:r>
            <a:r>
              <a:rPr lang="en-US" dirty="0" err="1" smtClean="0"/>
              <a:t>transmissive</a:t>
            </a:r>
            <a:r>
              <a:rPr lang="en-US" dirty="0" smtClean="0"/>
              <a:t> imaging optics</a:t>
            </a:r>
          </a:p>
          <a:p>
            <a:pPr lvl="2">
              <a:defRPr/>
            </a:pPr>
            <a:r>
              <a:rPr lang="en-US" dirty="0" smtClean="0"/>
              <a:t>Maximal throughput and minimal instrumental polarization</a:t>
            </a:r>
          </a:p>
          <a:p>
            <a:pPr eaLnBrk="1" hangingPunct="1">
              <a:defRPr/>
            </a:pPr>
            <a:r>
              <a:rPr lang="en-US" dirty="0" smtClean="0"/>
              <a:t>Mechanical</a:t>
            </a:r>
          </a:p>
          <a:p>
            <a:pPr lvl="1" eaLnBrk="1" hangingPunct="1">
              <a:defRPr/>
            </a:pPr>
            <a:r>
              <a:rPr lang="en-US" dirty="0" smtClean="0"/>
              <a:t>Dewar and </a:t>
            </a:r>
            <a:r>
              <a:rPr lang="en-US" dirty="0" err="1" smtClean="0"/>
              <a:t>cryo</a:t>
            </a:r>
            <a:r>
              <a:rPr lang="en-US" dirty="0" smtClean="0"/>
              <a:t>-motors in-house</a:t>
            </a:r>
          </a:p>
          <a:p>
            <a:pPr eaLnBrk="1" hangingPunct="1">
              <a:defRPr/>
            </a:pPr>
            <a:r>
              <a:rPr lang="en-US" dirty="0" smtClean="0"/>
              <a:t>Array &amp; Electronics</a:t>
            </a:r>
          </a:p>
          <a:p>
            <a:pPr lvl="1" eaLnBrk="1" hangingPunct="1">
              <a:defRPr/>
            </a:pPr>
            <a:r>
              <a:rPr lang="en-US" dirty="0" smtClean="0"/>
              <a:t>Using Raytheon’s 1024</a:t>
            </a:r>
            <a:r>
              <a:rPr lang="en-US" baseline="30000" dirty="0" smtClean="0"/>
              <a:t>2</a:t>
            </a:r>
            <a:r>
              <a:rPr lang="en-US" dirty="0" smtClean="0"/>
              <a:t> Virgo array</a:t>
            </a:r>
          </a:p>
          <a:p>
            <a:pPr lvl="1" eaLnBrk="1" hangingPunct="1">
              <a:defRPr/>
            </a:pPr>
            <a:r>
              <a:rPr lang="en-US" dirty="0" smtClean="0"/>
              <a:t>Read-out electronics also produced with Raytheon</a:t>
            </a:r>
          </a:p>
          <a:p>
            <a:pPr eaLnBrk="1" hangingPunct="1">
              <a:defRPr/>
            </a:pPr>
            <a:r>
              <a:rPr lang="en-US" dirty="0" smtClean="0"/>
              <a:t>Software</a:t>
            </a:r>
          </a:p>
          <a:p>
            <a:pPr lvl="1" eaLnBrk="1" hangingPunct="1">
              <a:defRPr/>
            </a:pPr>
            <a:r>
              <a:rPr lang="en-US" dirty="0" smtClean="0"/>
              <a:t>Adapted UF developed software already used on Gemini/GTC</a:t>
            </a:r>
          </a:p>
          <a:p>
            <a:pPr eaLnBrk="1" hangingPunct="1">
              <a:defRPr/>
            </a:pPr>
            <a:r>
              <a:rPr lang="en-US" dirty="0" smtClean="0"/>
              <a:t>Commissioning planned March 2011</a:t>
            </a:r>
            <a:endParaRPr lang="en-US" dirty="0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50804" y="4275266"/>
            <a:ext cx="2832669" cy="2582734"/>
            <a:chOff x="11673965" y="24123650"/>
            <a:chExt cx="5130801" cy="4940300"/>
          </a:xfrm>
        </p:grpSpPr>
        <p:pic>
          <p:nvPicPr>
            <p:cNvPr id="16392" name="Picture 2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673965" y="24123650"/>
              <a:ext cx="5130801" cy="49403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6" name="Freeform 5"/>
            <p:cNvSpPr/>
            <p:nvPr/>
          </p:nvSpPr>
          <p:spPr>
            <a:xfrm>
              <a:off x="14955230" y="28117800"/>
              <a:ext cx="1732570" cy="946150"/>
            </a:xfrm>
            <a:custGeom>
              <a:avLst/>
              <a:gdLst>
                <a:gd name="connsiteX0" fmla="*/ 0 w 1275370"/>
                <a:gd name="connsiteY0" fmla="*/ 0 h 641350"/>
                <a:gd name="connsiteX1" fmla="*/ 1275370 w 1275370"/>
                <a:gd name="connsiteY1" fmla="*/ 0 h 641350"/>
                <a:gd name="connsiteX2" fmla="*/ 1275370 w 1275370"/>
                <a:gd name="connsiteY2" fmla="*/ 641350 h 641350"/>
                <a:gd name="connsiteX3" fmla="*/ 0 w 1275370"/>
                <a:gd name="connsiteY3" fmla="*/ 641350 h 641350"/>
                <a:gd name="connsiteX4" fmla="*/ 0 w 1275370"/>
                <a:gd name="connsiteY4" fmla="*/ 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70" h="641350">
                  <a:moveTo>
                    <a:pt x="0" y="0"/>
                  </a:moveTo>
                  <a:lnTo>
                    <a:pt x="1275370" y="0"/>
                  </a:lnTo>
                  <a:lnTo>
                    <a:pt x="1275370" y="641350"/>
                  </a:lnTo>
                  <a:lnTo>
                    <a:pt x="0" y="641350"/>
                  </a:lnTo>
                  <a:lnTo>
                    <a:pt x="0" y="0"/>
                  </a:lnTo>
                  <a:close/>
                </a:path>
              </a:pathLst>
            </a:custGeom>
            <a:ln w="0"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114300" prst="hardEdge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900" dirty="0">
                  <a:latin typeface="Arial"/>
                  <a:cs typeface="Arial"/>
                </a:rPr>
                <a:t>RVS Virgo array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components in house</a:t>
            </a:r>
          </a:p>
          <a:p>
            <a:pPr lvl="1"/>
            <a:r>
              <a:rPr lang="en-US" dirty="0" smtClean="0"/>
              <a:t>Integration &amp; optimization in progress</a:t>
            </a:r>
          </a:p>
          <a:p>
            <a:pPr lvl="0"/>
            <a:r>
              <a:rPr lang="en-US" dirty="0" smtClean="0"/>
              <a:t>Array optimization occurring</a:t>
            </a:r>
            <a:r>
              <a:rPr lang="en-US" baseline="0" dirty="0" smtClean="0"/>
              <a:t> remotely from FL to MN</a:t>
            </a:r>
          </a:p>
          <a:p>
            <a:pPr lvl="1"/>
            <a:r>
              <a:rPr lang="en-US" dirty="0" smtClean="0"/>
              <a:t>Building experience for geographically distributed instrument development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MMT-POL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Enablers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608" y="1676400"/>
            <a:ext cx="7251192" cy="3048000"/>
          </a:xfrm>
        </p:spPr>
        <p:txBody>
          <a:bodyPr/>
          <a:lstStyle/>
          <a:p>
            <a:r>
              <a:rPr lang="en-US" dirty="0"/>
              <a:t>1.3m to 22mm!</a:t>
            </a:r>
          </a:p>
          <a:p>
            <a:r>
              <a:rPr lang="en-US" dirty="0"/>
              <a:t>~$400K to ~$40K</a:t>
            </a:r>
          </a:p>
          <a:p>
            <a:pPr lvl="1"/>
            <a:r>
              <a:rPr lang="en-US" dirty="0"/>
              <a:t>                      </a:t>
            </a:r>
            <a:r>
              <a:rPr lang="en-US" dirty="0" smtClean="0"/>
              <a:t> </a:t>
            </a:r>
            <a:r>
              <a:rPr lang="en-US" i="1" dirty="0" smtClean="0"/>
              <a:t>Output </a:t>
            </a:r>
            <a:r>
              <a:rPr lang="en-US" i="1" dirty="0"/>
              <a:t>via USB2 cable!</a:t>
            </a:r>
            <a:endParaRPr lang="en-US" dirty="0"/>
          </a:p>
        </p:txBody>
      </p:sp>
      <p:pic>
        <p:nvPicPr>
          <p:cNvPr id="312324" name="Picture 4" descr="DSCN6634"/>
          <p:cNvPicPr>
            <a:picLocks noChangeAspect="1" noChangeArrowheads="1"/>
          </p:cNvPicPr>
          <p:nvPr/>
        </p:nvPicPr>
        <p:blipFill>
          <a:blip r:embed="rId3"/>
          <a:srcRect l="11647" t="4620" r="11819"/>
          <a:stretch>
            <a:fillRect/>
          </a:stretch>
        </p:blipFill>
        <p:spPr bwMode="auto">
          <a:xfrm>
            <a:off x="76200" y="2890642"/>
            <a:ext cx="4191000" cy="39183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810000"/>
            <a:ext cx="4649107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Optics Enablers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608" y="1295400"/>
            <a:ext cx="7498080" cy="4800600"/>
          </a:xfrm>
        </p:spPr>
        <p:txBody>
          <a:bodyPr/>
          <a:lstStyle/>
          <a:p>
            <a:r>
              <a:rPr lang="en-US" dirty="0"/>
              <a:t>$50K to $5K</a:t>
            </a:r>
          </a:p>
          <a:p>
            <a:r>
              <a:rPr lang="en-US" dirty="0" err="1"/>
              <a:t>Spectropolarimetry</a:t>
            </a:r>
            <a:r>
              <a:rPr lang="en-US" dirty="0"/>
              <a:t> in one ‘hit</a:t>
            </a:r>
            <a:r>
              <a:rPr lang="en-US" dirty="0" smtClean="0"/>
              <a:t>’</a:t>
            </a:r>
          </a:p>
          <a:p>
            <a:pPr lvl="1"/>
            <a:r>
              <a:rPr lang="en-US" dirty="0" smtClean="0"/>
              <a:t>Packham et al 2010</a:t>
            </a:r>
          </a:p>
          <a:p>
            <a:r>
              <a:rPr lang="en-US" dirty="0" smtClean="0"/>
              <a:t>Ideal for ground- and space-observatories</a:t>
            </a:r>
            <a:endParaRPr lang="en-US" dirty="0"/>
          </a:p>
        </p:txBody>
      </p:sp>
      <p:pic>
        <p:nvPicPr>
          <p:cNvPr id="315396" name="Picture 4" descr="DSC01835"/>
          <p:cNvPicPr>
            <a:picLocks noChangeAspect="1" noChangeArrowheads="1"/>
          </p:cNvPicPr>
          <p:nvPr/>
        </p:nvPicPr>
        <p:blipFill>
          <a:blip r:embed="rId3"/>
          <a:srcRect l="28261" t="26086" r="34782" b="37682"/>
          <a:stretch>
            <a:fillRect/>
          </a:stretch>
        </p:blipFill>
        <p:spPr bwMode="auto">
          <a:xfrm>
            <a:off x="76200" y="3561231"/>
            <a:ext cx="4419600" cy="3249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15397" name="Picture 5" descr="fig 2"/>
          <p:cNvPicPr>
            <a:picLocks noChangeAspect="1" noChangeArrowheads="1"/>
          </p:cNvPicPr>
          <p:nvPr/>
        </p:nvPicPr>
        <p:blipFill>
          <a:blip r:embed="rId4"/>
          <a:srcRect l="75728" t="6653" r="1155" b="56696"/>
          <a:stretch>
            <a:fillRect/>
          </a:stretch>
        </p:blipFill>
        <p:spPr bwMode="auto">
          <a:xfrm>
            <a:off x="4722908" y="3561230"/>
            <a:ext cx="4338796" cy="3254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T-ReCS &amp; CanariCam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Versatile MIR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8-26µm facility class instruments</a:t>
            </a:r>
          </a:p>
          <a:p>
            <a:r>
              <a:rPr lang="en-US" dirty="0" smtClean="0"/>
              <a:t>T-ReCS – $2.9M</a:t>
            </a:r>
          </a:p>
          <a:p>
            <a:pPr lvl="1"/>
            <a:r>
              <a:rPr lang="en-US" dirty="0" smtClean="0"/>
              <a:t>Imager &amp; spectrometer</a:t>
            </a:r>
          </a:p>
          <a:p>
            <a:pPr lvl="1"/>
            <a:r>
              <a:rPr lang="en-US" dirty="0" smtClean="0"/>
              <a:t>Deployed on 8.1m Gemini South</a:t>
            </a:r>
          </a:p>
          <a:p>
            <a:pPr lvl="1"/>
            <a:r>
              <a:rPr lang="en-US" dirty="0" smtClean="0"/>
              <a:t>Successfully commissioned 2003</a:t>
            </a:r>
          </a:p>
          <a:p>
            <a:pPr lvl="1"/>
            <a:r>
              <a:rPr lang="en-US" dirty="0" smtClean="0"/>
              <a:t>PI: Telesco, deputy-PI: Packham</a:t>
            </a:r>
          </a:p>
          <a:p>
            <a:r>
              <a:rPr lang="en-US" dirty="0" smtClean="0"/>
              <a:t>CanariCam – $3.2M</a:t>
            </a:r>
          </a:p>
          <a:p>
            <a:pPr lvl="1"/>
            <a:r>
              <a:rPr lang="en-US" dirty="0" smtClean="0"/>
              <a:t>Imager, spectrometer, polarimeter &amp; </a:t>
            </a:r>
            <a:r>
              <a:rPr lang="en-US" dirty="0" err="1" smtClean="0"/>
              <a:t>coronograph</a:t>
            </a:r>
            <a:endParaRPr lang="en-US" dirty="0" smtClean="0"/>
          </a:p>
          <a:p>
            <a:pPr lvl="1"/>
            <a:r>
              <a:rPr lang="en-US" dirty="0" smtClean="0"/>
              <a:t>Deployed on 10.4m GTC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light in Nov. 2009</a:t>
            </a:r>
          </a:p>
          <a:p>
            <a:pPr lvl="1"/>
            <a:r>
              <a:rPr lang="en-US" dirty="0" smtClean="0"/>
              <a:t>PI: Telesco, deputy-PI: Packham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Instrumentation now and in the near future</a:t>
            </a:r>
            <a:endParaRPr lang="en-US" dirty="0" smtClean="0"/>
          </a:p>
          <a:p>
            <a:pPr lvl="1"/>
            <a:r>
              <a:rPr lang="en-US" i="1" dirty="0" smtClean="0"/>
              <a:t>INGRID</a:t>
            </a:r>
          </a:p>
          <a:p>
            <a:pPr lvl="1"/>
            <a:r>
              <a:rPr lang="en-US" dirty="0" smtClean="0"/>
              <a:t>MMT</a:t>
            </a:r>
            <a:r>
              <a:rPr lang="en-US" dirty="0" smtClean="0"/>
              <a:t>-POL</a:t>
            </a:r>
          </a:p>
          <a:p>
            <a:pPr lvl="1"/>
            <a:r>
              <a:rPr lang="en-US" dirty="0" smtClean="0"/>
              <a:t>T-ReCS, CanariCam</a:t>
            </a:r>
          </a:p>
          <a:p>
            <a:pPr lvl="1"/>
            <a:r>
              <a:rPr lang="en-US" dirty="0" smtClean="0"/>
              <a:t>MICHI</a:t>
            </a:r>
            <a:endParaRPr lang="en-US" dirty="0" smtClean="0"/>
          </a:p>
          <a:p>
            <a:pPr lvl="1"/>
            <a:r>
              <a:rPr lang="en-US" i="1" dirty="0" smtClean="0"/>
              <a:t>SOFIA</a:t>
            </a:r>
            <a:endParaRPr lang="en-US" i="1" dirty="0" smtClean="0"/>
          </a:p>
          <a:p>
            <a:pPr lvl="1"/>
            <a:r>
              <a:rPr lang="en-US" i="1" dirty="0" smtClean="0"/>
              <a:t>SPICA</a:t>
            </a:r>
          </a:p>
          <a:p>
            <a:r>
              <a:rPr lang="en-US" dirty="0" smtClean="0"/>
              <a:t>AGN research: the driving force of my instrumentation direction</a:t>
            </a:r>
          </a:p>
          <a:p>
            <a:pPr lvl="1"/>
            <a:r>
              <a:rPr lang="en-US" dirty="0" smtClean="0"/>
              <a:t>AGN science team</a:t>
            </a:r>
          </a:p>
          <a:p>
            <a:pPr lvl="2"/>
            <a:r>
              <a:rPr lang="en-US" dirty="0" smtClean="0"/>
              <a:t>Driving goals</a:t>
            </a:r>
          </a:p>
          <a:p>
            <a:pPr lvl="2"/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69392" y="1752600"/>
            <a:ext cx="1130808" cy="22098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92000"/>
                  <a:satMod val="170000"/>
                </a:schemeClr>
              </a:gs>
              <a:gs pos="48000">
                <a:srgbClr val="FFFF00"/>
              </a:gs>
              <a:gs pos="100000">
                <a:srgbClr val="FF0000"/>
              </a:gs>
            </a:gsLst>
            <a:lin ang="5400000" scaled="0"/>
            <a:tileRect/>
          </a:gradFill>
          <a:ln>
            <a:noFill/>
          </a:ln>
          <a:effectLst>
            <a:outerShdw blurRad="76200" dir="18900000" sy="23000" kx="-1200000" algn="b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endParaRPr lang="en-US" sz="36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69392" y="1752600"/>
            <a:ext cx="1130808" cy="22098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92000"/>
                  <a:satMod val="170000"/>
                </a:schemeClr>
              </a:gs>
              <a:gs pos="48000">
                <a:srgbClr val="FFFF00"/>
              </a:gs>
              <a:gs pos="100000">
                <a:srgbClr val="FF0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Time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Essential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Diffraction limited imaging at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&gt;7.5µm</a:t>
            </a:r>
          </a:p>
          <a:p>
            <a:pPr lvl="1"/>
            <a:r>
              <a:rPr lang="en-US" dirty="0" smtClean="0"/>
              <a:t>T-ReCS = 0.24”</a:t>
            </a:r>
          </a:p>
          <a:p>
            <a:pPr lvl="1"/>
            <a:r>
              <a:rPr lang="en-US" dirty="0" smtClean="0"/>
              <a:t>CanariCam = 0.18”</a:t>
            </a:r>
          </a:p>
          <a:p>
            <a:r>
              <a:rPr lang="en-US" dirty="0" smtClean="0"/>
              <a:t>Diffraction limited spectroscopy at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&gt;7.5µm</a:t>
            </a:r>
          </a:p>
          <a:p>
            <a:pPr lvl="1"/>
            <a:r>
              <a:rPr lang="en-US" dirty="0" smtClean="0"/>
              <a:t>R~100-1,000</a:t>
            </a:r>
          </a:p>
          <a:p>
            <a:pPr lvl="2"/>
            <a:r>
              <a:rPr lang="en-US" dirty="0" smtClean="0"/>
              <a:t>Entire N (~7.5-13.5µm) and Q (16-26µm) band in one setting or tuned higher spectral resolution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dual-beam polarimeter at N band</a:t>
            </a:r>
          </a:p>
          <a:p>
            <a:r>
              <a:rPr lang="en-US" dirty="0" err="1" smtClean="0"/>
              <a:t>Coronograph</a:t>
            </a:r>
            <a:r>
              <a:rPr lang="en-US" dirty="0" smtClean="0"/>
              <a:t> for N band</a:t>
            </a:r>
          </a:p>
          <a:p>
            <a:pPr lvl="1"/>
            <a:endParaRPr lang="en-US" dirty="0" smtClean="0"/>
          </a:p>
        </p:txBody>
      </p:sp>
      <p:sp>
        <p:nvSpPr>
          <p:cNvPr id="4" name="Left Arrow Callout 3"/>
          <p:cNvSpPr/>
          <p:nvPr/>
        </p:nvSpPr>
        <p:spPr>
          <a:xfrm>
            <a:off x="5638800" y="2057400"/>
            <a:ext cx="3294888" cy="685800"/>
          </a:xfrm>
          <a:prstGeom prst="leftArrowCallout">
            <a:avLst>
              <a:gd name="adj1" fmla="val 25000"/>
              <a:gd name="adj2" fmla="val 25000"/>
              <a:gd name="adj3" fmla="val 66488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HST (K) = 0.23” Spitzer (7.5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m) = 2.36”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CanariCam</a:t>
            </a:r>
            <a:br>
              <a:rPr lang="en-US" sz="4000" dirty="0"/>
            </a:br>
            <a:r>
              <a:rPr lang="en-US" sz="2000" dirty="0">
                <a:solidFill>
                  <a:srgbClr val="0000FF"/>
                </a:solidFill>
              </a:rPr>
              <a:t>Packham et al., 2005</a:t>
            </a:r>
            <a:r>
              <a:rPr lang="en-US" sz="2800" dirty="0">
                <a:solidFill>
                  <a:srgbClr val="0000FF"/>
                </a:solidFill>
              </a:rPr>
              <a:t/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1556" dirty="0">
                <a:solidFill>
                  <a:srgbClr val="0000FF"/>
                </a:solidFill>
              </a:rPr>
              <a:t>http://</a:t>
            </a:r>
            <a:r>
              <a:rPr lang="en-US" sz="1556" dirty="0" err="1">
                <a:solidFill>
                  <a:srgbClr val="0000FF"/>
                </a:solidFill>
              </a:rPr>
              <a:t>www.astro.ufl.edu/CanariCam/canaricam_home.htm</a:t>
            </a:r>
            <a:endParaRPr lang="en-US" sz="1556" dirty="0">
              <a:solidFill>
                <a:srgbClr val="0000FF"/>
              </a:solidFill>
            </a:endParaRPr>
          </a:p>
        </p:txBody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1905000"/>
            <a:ext cx="8001000" cy="4724400"/>
          </a:xfrm>
        </p:spPr>
        <p:txBody>
          <a:bodyPr/>
          <a:lstStyle/>
          <a:p>
            <a:r>
              <a:rPr lang="en-US" sz="2400" dirty="0"/>
              <a:t>Mid-IR imager, spectrometer,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polarimeter</a:t>
            </a:r>
            <a:r>
              <a:rPr lang="en-US" sz="2400" dirty="0"/>
              <a:t>, </a:t>
            </a:r>
            <a:r>
              <a:rPr lang="en-US" sz="2400" dirty="0" err="1"/>
              <a:t>coronograph</a:t>
            </a:r>
            <a:endParaRPr lang="en-US" sz="2400" dirty="0"/>
          </a:p>
          <a:p>
            <a:r>
              <a:rPr lang="en-US" sz="2400" dirty="0"/>
              <a:t>22 filters, 4 diffraction gratings</a:t>
            </a:r>
          </a:p>
          <a:p>
            <a:r>
              <a:rPr lang="en-US" sz="2400" dirty="0"/>
              <a:t>Uses 8 gold coated mirrors</a:t>
            </a:r>
          </a:p>
          <a:p>
            <a:pPr lvl="1"/>
            <a:r>
              <a:rPr lang="en-US" sz="2000" dirty="0"/>
              <a:t>3 OAP provide optical power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mid-IR dual beam</a:t>
            </a:r>
            <a:r>
              <a:rPr lang="en-US" sz="2400" dirty="0" smtClean="0"/>
              <a:t> polarimeter</a:t>
            </a:r>
            <a:endParaRPr lang="en-US" sz="2400" dirty="0"/>
          </a:p>
          <a:p>
            <a:r>
              <a:rPr lang="en-US" sz="2400" dirty="0"/>
              <a:t>Array cooled to ~7K</a:t>
            </a:r>
          </a:p>
          <a:p>
            <a:pPr lvl="1"/>
            <a:r>
              <a:rPr lang="en-US" sz="2000" dirty="0"/>
              <a:t>Optics cooled to ~30K</a:t>
            </a:r>
          </a:p>
          <a:p>
            <a:r>
              <a:rPr lang="en-US" sz="2400" dirty="0"/>
              <a:t>Engineering modes</a:t>
            </a:r>
          </a:p>
          <a:p>
            <a:pPr lvl="1"/>
            <a:r>
              <a:rPr lang="en-US" sz="2000" dirty="0"/>
              <a:t>Pupil imaging (to correctly match instrument to telescope pupil)</a:t>
            </a:r>
          </a:p>
          <a:p>
            <a:pPr lvl="1"/>
            <a:r>
              <a:rPr lang="en-US" sz="2000" dirty="0"/>
              <a:t>Window imaging (to confirm quality of </a:t>
            </a:r>
            <a:r>
              <a:rPr lang="en-US" sz="2000" dirty="0" err="1"/>
              <a:t>dewar</a:t>
            </a:r>
            <a:r>
              <a:rPr lang="en-US" sz="2000" dirty="0"/>
              <a:t> windows)</a:t>
            </a:r>
          </a:p>
        </p:txBody>
      </p:sp>
      <p:pic>
        <p:nvPicPr>
          <p:cNvPr id="4" name="Picture 1028" descr="comp4"/>
          <p:cNvPicPr>
            <a:picLocks noChangeAspect="1" noChangeArrowheads="1"/>
          </p:cNvPicPr>
          <p:nvPr/>
        </p:nvPicPr>
        <p:blipFill>
          <a:blip r:embed="rId3"/>
          <a:srcRect l="16438" t="10959"/>
          <a:stretch>
            <a:fillRect/>
          </a:stretch>
        </p:blipFill>
        <p:spPr bwMode="auto">
          <a:xfrm>
            <a:off x="5486400" y="76200"/>
            <a:ext cx="3581400" cy="2862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TMT &amp; MICHI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908" y="274638"/>
            <a:ext cx="749808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TMT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Revolutionary 492 element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segmented telescope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Key ground based development of 2010’s (?)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AO critical from the outset</a:t>
            </a:r>
          </a:p>
          <a:p>
            <a:pPr marL="640080" lvl="1" indent="-237744" eaLnBrk="1" fontAlgn="auto" hangingPunct="1"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>
                <a:ea typeface="+mn-ea"/>
              </a:rPr>
              <a:t>Many gains from 8 - 30m predicated on diffraction limited observations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  <a:cs typeface="+mn-cs"/>
              </a:rPr>
              <a:t>Optical &amp; 2 NIR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inst. selected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Each instrument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cost $10’sM</a:t>
            </a:r>
          </a:p>
          <a:p>
            <a:pPr marL="640398" lvl="1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ea typeface="+mn-ea"/>
              </a:rPr>
              <a:t>MIR instrument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highly ranked in 1</a:t>
            </a:r>
            <a:r>
              <a:rPr lang="en-US" baseline="30000" dirty="0" smtClean="0">
                <a:ea typeface="+mn-ea"/>
              </a:rPr>
              <a:t>st</a:t>
            </a:r>
            <a:r>
              <a:rPr lang="en-US" dirty="0" smtClean="0">
                <a:ea typeface="+mn-ea"/>
              </a:rPr>
              <a:t>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gen. competition</a:t>
            </a:r>
          </a:p>
        </p:txBody>
      </p:sp>
      <p:pic>
        <p:nvPicPr>
          <p:cNvPr id="4" name="P 1"/>
          <p:cNvPicPr>
            <a:picLocks noChangeAspect="1" noChangeArrowheads="1"/>
          </p:cNvPicPr>
          <p:nvPr/>
        </p:nvPicPr>
        <p:blipFill>
          <a:blip r:embed="rId3"/>
          <a:srcRect l="1662" t="3986" r="1662" b="7642"/>
          <a:stretch>
            <a:fillRect/>
          </a:stretch>
        </p:blipFill>
        <p:spPr bwMode="auto">
          <a:xfrm>
            <a:off x="5558688" y="76200"/>
            <a:ext cx="3509112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New-animation-highre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131735" y="4038600"/>
            <a:ext cx="5012266" cy="2819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76400" y="44450"/>
            <a:ext cx="7010400" cy="1143000"/>
          </a:xfrm>
        </p:spPr>
        <p:txBody>
          <a:bodyPr/>
          <a:lstStyle/>
          <a:p>
            <a:r>
              <a:rPr lang="en-US" altLang="ja-JP" dirty="0" err="1" smtClean="0"/>
              <a:t>TMT’s</a:t>
            </a:r>
            <a:r>
              <a:rPr lang="en-US" altLang="ja-JP" dirty="0" smtClean="0"/>
              <a:t> Key </a:t>
            </a:r>
            <a:r>
              <a:rPr lang="en-US" altLang="ja-JP" dirty="0"/>
              <a:t>Science Cases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-12700" y="1536700"/>
          <a:ext cx="9156700" cy="53213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536700"/>
            <a:ext cx="5715000" cy="532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/>
              <a:t>TMT Science Addressed by MIR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-12700" y="1536700"/>
          <a:ext cx="9156700" cy="53213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/>
              <a:t>MIR </a:t>
            </a:r>
            <a:r>
              <a:rPr lang="en-US" altLang="ja-JP">
                <a:solidFill>
                  <a:srgbClr val="FF0000"/>
                </a:solidFill>
              </a:rPr>
              <a:t>Transformative Science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-12700" y="1536700"/>
          <a:ext cx="9156700" cy="53213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5410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ja-JP" sz="3840" dirty="0" smtClean="0"/>
              <a:t>Key advantages of a TMT/MIR instrument</a:t>
            </a:r>
          </a:p>
          <a:p>
            <a:pPr lvl="1">
              <a:lnSpc>
                <a:spcPct val="80000"/>
              </a:lnSpc>
            </a:pPr>
            <a:r>
              <a:rPr lang="en-US" altLang="ja-JP" sz="3440" dirty="0" smtClean="0"/>
              <a:t>High spatial &amp; spectral resolution</a:t>
            </a:r>
          </a:p>
          <a:p>
            <a:pPr lvl="1">
              <a:lnSpc>
                <a:spcPct val="80000"/>
              </a:lnSpc>
            </a:pPr>
            <a:r>
              <a:rPr lang="en-US" altLang="ja-JP" sz="3440" dirty="0" smtClean="0"/>
              <a:t>High sensitivity</a:t>
            </a:r>
          </a:p>
          <a:p>
            <a:pPr>
              <a:lnSpc>
                <a:spcPct val="80000"/>
              </a:lnSpc>
            </a:pPr>
            <a:r>
              <a:rPr lang="en-US" altLang="ja-JP" sz="3840" dirty="0" smtClean="0"/>
              <a:t>Broad science cases (Okamoto, Packham, Tokunaga, et al 2010)</a:t>
            </a:r>
          </a:p>
          <a:p>
            <a:pPr lvl="1">
              <a:lnSpc>
                <a:spcPct val="80000"/>
              </a:lnSpc>
            </a:pPr>
            <a:r>
              <a:rPr lang="en-US" altLang="ja-JP" sz="3520" dirty="0" smtClean="0"/>
              <a:t>Star/planet formation &amp; solar system</a:t>
            </a:r>
          </a:p>
          <a:p>
            <a:pPr lvl="2">
              <a:lnSpc>
                <a:spcPct val="80000"/>
              </a:lnSpc>
            </a:pPr>
            <a:r>
              <a:rPr lang="en-US" altLang="ja-JP" sz="3243" dirty="0" smtClean="0"/>
              <a:t>Debris disks as early planetary systems</a:t>
            </a:r>
          </a:p>
          <a:p>
            <a:pPr lvl="2">
              <a:lnSpc>
                <a:spcPct val="80000"/>
              </a:lnSpc>
            </a:pPr>
            <a:r>
              <a:rPr lang="en-US" altLang="ja-JP" sz="3243" dirty="0" smtClean="0"/>
              <a:t>Properties of solar system </a:t>
            </a:r>
            <a:r>
              <a:rPr lang="en-US" altLang="ja-JP" sz="3243" dirty="0" smtClean="0"/>
              <a:t>bodies</a:t>
            </a:r>
          </a:p>
          <a:p>
            <a:pPr lvl="1">
              <a:lnSpc>
                <a:spcPct val="80000"/>
              </a:lnSpc>
            </a:pPr>
            <a:r>
              <a:rPr lang="en-US" altLang="ja-JP" sz="3520" dirty="0" smtClean="0"/>
              <a:t>Galaxies &amp; cosmology</a:t>
            </a:r>
          </a:p>
          <a:p>
            <a:pPr lvl="2">
              <a:lnSpc>
                <a:spcPct val="80000"/>
              </a:lnSpc>
            </a:pPr>
            <a:r>
              <a:rPr lang="en-US" altLang="ja-JP" sz="3243" dirty="0" smtClean="0"/>
              <a:t>Properties of AGN &amp; embedded star formation</a:t>
            </a:r>
            <a:endParaRPr lang="en-US" altLang="ja-JP" sz="3243" dirty="0" smtClean="0"/>
          </a:p>
          <a:p>
            <a:pPr lvl="2">
              <a:lnSpc>
                <a:spcPct val="80000"/>
              </a:lnSpc>
            </a:pPr>
            <a:r>
              <a:rPr lang="en-US" altLang="ja-JP" sz="3243" dirty="0" smtClean="0"/>
              <a:t>Sub</a:t>
            </a:r>
            <a:r>
              <a:rPr lang="en-US" altLang="ja-JP" sz="3243" dirty="0" smtClean="0"/>
              <a:t>-structure of dark matter distribution</a:t>
            </a:r>
          </a:p>
          <a:p>
            <a:pPr lvl="1">
              <a:lnSpc>
                <a:spcPct val="80000"/>
              </a:lnSpc>
            </a:pPr>
            <a:r>
              <a:rPr lang="en-US" altLang="ja-JP" sz="3520" dirty="0" smtClean="0"/>
              <a:t>Stars &amp; ISM</a:t>
            </a:r>
          </a:p>
          <a:p>
            <a:pPr lvl="2">
              <a:lnSpc>
                <a:spcPct val="80000"/>
              </a:lnSpc>
            </a:pPr>
            <a:r>
              <a:rPr lang="en-US" altLang="ja-JP" sz="3243" dirty="0" smtClean="0"/>
              <a:t>Dust formation/destruction around evolved stars</a:t>
            </a:r>
          </a:p>
          <a:p>
            <a:pPr>
              <a:lnSpc>
                <a:spcPct val="80000"/>
              </a:lnSpc>
            </a:pPr>
            <a:r>
              <a:rPr lang="en-US" altLang="ja-JP" sz="4043" dirty="0" smtClean="0"/>
              <a:t>Multiple cycles of science discovery</a:t>
            </a:r>
          </a:p>
          <a:p>
            <a:pPr lvl="1">
              <a:lnSpc>
                <a:spcPct val="80000"/>
              </a:lnSpc>
            </a:pPr>
            <a:r>
              <a:rPr lang="en-US" altLang="ja-JP" sz="3643" dirty="0" smtClean="0"/>
              <a:t>Impossible with limited lifetime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MICHI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MIR TMT instrument to fuse:</a:t>
            </a:r>
          </a:p>
          <a:p>
            <a:pPr lvl="1"/>
            <a:r>
              <a:rPr lang="en-US" dirty="0" smtClean="0"/>
              <a:t>High spectral resolution (R~60-120K) </a:t>
            </a:r>
            <a:br>
              <a:rPr lang="en-US" dirty="0" smtClean="0"/>
            </a:br>
            <a:r>
              <a:rPr lang="en-US" dirty="0" smtClean="0"/>
              <a:t>MIRES (PI: Tokunaga)</a:t>
            </a:r>
          </a:p>
          <a:p>
            <a:pPr lvl="1"/>
            <a:r>
              <a:rPr lang="en-US" dirty="0" smtClean="0"/>
              <a:t>High spatial resolution (0.063”), low-spectral resolution (R~100), internal chopper, IFU &amp; polarimetry concepts</a:t>
            </a:r>
          </a:p>
          <a:p>
            <a:r>
              <a:rPr lang="en-US" dirty="0" smtClean="0"/>
              <a:t>Japanese initiative by Okamoto &amp; </a:t>
            </a:r>
            <a:r>
              <a:rPr lang="en-US" dirty="0" err="1" smtClean="0"/>
              <a:t>Kataza</a:t>
            </a:r>
            <a:endParaRPr lang="en-US" dirty="0" smtClean="0"/>
          </a:p>
          <a:p>
            <a:pPr lvl="1"/>
            <a:r>
              <a:rPr lang="en-US" dirty="0" smtClean="0"/>
              <a:t>Tokunaga &amp; Packham invited to join 2008</a:t>
            </a:r>
          </a:p>
          <a:p>
            <a:pPr lvl="2"/>
            <a:r>
              <a:rPr lang="en-US" dirty="0" smtClean="0"/>
              <a:t>Strong MIR community interest in Japan/USA</a:t>
            </a:r>
          </a:p>
          <a:p>
            <a:pPr lvl="2"/>
            <a:r>
              <a:rPr lang="en-US" dirty="0" smtClean="0"/>
              <a:t>NSF seed funding ($110K, PI: Packham) to define key science drivers and produce optical design</a:t>
            </a:r>
          </a:p>
          <a:p>
            <a:pPr lvl="2"/>
            <a:r>
              <a:rPr lang="en-US" dirty="0" smtClean="0"/>
              <a:t>NSF R&amp;D funding pending ($163K, PI: Packham)</a:t>
            </a:r>
          </a:p>
          <a:p>
            <a:pPr lvl="2"/>
            <a:r>
              <a:rPr lang="en-US" dirty="0" smtClean="0"/>
              <a:t>Commensurate early funding from Japanese sources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7792" y="0"/>
            <a:ext cx="2540487" cy="1904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Flow-Down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5410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Science cases carefully flowed down into instrument requirements</a:t>
            </a:r>
          </a:p>
          <a:p>
            <a:r>
              <a:rPr lang="en-US" dirty="0" smtClean="0"/>
              <a:t>Requirements addressed by our feasibility level design (Tokunaga, Packham, Okamoto, et al. 2010)</a:t>
            </a:r>
          </a:p>
          <a:p>
            <a:r>
              <a:rPr lang="en-US" dirty="0" smtClean="0"/>
              <a:t>Reference document written and submitted (summer 2010)</a:t>
            </a:r>
          </a:p>
          <a:p>
            <a:r>
              <a:rPr lang="en-US" dirty="0" smtClean="0"/>
              <a:t>Well received by TMT, US and Japanese communities (Okamoto et al. 2010, Packham et al. 2011a, 2011b)</a:t>
            </a:r>
          </a:p>
          <a:p>
            <a:r>
              <a:rPr lang="en-US" dirty="0" smtClean="0"/>
              <a:t>TMT instrument/science workshop expected spring 2011 (HIA?) in preparation for new proposal round</a:t>
            </a:r>
          </a:p>
          <a:p>
            <a:r>
              <a:rPr lang="en-US" dirty="0" smtClean="0"/>
              <a:t>NSF down-select of USA’s 30m proposals in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8668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Use and Build IR Instruments?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066800" y="1447800"/>
          <a:ext cx="8077200" cy="3124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66800" y="4572000"/>
            <a:ext cx="6934200" cy="220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Requires deep observations at diffraction limit</a:t>
            </a:r>
          </a:p>
          <a:p>
            <a:r>
              <a:rPr lang="en-US" dirty="0" smtClean="0"/>
              <a:t>Distant objects are </a:t>
            </a:r>
            <a:r>
              <a:rPr lang="en-US" dirty="0" err="1" smtClean="0"/>
              <a:t>redshifted</a:t>
            </a:r>
            <a:r>
              <a:rPr lang="en-US" dirty="0" smtClean="0"/>
              <a:t> from optical to IR band</a:t>
            </a:r>
          </a:p>
          <a:p>
            <a:r>
              <a:rPr lang="en-US" dirty="0" smtClean="0"/>
              <a:t>Objects commonly shrouded in dust</a:t>
            </a:r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7010400" y="4343400"/>
            <a:ext cx="2133600" cy="2514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 smtClean="0">
                <a:latin typeface="Apple Casual"/>
                <a:cs typeface="Apple Casual"/>
              </a:rPr>
              <a:t>IR ideal</a:t>
            </a:r>
            <a:endParaRPr lang="en-US" sz="4400" i="1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ichi_report_20100817_fin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2289" t="14884" r="10126" b="11227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22289" t="14884" r="10126" b="11227"/>
              <a:stretch>
                <a:fillRect/>
              </a:stretch>
            </p:blipFill>
          </mc:Fallback>
        </mc:AlternateContent>
        <p:spPr>
          <a:xfrm>
            <a:off x="342900" y="381000"/>
            <a:ext cx="3581400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Japanese_TM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133600" y="1905000"/>
            <a:ext cx="5965825" cy="4610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sme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7100" t="3403" r="7714" b="53290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rcRect l="7100" t="3403" r="7714" b="53290"/>
              <a:stretch>
                <a:fillRect/>
              </a:stretch>
            </p:blipFill>
          </mc:Fallback>
        </mc:AlternateContent>
        <p:spPr>
          <a:xfrm rot="1047436">
            <a:off x="1443633" y="929568"/>
            <a:ext cx="6747773" cy="4919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test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" y="638404"/>
            <a:ext cx="6723221" cy="58770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06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/>
              <a:t>TMT MIR High Spatial Resolution Imaging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i="1" dirty="0" smtClean="0">
                <a:solidFill>
                  <a:schemeClr val="accent6"/>
                </a:solidFill>
              </a:rPr>
              <a:t>Diaz-Santos et al. 2008</a:t>
            </a:r>
            <a:endParaRPr lang="en-US" sz="3600" i="1" dirty="0" smtClean="0">
              <a:solidFill>
                <a:schemeClr val="accent6"/>
              </a:solidFill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143000" y="1809750"/>
            <a:ext cx="7543800" cy="1619250"/>
          </a:xfrm>
        </p:spPr>
        <p:txBody>
          <a:bodyPr/>
          <a:lstStyle/>
          <a:p>
            <a:r>
              <a:rPr lang="en-US" sz="2400" dirty="0" smtClean="0"/>
              <a:t>Can use the fusion of Spitzer &amp; Gemini as a guide</a:t>
            </a:r>
          </a:p>
          <a:p>
            <a:pPr lvl="1"/>
            <a:r>
              <a:rPr lang="en-US" sz="2000" dirty="0" smtClean="0"/>
              <a:t>But 8m’s rapidly run out of flux, even on bright galaxies</a:t>
            </a:r>
          </a:p>
          <a:p>
            <a:pPr lvl="1"/>
            <a:r>
              <a:rPr lang="en-US" sz="2000" dirty="0" smtClean="0"/>
              <a:t>Only beneficial when Spitzer’s resolution runs out</a:t>
            </a:r>
          </a:p>
          <a:p>
            <a:pPr lvl="2"/>
            <a:r>
              <a:rPr lang="en-US" sz="2000" dirty="0" smtClean="0"/>
              <a:t>Spitzer runs out of resolution very quickly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 l="60277" t="9061" r="24272" b="73080"/>
          <a:stretch>
            <a:fillRect/>
          </a:stretch>
        </p:blipFill>
        <p:spPr bwMode="auto">
          <a:xfrm>
            <a:off x="5334000" y="3554413"/>
            <a:ext cx="3810000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 l="48578" t="9061" r="39565" b="73080"/>
          <a:stretch>
            <a:fillRect/>
          </a:stretch>
        </p:blipFill>
        <p:spPr bwMode="auto">
          <a:xfrm>
            <a:off x="5334000" y="3500438"/>
            <a:ext cx="29718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143000" y="33528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73050" indent="-273050" defTabSz="9144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-65" charset="2"/>
              <a:buChar char=""/>
              <a:defRPr/>
            </a:pPr>
            <a: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Crucial to understand the local </a:t>
            </a:r>
            <a:b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universe for application to </a:t>
            </a:r>
            <a:b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distant objects</a:t>
            </a:r>
          </a:p>
          <a:p>
            <a:pPr marL="639763" lvl="1" indent="-246063" defTabSz="9144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-65" charset="2"/>
              <a:buChar char=""/>
              <a:defRPr/>
            </a:pPr>
            <a:r>
              <a:rPr lang="en-US" sz="2000" dirty="0">
                <a:latin typeface="+mn-lt"/>
                <a:cs typeface="+mn-cs"/>
              </a:rPr>
              <a:t>Foundation stone of understanding galaxy &amp; AGN formation, where black hole &amp; AGN evolution may be evident</a:t>
            </a:r>
            <a:endParaRPr lang="en-US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  <a:p>
            <a:pPr marL="639763" lvl="1" indent="-246063" defTabSz="9144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-65" charset="2"/>
              <a:buChar char=""/>
              <a:defRPr/>
            </a:pPr>
            <a:r>
              <a:rPr lang="en-US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Necessary to disentangle emission from diffuse, AGN &amp; HII regions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2"/>
          <a:srcRect l="60619" t="11765" r="24510" b="3268"/>
          <a:stretch>
            <a:fillRect/>
          </a:stretch>
        </p:blipFill>
        <p:spPr bwMode="auto">
          <a:xfrm rot="5400000">
            <a:off x="3449637" y="-3449637"/>
            <a:ext cx="2100263" cy="899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/>
          <p:cNvPicPr>
            <a:picLocks noChangeAspect="1" noChangeArrowheads="1"/>
          </p:cNvPicPr>
          <p:nvPr/>
        </p:nvPicPr>
        <p:blipFill>
          <a:blip r:embed="rId3"/>
          <a:srcRect l="60143" t="9061" r="24272" b="4207"/>
          <a:stretch>
            <a:fillRect/>
          </a:stretch>
        </p:blipFill>
        <p:spPr bwMode="auto">
          <a:xfrm rot="5400000">
            <a:off x="3421856" y="1280319"/>
            <a:ext cx="2155825" cy="899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8999538" cy="6324600"/>
            <a:chOff x="1" y="0"/>
            <a:chExt cx="9000000" cy="6324600"/>
          </a:xfrm>
        </p:grpSpPr>
        <p:pic>
          <p:nvPicPr>
            <p:cNvPr id="18439" name="Picture 8"/>
            <p:cNvPicPr>
              <a:picLocks noChangeAspect="1" noChangeArrowheads="1"/>
            </p:cNvPicPr>
            <p:nvPr/>
          </p:nvPicPr>
          <p:blipFill>
            <a:blip r:embed="rId2"/>
            <a:srcRect l="48479" t="11765" r="39484" b="3268"/>
            <a:stretch>
              <a:fillRect/>
            </a:stretch>
          </p:blipFill>
          <p:spPr bwMode="auto">
            <a:xfrm rot="5400000">
              <a:off x="3650001" y="-3650000"/>
              <a:ext cx="1700000" cy="90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10"/>
            <p:cNvPicPr>
              <a:picLocks noChangeAspect="1" noChangeArrowheads="1"/>
            </p:cNvPicPr>
            <p:nvPr/>
          </p:nvPicPr>
          <p:blipFill>
            <a:blip r:embed="rId3"/>
            <a:srcRect l="48578" t="9061" r="39857" b="4207"/>
            <a:stretch>
              <a:fillRect/>
            </a:stretch>
          </p:blipFill>
          <p:spPr bwMode="auto">
            <a:xfrm rot="5400000">
              <a:off x="3700001" y="1024600"/>
              <a:ext cx="1600000" cy="90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1066800" y="2100263"/>
            <a:ext cx="7620000" cy="26241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 with high spatial resolution can constituent parts of AGN &amp; host galaxy be investigated and de-blended</a:t>
            </a:r>
          </a:p>
          <a:p>
            <a:pPr marL="365760" marR="0" lvl="2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Resolution at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z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=0.5</a:t>
            </a:r>
          </a:p>
          <a:p>
            <a:pPr marL="576072" marR="0" lvl="3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JWST = 1.5kpc (galactic star forming rings, etc.)</a:t>
            </a:r>
          </a:p>
          <a:p>
            <a:pPr marL="576072" marR="0" lvl="3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ＭＳ Ｐゴシック" charset="-128"/>
              </a:rPr>
              <a:t>TMT = 330 pc (nuclear dominated)</a:t>
            </a:r>
          </a:p>
          <a:p>
            <a:pPr marL="576072" marR="0" lvl="3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ＭＳ Ｐゴシック" charset="-128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66800" y="2100263"/>
            <a:ext cx="7620000" cy="2624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Only with high spatial resolution can constituent parts of AGN &amp; host galaxy be investigated and de-blended</a:t>
            </a:r>
          </a:p>
          <a:p>
            <a:pPr marL="365760" lvl="2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dirty="0" smtClean="0">
                <a:cs typeface="ＭＳ Ｐゴシック" charset="-128"/>
              </a:rPr>
              <a:t>Resolution at </a:t>
            </a:r>
            <a:r>
              <a:rPr lang="en-US" dirty="0" err="1" smtClean="0">
                <a:cs typeface="ＭＳ Ｐゴシック" charset="-128"/>
              </a:rPr>
              <a:t>z</a:t>
            </a:r>
            <a:r>
              <a:rPr lang="en-US" dirty="0" smtClean="0">
                <a:cs typeface="ＭＳ Ｐゴシック" charset="-128"/>
              </a:rPr>
              <a:t>=0.5</a:t>
            </a:r>
          </a:p>
          <a:p>
            <a:pPr marL="576072" lvl="3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dirty="0" smtClean="0">
                <a:cs typeface="ＭＳ Ｐゴシック" charset="-128"/>
              </a:rPr>
              <a:t>JWST = 1.5kpc (galactic star forming rings, etc.)</a:t>
            </a:r>
          </a:p>
          <a:p>
            <a:pPr marL="576072" lvl="3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US" dirty="0" smtClean="0">
                <a:cs typeface="ＭＳ Ｐゴシック" charset="-128"/>
              </a:rPr>
              <a:t>TMT = 330 pc (nuclear dominated)</a:t>
            </a:r>
          </a:p>
          <a:p>
            <a:pPr marL="576072" lvl="3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US" dirty="0" smtClean="0">
              <a:cs typeface="ＭＳ Ｐゴシック" charset="-128"/>
            </a:endParaRP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2"/>
          <a:srcRect l="60619" t="11765" r="24510" b="3268"/>
          <a:stretch>
            <a:fillRect/>
          </a:stretch>
        </p:blipFill>
        <p:spPr bwMode="auto">
          <a:xfrm rot="5400000">
            <a:off x="3449637" y="-3449637"/>
            <a:ext cx="2100263" cy="899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/>
          <p:cNvPicPr>
            <a:picLocks noChangeAspect="1" noChangeArrowheads="1"/>
          </p:cNvPicPr>
          <p:nvPr/>
        </p:nvPicPr>
        <p:blipFill>
          <a:blip r:embed="rId3"/>
          <a:srcRect l="60143" t="9061" r="24272" b="4207"/>
          <a:stretch>
            <a:fillRect/>
          </a:stretch>
        </p:blipFill>
        <p:spPr bwMode="auto">
          <a:xfrm rot="5400000">
            <a:off x="3421856" y="1280319"/>
            <a:ext cx="2155825" cy="899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8999538" cy="6324600"/>
            <a:chOff x="1" y="0"/>
            <a:chExt cx="9000000" cy="6324600"/>
          </a:xfrm>
        </p:grpSpPr>
        <p:pic>
          <p:nvPicPr>
            <p:cNvPr id="19463" name="Picture 8"/>
            <p:cNvPicPr>
              <a:picLocks noChangeAspect="1" noChangeArrowheads="1"/>
            </p:cNvPicPr>
            <p:nvPr/>
          </p:nvPicPr>
          <p:blipFill>
            <a:blip r:embed="rId2">
              <a:alphaModFix amt="50000"/>
            </a:blip>
            <a:srcRect l="48479" t="11765" r="39484" b="3268"/>
            <a:stretch>
              <a:fillRect/>
            </a:stretch>
          </p:blipFill>
          <p:spPr bwMode="auto">
            <a:xfrm rot="5400000">
              <a:off x="3650001" y="-3650000"/>
              <a:ext cx="1700000" cy="90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10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</a:blip>
            <a:srcRect l="48578" t="9061" r="39857" b="4207"/>
            <a:stretch>
              <a:fillRect/>
            </a:stretch>
          </p:blipFill>
          <p:spPr bwMode="auto">
            <a:xfrm rot="5400000">
              <a:off x="3700001" y="1024600"/>
              <a:ext cx="1600000" cy="90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7038" y="3617913"/>
            <a:ext cx="49069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543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Spatial Resolution &amp; Spectra</a:t>
            </a:r>
            <a:br>
              <a:rPr lang="en-US" dirty="0" smtClean="0"/>
            </a:br>
            <a:r>
              <a:rPr lang="en-US" sz="3200" i="1" dirty="0" smtClean="0">
                <a:solidFill>
                  <a:schemeClr val="accent6"/>
                </a:solidFill>
              </a:rPr>
              <a:t>Diaz-Santos et al. 2010.</a:t>
            </a:r>
          </a:p>
        </p:txBody>
      </p:sp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696200" cy="294163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Comparison of Spitzer (~600 pc) and T-ReCS (~60 pc) spectra shows significantly different results</a:t>
            </a:r>
          </a:p>
          <a:p>
            <a:pPr lvl="1" eaLnBrk="1" hangingPunct="1"/>
            <a:r>
              <a:rPr lang="en-US" sz="1800" dirty="0" smtClean="0"/>
              <a:t>In this case, silicate absorption is essentially only from southern nucleus whereas PAH dominantly in northern nucleus</a:t>
            </a:r>
          </a:p>
          <a:p>
            <a:pPr lvl="2" eaLnBrk="1" hangingPunct="1"/>
            <a:r>
              <a:rPr lang="en-US" sz="1600" dirty="0" smtClean="0"/>
              <a:t>Surrounding diffuse emission can confuse and contaminate the spectra, possibly misdiagnosing the nuclear activity, SFR &amp; torus parameters</a:t>
            </a:r>
          </a:p>
        </p:txBody>
      </p:sp>
      <p:pic>
        <p:nvPicPr>
          <p:cNvPr id="20485" name="Picture 5" descr="ngc3256_prop2007B"/>
          <p:cNvPicPr>
            <a:picLocks noChangeAspect="1" noChangeArrowheads="1"/>
          </p:cNvPicPr>
          <p:nvPr/>
        </p:nvPicPr>
        <p:blipFill>
          <a:blip r:embed="rId3"/>
          <a:srcRect l="2783" r="47220" b="55051"/>
          <a:stretch>
            <a:fillRect/>
          </a:stretch>
        </p:blipFill>
        <p:spPr bwMode="auto">
          <a:xfrm>
            <a:off x="0" y="3617913"/>
            <a:ext cx="30416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6388" y="3617913"/>
            <a:ext cx="5027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1981200" y="4876800"/>
            <a:ext cx="2667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981200" y="5638800"/>
            <a:ext cx="26670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7038" y="3617913"/>
            <a:ext cx="49069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543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Spatial Resolution &amp; Spectra</a:t>
            </a:r>
            <a:br>
              <a:rPr lang="en-US" dirty="0" smtClean="0"/>
            </a:br>
            <a:r>
              <a:rPr lang="en-US" sz="3200" i="1" dirty="0" smtClean="0">
                <a:solidFill>
                  <a:schemeClr val="accent6"/>
                </a:solidFill>
              </a:rPr>
              <a:t>Diaz-Santos et al. 2010.</a:t>
            </a:r>
            <a:endParaRPr lang="en-US" dirty="0"/>
          </a:p>
        </p:txBody>
      </p:sp>
      <p:pic>
        <p:nvPicPr>
          <p:cNvPr id="21508" name="Picture 5" descr="ngc3256_prop2007B"/>
          <p:cNvPicPr>
            <a:picLocks noChangeAspect="1" noChangeArrowheads="1"/>
          </p:cNvPicPr>
          <p:nvPr/>
        </p:nvPicPr>
        <p:blipFill>
          <a:blip r:embed="rId3"/>
          <a:srcRect l="2783" r="47220" b="55051"/>
          <a:stretch>
            <a:fillRect/>
          </a:stretch>
        </p:blipFill>
        <p:spPr bwMode="auto">
          <a:xfrm>
            <a:off x="0" y="3617913"/>
            <a:ext cx="304165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>
            <a:alphaModFix amt="50000"/>
          </a:blip>
          <a:srcRect/>
          <a:stretch>
            <a:fillRect/>
          </a:stretch>
        </p:blipFill>
        <p:spPr bwMode="auto">
          <a:xfrm>
            <a:off x="4116388" y="3617913"/>
            <a:ext cx="50276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1981200" y="4876800"/>
            <a:ext cx="26670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981200" y="5638800"/>
            <a:ext cx="26670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2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696200" cy="294163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Comparison of Spitzer (~600 pc) and T-ReCS (~60 pc) spectra shows significantly different results</a:t>
            </a:r>
          </a:p>
          <a:p>
            <a:pPr lvl="1" eaLnBrk="1" hangingPunct="1"/>
            <a:r>
              <a:rPr lang="en-US" sz="1800" dirty="0" smtClean="0"/>
              <a:t>In this case, silicate absorption is essentially only from southern nucleus whereas PAH dominantly in northern nucleus</a:t>
            </a:r>
          </a:p>
          <a:p>
            <a:pPr lvl="2" eaLnBrk="1" hangingPunct="1"/>
            <a:r>
              <a:rPr lang="en-US" sz="1600" dirty="0" smtClean="0"/>
              <a:t>Surrounding diffuse emission can confuse and contaminate the spectra, possibly misdiagnosing the nuclear activity, SFR &amp; torus parameters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Teams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5943600" cy="41305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44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152400"/>
            <a:ext cx="7498080" cy="1143000"/>
          </a:xfrm>
        </p:spPr>
        <p:txBody>
          <a:bodyPr/>
          <a:lstStyle/>
          <a:p>
            <a:r>
              <a:rPr lang="en-US" dirty="0"/>
              <a:t>CanariCam Science Teams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066800"/>
            <a:ext cx="3200400" cy="58372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3 </a:t>
            </a:r>
            <a:r>
              <a:rPr lang="en-US" sz="2400" dirty="0" smtClean="0"/>
              <a:t>groups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AGN (Packham)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Sub</a:t>
            </a:r>
            <a:r>
              <a:rPr lang="en-US" sz="2000" dirty="0"/>
              <a:t>-stellar objects (Telesco)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Stellar disks (Telesco)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Aims to </a:t>
            </a:r>
            <a:r>
              <a:rPr lang="en-US" sz="2400" dirty="0"/>
              <a:t>maximize scientific return from CanariCam</a:t>
            </a:r>
            <a:r>
              <a:rPr lang="en-US" sz="2400" dirty="0" smtClean="0"/>
              <a:t> GT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Teams</a:t>
            </a:r>
            <a:r>
              <a:rPr lang="en-US" sz="2400" dirty="0" smtClean="0"/>
              <a:t> crucial </a:t>
            </a:r>
            <a:r>
              <a:rPr lang="en-US" sz="2400" dirty="0"/>
              <a:t>to maximize </a:t>
            </a:r>
            <a:r>
              <a:rPr lang="en-US" sz="2400" dirty="0" smtClean="0"/>
              <a:t>returns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CCST:AGN has published </a:t>
            </a:r>
            <a:r>
              <a:rPr lang="en-US" sz="2000" dirty="0" smtClean="0"/>
              <a:t>&gt;35 </a:t>
            </a:r>
            <a:r>
              <a:rPr lang="en-US" sz="2000" dirty="0"/>
              <a:t>papers since </a:t>
            </a:r>
            <a:r>
              <a:rPr lang="en-US" sz="2000" dirty="0" smtClean="0"/>
              <a:t>2005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Key data in &gt;5 Ph.D.’s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US, Spain, Mexico, UK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Unifies instrument builders, observers &amp; modelers in single coherent </a:t>
            </a:r>
            <a:r>
              <a:rPr lang="en-US" sz="2000" dirty="0" smtClean="0"/>
              <a:t>team</a:t>
            </a:r>
            <a:endParaRPr lang="en-US" sz="20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0800" y="1417638"/>
            <a:ext cx="5892800" cy="4114800"/>
            <a:chOff x="76200" y="1524000"/>
            <a:chExt cx="5892800" cy="4114800"/>
          </a:xfrm>
        </p:grpSpPr>
        <p:pic>
          <p:nvPicPr>
            <p:cNvPr id="6" name="Picture 5" descr="DSC01586.JPG"/>
            <p:cNvPicPr>
              <a:picLocks noChangeAspect="1"/>
            </p:cNvPicPr>
            <p:nvPr/>
          </p:nvPicPr>
          <p:blipFill>
            <a:blip r:embed="rId4"/>
            <a:srcRect t="6897"/>
            <a:stretch>
              <a:fillRect/>
            </a:stretch>
          </p:blipFill>
          <p:spPr>
            <a:xfrm>
              <a:off x="76200" y="1524000"/>
              <a:ext cx="5892800" cy="41148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76200" y="1610380"/>
              <a:ext cx="5867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Madrid, March 2009</a:t>
              </a:r>
              <a:endParaRPr lang="en-US" sz="28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657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Awarded 200 hours “ESO-GTC Large Program” status in fall 2008</a:t>
            </a:r>
          </a:p>
          <a:p>
            <a:pPr lvl="1"/>
            <a:r>
              <a:rPr lang="en-US" dirty="0" smtClean="0"/>
              <a:t>Supporting funds (~€0.2M) granted in Spain</a:t>
            </a:r>
          </a:p>
          <a:p>
            <a:r>
              <a:rPr lang="en-US" dirty="0" smtClean="0"/>
              <a:t>Total of &gt;350 hours to probe luminosity function of AGN using </a:t>
            </a:r>
            <a:br>
              <a:rPr lang="en-US" dirty="0" smtClean="0"/>
            </a:br>
            <a:r>
              <a:rPr lang="en-US" dirty="0" smtClean="0"/>
              <a:t>x-ray luminosity as proxy</a:t>
            </a:r>
          </a:p>
          <a:p>
            <a:pPr lvl="1"/>
            <a:r>
              <a:rPr lang="en-US" dirty="0" smtClean="0"/>
              <a:t>Unification of type 1 and II objects</a:t>
            </a:r>
          </a:p>
          <a:p>
            <a:pPr lvl="1"/>
            <a:r>
              <a:rPr lang="en-US" dirty="0" smtClean="0"/>
              <a:t>Unification of radio-loud and radio-quiet objects</a:t>
            </a:r>
          </a:p>
          <a:p>
            <a:pPr lvl="1"/>
            <a:r>
              <a:rPr lang="en-US" dirty="0" smtClean="0"/>
              <a:t>Dust properties in and around the nuclear regions</a:t>
            </a:r>
          </a:p>
          <a:p>
            <a:pPr lvl="1"/>
            <a:r>
              <a:rPr lang="en-US" dirty="0" smtClean="0"/>
              <a:t>Probing the AGN/</a:t>
            </a:r>
            <a:r>
              <a:rPr lang="en-US" dirty="0" err="1" smtClean="0"/>
              <a:t>Starbust</a:t>
            </a:r>
            <a:r>
              <a:rPr lang="en-US" dirty="0" smtClean="0"/>
              <a:t> connection</a:t>
            </a:r>
          </a:p>
          <a:p>
            <a:pPr lvl="1"/>
            <a:r>
              <a:rPr lang="en-US" dirty="0" smtClean="0"/>
              <a:t>Low-luminosity AGN and the origin of the torus</a:t>
            </a:r>
          </a:p>
          <a:p>
            <a:r>
              <a:rPr lang="en-US" dirty="0" smtClean="0"/>
              <a:t>Homogenous observations using imaging, spectroscopy and polarimetry of ~150 objects</a:t>
            </a:r>
          </a:p>
          <a:p>
            <a:pPr lvl="1"/>
            <a:r>
              <a:rPr lang="en-US" dirty="0" smtClean="0"/>
              <a:t>Legacy-type archive &amp; definitive 8m MIR study of AGN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957417"/>
            <a:ext cx="7543800" cy="19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tc_smoo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62" y="76200"/>
            <a:ext cx="1152770" cy="1143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eso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62" y="76200"/>
            <a:ext cx="871538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3657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Awarded 200 hours “ESO-GTC Large Program” status in fall 2008</a:t>
            </a:r>
          </a:p>
          <a:p>
            <a:pPr lvl="1"/>
            <a:r>
              <a:rPr lang="en-US" dirty="0" smtClean="0"/>
              <a:t>Supporting funds (~€0.2M) granted in Spain</a:t>
            </a:r>
          </a:p>
          <a:p>
            <a:r>
              <a:rPr lang="en-US" dirty="0" smtClean="0"/>
              <a:t>Total of &gt;350 hours to probe luminosity function of AGN using </a:t>
            </a:r>
            <a:br>
              <a:rPr lang="en-US" dirty="0" smtClean="0"/>
            </a:br>
            <a:r>
              <a:rPr lang="en-US" dirty="0" smtClean="0"/>
              <a:t>x-ray luminosity as proxy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Unification of type 1 and II objects</a:t>
            </a:r>
          </a:p>
          <a:p>
            <a:pPr lvl="1"/>
            <a:r>
              <a:rPr lang="en-US" dirty="0" smtClean="0"/>
              <a:t>Unification of radio-loud and radio-quiet objects</a:t>
            </a:r>
          </a:p>
          <a:p>
            <a:pPr lvl="1"/>
            <a:r>
              <a:rPr lang="en-US" dirty="0" smtClean="0"/>
              <a:t>Dust properties in and around the nuclear regions</a:t>
            </a:r>
          </a:p>
          <a:p>
            <a:pPr lvl="1"/>
            <a:r>
              <a:rPr lang="en-US" dirty="0" smtClean="0"/>
              <a:t>Probing the AGN/</a:t>
            </a:r>
            <a:r>
              <a:rPr lang="en-US" dirty="0" err="1" smtClean="0"/>
              <a:t>Starbust</a:t>
            </a:r>
            <a:r>
              <a:rPr lang="en-US" dirty="0" smtClean="0"/>
              <a:t> connection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Low-luminosity AGN and the origin of the torus</a:t>
            </a:r>
          </a:p>
          <a:p>
            <a:r>
              <a:rPr lang="en-US" dirty="0" smtClean="0"/>
              <a:t>Homogenous observations using imaging, spectroscopy and polarimetry of ~150 objects</a:t>
            </a:r>
          </a:p>
          <a:p>
            <a:pPr lvl="1"/>
            <a:r>
              <a:rPr lang="en-US" dirty="0" smtClean="0"/>
              <a:t>Legacy-type archive &amp; definitive 8m MIR study of AGN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957417"/>
            <a:ext cx="7543800" cy="19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gtc_smoo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62" y="76200"/>
            <a:ext cx="1152770" cy="114300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eso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62" y="76200"/>
            <a:ext cx="871538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0000" endPos="75000" dist="127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intertwined elements for optimal &amp; sustained instrument development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0" y="2514600"/>
          <a:ext cx="8933688" cy="43434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8C0984-030E-D041-B098-E3329FE3E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608C0984-030E-D041-B098-E3329FE3E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B053FB-7CB1-7F4B-A327-2575741DA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22B053FB-7CB1-7F4B-A327-2575741DA4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590A7D-1AD7-D945-95BE-BA08A4D0B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23590A7D-1AD7-D945-95BE-BA08A4D0B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0BF1B0-541A-0145-8B75-5611785E38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7A0BF1B0-541A-0145-8B75-5611785E38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10ABB0-A285-7241-86ED-F31FF6001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DF10ABB0-A285-7241-86ED-F31FF6001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BD2F60-275E-1C4A-829A-6B84295B5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A3BD2F60-275E-1C4A-829A-6B84295B5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B37535-B3E8-EE4F-89FD-BC28FFA1E9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A8B37535-B3E8-EE4F-89FD-BC28FFA1E9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50085-BB61-E946-B721-E8653CE81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dgm id="{64850085-BB61-E946-B721-E8653CE81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26B07B-CB3F-B949-920F-168DF6AA7B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EB26B07B-CB3F-B949-920F-168DF6AA7B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3FDA67-C20C-6342-A00D-53BC8C1EC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BB3FDA67-C20C-6342-A00D-53BC8C1EC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D719AC-C669-B840-9374-64569BF11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graphicEl>
                                              <a:dgm id="{ADD719AC-C669-B840-9374-64569BF11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712DE9-5C83-EF4A-9A13-EB14DA011C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1E712DE9-5C83-EF4A-9A13-EB14DA011C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4AF8A3-2820-B84C-9676-DB33AE378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C54AF8A3-2820-B84C-9676-DB33AE3781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D576B3-3375-D545-A6CE-52F094F82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24D576B3-3375-D545-A6CE-52F094F827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31054A-81F0-7245-9CDD-EA7CA238F2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1631054A-81F0-7245-9CDD-EA7CA238F2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5C38FB-62B1-5748-A06B-981CBA5CB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8D5C38FB-62B1-5748-A06B-981CBA5CB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3413125" y="3246438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STANDARD MODEL</a:t>
            </a:r>
          </a:p>
        </p:txBody>
      </p:sp>
      <p:pic>
        <p:nvPicPr>
          <p:cNvPr id="297989" name="Picture 5" descr="agnmodel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088"/>
            <a:ext cx="9170988" cy="6923088"/>
          </a:xfrm>
          <a:prstGeom prst="rect">
            <a:avLst/>
          </a:prstGeom>
          <a:noFill/>
        </p:spPr>
      </p:pic>
      <p:pic>
        <p:nvPicPr>
          <p:cNvPr id="297990" name="Picture 6" descr="jet_B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125" y="881063"/>
            <a:ext cx="2695575" cy="2381250"/>
          </a:xfrm>
          <a:prstGeom prst="rect">
            <a:avLst/>
          </a:prstGeom>
          <a:noFill/>
        </p:spPr>
      </p:pic>
      <p:pic>
        <p:nvPicPr>
          <p:cNvPr id="297991" name="Picture 7" descr="acdis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3300" y="4157663"/>
            <a:ext cx="1857375" cy="1609725"/>
          </a:xfrm>
          <a:prstGeom prst="rect">
            <a:avLst/>
          </a:prstGeom>
          <a:noFill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3700" y="1557338"/>
            <a:ext cx="4306888" cy="1543050"/>
            <a:chOff x="240" y="1002"/>
            <a:chExt cx="2713" cy="972"/>
          </a:xfrm>
        </p:grpSpPr>
        <p:pic>
          <p:nvPicPr>
            <p:cNvPr id="297993" name="Picture 9" descr="recje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40" y="1728"/>
              <a:ext cx="780" cy="246"/>
            </a:xfrm>
            <a:prstGeom prst="rect">
              <a:avLst/>
            </a:prstGeom>
            <a:noFill/>
          </p:spPr>
        </p:pic>
        <p:sp>
          <p:nvSpPr>
            <p:cNvPr id="297994" name="Text Box 10"/>
            <p:cNvSpPr txBox="1">
              <a:spLocks noChangeArrowheads="1"/>
            </p:cNvSpPr>
            <p:nvPr/>
          </p:nvSpPr>
          <p:spPr bwMode="auto">
            <a:xfrm>
              <a:off x="1536" y="1002"/>
              <a:ext cx="141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20000"/>
                </a:spcBef>
                <a:buClr>
                  <a:schemeClr val="tx1"/>
                </a:buClr>
                <a:buSzPct val="90000"/>
              </a:pPr>
              <a:r>
                <a:rPr lang="en-US" sz="2800">
                  <a:latin typeface="Times New Roman" charset="0"/>
                </a:rPr>
                <a:t>TORUS</a:t>
              </a:r>
            </a:p>
          </p:txBody>
        </p:sp>
      </p:grpSp>
      <p:pic>
        <p:nvPicPr>
          <p:cNvPr id="297995" name="Picture 11" descr="ojo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5029200"/>
            <a:ext cx="1762125" cy="1333500"/>
          </a:xfrm>
          <a:prstGeom prst="rect">
            <a:avLst/>
          </a:prstGeom>
          <a:noFill/>
        </p:spPr>
      </p:pic>
      <p:pic>
        <p:nvPicPr>
          <p:cNvPr id="297996" name="Picture 12" descr="ojo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3048000"/>
            <a:ext cx="1543050" cy="2209800"/>
          </a:xfrm>
          <a:prstGeom prst="rect">
            <a:avLst/>
          </a:prstGeom>
          <a:noFill/>
        </p:spPr>
      </p:pic>
      <p:pic>
        <p:nvPicPr>
          <p:cNvPr id="297997" name="Picture 13" descr="ty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32500" y="4462463"/>
            <a:ext cx="1724025" cy="1085850"/>
          </a:xfrm>
          <a:prstGeom prst="rect">
            <a:avLst/>
          </a:prstGeom>
          <a:noFill/>
        </p:spPr>
      </p:pic>
      <p:pic>
        <p:nvPicPr>
          <p:cNvPr id="297998" name="Picture 14" descr="blaz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13500" y="3395663"/>
            <a:ext cx="2466975" cy="790575"/>
          </a:xfrm>
          <a:prstGeom prst="rect">
            <a:avLst/>
          </a:prstGeom>
          <a:noFill/>
        </p:spPr>
      </p:pic>
      <p:pic>
        <p:nvPicPr>
          <p:cNvPr id="297999" name="Picture 15" descr="ty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89500" y="5710238"/>
            <a:ext cx="1562100" cy="11144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52525"/>
            <a:ext cx="2514600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8947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193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>
                <a:latin typeface="Arial" charset="0"/>
              </a:rPr>
              <a:t>Pier &amp; Krolik 92</a:t>
            </a:r>
          </a:p>
        </p:txBody>
      </p:sp>
      <p:sp>
        <p:nvSpPr>
          <p:cNvPr id="338948" name="Text Box 4"/>
          <p:cNvSpPr txBox="1">
            <a:spLocks noChangeArrowheads="1"/>
          </p:cNvSpPr>
          <p:nvPr/>
        </p:nvSpPr>
        <p:spPr bwMode="auto">
          <a:xfrm>
            <a:off x="609600" y="2986088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5-10 pc</a:t>
            </a:r>
          </a:p>
        </p:txBody>
      </p:sp>
      <p:sp>
        <p:nvSpPr>
          <p:cNvPr id="338949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14400" y="0"/>
            <a:ext cx="6934200" cy="990600"/>
          </a:xfrm>
        </p:spPr>
        <p:txBody>
          <a:bodyPr/>
          <a:lstStyle/>
          <a:p>
            <a:r>
              <a:rPr lang="en-US"/>
              <a:t>Modeling IR emission</a:t>
            </a:r>
            <a:endParaRPr lang="en-US" sz="32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43200" y="914400"/>
            <a:ext cx="5029200" cy="2682875"/>
            <a:chOff x="1680" y="470"/>
            <a:chExt cx="3168" cy="1690"/>
          </a:xfrm>
        </p:grpSpPr>
        <p:sp>
          <p:nvSpPr>
            <p:cNvPr id="338951" name="Line 7"/>
            <p:cNvSpPr>
              <a:spLocks noChangeShapeType="1"/>
            </p:cNvSpPr>
            <p:nvPr/>
          </p:nvSpPr>
          <p:spPr bwMode="auto">
            <a:xfrm>
              <a:off x="2544" y="196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8952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26" y="726"/>
              <a:ext cx="2322" cy="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8953" name="Text Box 9"/>
            <p:cNvSpPr txBox="1">
              <a:spLocks noChangeArrowheads="1"/>
            </p:cNvSpPr>
            <p:nvPr/>
          </p:nvSpPr>
          <p:spPr bwMode="auto">
            <a:xfrm>
              <a:off x="3005" y="470"/>
              <a:ext cx="12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 eaLnBrk="1" hangingPunct="1"/>
              <a:r>
                <a:rPr lang="en-US" sz="2000">
                  <a:latin typeface="Arial" charset="0"/>
                </a:rPr>
                <a:t>Pier &amp; Krolik 93</a:t>
              </a:r>
            </a:p>
          </p:txBody>
        </p:sp>
        <p:sp>
          <p:nvSpPr>
            <p:cNvPr id="338954" name="Line 10"/>
            <p:cNvSpPr>
              <a:spLocks noChangeShapeType="1"/>
            </p:cNvSpPr>
            <p:nvPr/>
          </p:nvSpPr>
          <p:spPr bwMode="auto">
            <a:xfrm>
              <a:off x="1680" y="1248"/>
              <a:ext cx="1872" cy="96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55" name="Line 11"/>
            <p:cNvSpPr>
              <a:spLocks noChangeShapeType="1"/>
            </p:cNvSpPr>
            <p:nvPr/>
          </p:nvSpPr>
          <p:spPr bwMode="auto">
            <a:xfrm flipV="1">
              <a:off x="1680" y="1440"/>
              <a:ext cx="1872" cy="192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956" name="Text Box 12"/>
            <p:cNvSpPr txBox="1">
              <a:spLocks noChangeArrowheads="1"/>
            </p:cNvSpPr>
            <p:nvPr/>
          </p:nvSpPr>
          <p:spPr bwMode="auto">
            <a:xfrm>
              <a:off x="2880" y="1929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>
                  <a:latin typeface="Arial" charset="0"/>
                </a:rPr>
                <a:t>~100 pc</a:t>
              </a:r>
            </a:p>
          </p:txBody>
        </p:sp>
      </p:grpSp>
      <p:sp>
        <p:nvSpPr>
          <p:cNvPr id="338957" name="FlagCount" hidden="1">
            <a:hlinkClick r:id="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400" b="1">
                <a:latin typeface="Tahoma" charset="0"/>
              </a:rPr>
              <a:t>0</a:t>
            </a:r>
          </a:p>
        </p:txBody>
      </p:sp>
      <p:sp>
        <p:nvSpPr>
          <p:cNvPr id="338958" name="Line 14"/>
          <p:cNvSpPr>
            <a:spLocks noChangeShapeType="1"/>
          </p:cNvSpPr>
          <p:nvPr/>
        </p:nvSpPr>
        <p:spPr bwMode="auto">
          <a:xfrm>
            <a:off x="533400" y="2895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960" name="Rectangle 16"/>
          <p:cNvSpPr>
            <a:spLocks noChangeArrowheads="1"/>
          </p:cNvSpPr>
          <p:nvPr/>
        </p:nvSpPr>
        <p:spPr bwMode="auto">
          <a:xfrm>
            <a:off x="1066800" y="4267200"/>
            <a:ext cx="449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Efstathiou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 (1996) estimate torus for NGC1068 outer radius = 178pc</a:t>
            </a:r>
          </a:p>
          <a:p>
            <a:pPr marL="342900" indent="-342900" algn="l" eaLnBrk="1" hangingPunct="1"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Granato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et al (1997)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Uniform density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50000"/>
              </a:spcBef>
              <a:buClr>
                <a:schemeClr val="accent2"/>
              </a:buClr>
              <a:buSzPct val="70000"/>
              <a:buFont typeface="Wingdings" charset="2"/>
              <a:buChar char="n"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R</a:t>
            </a:r>
            <a:r>
              <a:rPr 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out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&gt; 10 – 20 pc</a:t>
            </a:r>
          </a:p>
        </p:txBody>
      </p:sp>
      <p:pic>
        <p:nvPicPr>
          <p:cNvPr id="338961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329113"/>
            <a:ext cx="2743200" cy="199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274638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Imaging &amp; Spectroscopy of NGC1068</a:t>
            </a:r>
            <a:br>
              <a:rPr lang="en-US" sz="4000" dirty="0"/>
            </a:br>
            <a:r>
              <a:rPr lang="en-US" sz="3200" dirty="0">
                <a:solidFill>
                  <a:schemeClr val="hlink"/>
                </a:solidFill>
              </a:rPr>
              <a:t>Mason et al., </a:t>
            </a:r>
            <a:r>
              <a:rPr lang="en-US" sz="3200" dirty="0" err="1">
                <a:solidFill>
                  <a:schemeClr val="hlink"/>
                </a:solidFill>
              </a:rPr>
              <a:t>ApJ</a:t>
            </a:r>
            <a:r>
              <a:rPr lang="en-US" sz="3200" dirty="0">
                <a:solidFill>
                  <a:schemeClr val="hlink"/>
                </a:solidFill>
              </a:rPr>
              <a:t>, 2006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600200"/>
            <a:ext cx="4724400" cy="5257800"/>
          </a:xfrm>
        </p:spPr>
        <p:txBody>
          <a:bodyPr/>
          <a:lstStyle/>
          <a:p>
            <a:r>
              <a:rPr lang="en-US" sz="2800" dirty="0"/>
              <a:t>Archetypal </a:t>
            </a:r>
            <a:r>
              <a:rPr lang="en-US" sz="2800" dirty="0" err="1"/>
              <a:t>Sy</a:t>
            </a:r>
            <a:r>
              <a:rPr lang="en-US" sz="2800" dirty="0"/>
              <a:t> AGN</a:t>
            </a:r>
          </a:p>
          <a:p>
            <a:pPr lvl="1"/>
            <a:r>
              <a:rPr lang="en-US" sz="2400" dirty="0" err="1"/>
              <a:t>Sy</a:t>
            </a:r>
            <a:r>
              <a:rPr lang="en-US" sz="2400" dirty="0"/>
              <a:t> 2 in total flux,</a:t>
            </a:r>
            <a:r>
              <a:rPr lang="en-US" sz="2400" dirty="0" smtClean="0"/>
              <a:t> </a:t>
            </a:r>
            <a:r>
              <a:rPr lang="en-US" sz="2400" dirty="0" err="1" smtClean="0"/>
              <a:t>Sy</a:t>
            </a:r>
            <a:r>
              <a:rPr lang="en-US" sz="2400" dirty="0" smtClean="0"/>
              <a:t> </a:t>
            </a:r>
            <a:r>
              <a:rPr lang="en-US" sz="2400" dirty="0"/>
              <a:t>1 revealed in polarized flux</a:t>
            </a:r>
          </a:p>
          <a:p>
            <a:r>
              <a:rPr lang="en-US" sz="2800" dirty="0"/>
              <a:t>If large torus (</a:t>
            </a:r>
            <a:r>
              <a:rPr lang="en-US" sz="2800" dirty="0" err="1"/>
              <a:t>r</a:t>
            </a:r>
            <a:r>
              <a:rPr lang="en-US" sz="2800" dirty="0"/>
              <a:t>&gt;15pc) present in NGC1068, easily resolvable at our 8m MIR resolution</a:t>
            </a:r>
          </a:p>
          <a:p>
            <a:pPr lvl="1"/>
            <a:r>
              <a:rPr lang="en-US" sz="2400" dirty="0"/>
              <a:t>Image (left) at 9.7</a:t>
            </a:r>
            <a:r>
              <a:rPr lang="en-US" sz="2400" dirty="0">
                <a:latin typeface="Symbol" charset="2"/>
              </a:rPr>
              <a:t>m</a:t>
            </a:r>
            <a:r>
              <a:rPr lang="en-US" sz="2400" dirty="0"/>
              <a:t>m show no evidence of extension attributable to the torus</a:t>
            </a:r>
          </a:p>
          <a:p>
            <a:r>
              <a:rPr lang="en-US" sz="2800" dirty="0"/>
              <a:t>Spectra extracted in 0.4” steps along the slit</a:t>
            </a:r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3"/>
          <a:srcRect l="17279" b="12422"/>
          <a:stretch>
            <a:fillRect/>
          </a:stretch>
        </p:blipFill>
        <p:spPr bwMode="auto">
          <a:xfrm>
            <a:off x="85725" y="1639887"/>
            <a:ext cx="4333875" cy="39227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Extracted Spectra:  </a:t>
            </a:r>
            <a:br>
              <a:rPr lang="en-US" sz="3600"/>
            </a:br>
            <a:r>
              <a:rPr lang="en-US" sz="3600"/>
              <a:t>Variations on Sub-Arcsecond Scales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295400"/>
            <a:ext cx="8915400" cy="5507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6899275" y="2667000"/>
            <a:ext cx="2133600" cy="1295400"/>
          </a:xfrm>
          <a:prstGeom prst="rect">
            <a:avLst/>
          </a:prstGeom>
          <a:solidFill>
            <a:srgbClr val="00FF00">
              <a:alpha val="0"/>
            </a:srgbClr>
          </a:solidFill>
          <a:ln w="190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3000" y="0"/>
            <a:ext cx="7543800" cy="685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Clumpy Torus Model</a:t>
            </a:r>
          </a:p>
        </p:txBody>
      </p: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76200" y="4419600"/>
            <a:ext cx="47244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41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143000" y="3581400"/>
            <a:ext cx="8001000" cy="3276600"/>
          </a:xfrm>
        </p:spPr>
        <p:txBody>
          <a:bodyPr/>
          <a:lstStyle/>
          <a:p>
            <a:r>
              <a:rPr lang="en-US" altLang="ja-JP" sz="2800" dirty="0">
                <a:ea typeface="ＭＳ Ｐゴシック" charset="-128"/>
                <a:cs typeface="ＭＳ Ｐゴシック" charset="-128"/>
              </a:rPr>
              <a:t>Clumpy torus model of </a:t>
            </a:r>
            <a:r>
              <a:rPr lang="en-US" altLang="ja-JP" sz="2800" dirty="0" err="1">
                <a:ea typeface="ＭＳ Ｐゴシック" charset="-128"/>
                <a:cs typeface="ＭＳ Ｐゴシック" charset="-128"/>
              </a:rPr>
              <a:t>Nenkova</a:t>
            </a:r>
            <a:r>
              <a:rPr lang="en-US" altLang="ja-JP" sz="2800" dirty="0">
                <a:ea typeface="ＭＳ Ｐゴシック" charset="-128"/>
                <a:cs typeface="ＭＳ Ｐゴシック" charset="-128"/>
              </a:rPr>
              <a:t> et al. (2002</a:t>
            </a:r>
            <a:r>
              <a:rPr lang="en-US" altLang="ja-JP" sz="2800" dirty="0" smtClean="0">
                <a:ea typeface="ＭＳ Ｐゴシック" charset="-128"/>
                <a:cs typeface="ＭＳ Ｐゴシック" charset="-128"/>
              </a:rPr>
              <a:t>)</a:t>
            </a:r>
          </a:p>
          <a:p>
            <a:pPr lvl="1"/>
            <a:r>
              <a:rPr lang="en-US" altLang="ja-JP" sz="2400" dirty="0">
                <a:cs typeface="ＭＳ Ｐゴシック" charset="-128"/>
              </a:rPr>
              <a:t>Clouds follow power law distribution </a:t>
            </a:r>
          </a:p>
          <a:p>
            <a:pPr lvl="1"/>
            <a:r>
              <a:rPr lang="en-US" altLang="ja-JP" sz="2400" dirty="0">
                <a:cs typeface="ＭＳ Ｐゴシック" charset="-128"/>
              </a:rPr>
              <a:t>Clouds concentrated in equatorial plane</a:t>
            </a:r>
          </a:p>
          <a:p>
            <a:pPr lvl="1"/>
            <a:r>
              <a:rPr lang="en-US" altLang="ja-JP" sz="2400" dirty="0">
                <a:cs typeface="ＭＳ Ｐゴシック" charset="-128"/>
              </a:rPr>
              <a:t>Distributed with scale height </a:t>
            </a:r>
            <a:r>
              <a:rPr lang="en-US" altLang="ja-JP" sz="2400" dirty="0" err="1">
                <a:latin typeface="Symbol" charset="2"/>
                <a:cs typeface="ＭＳ Ｐゴシック" charset="-128"/>
              </a:rPr>
              <a:t>s</a:t>
            </a:r>
            <a:endParaRPr lang="en-US" altLang="ja-JP" sz="2400" dirty="0">
              <a:latin typeface="Symbol" charset="2"/>
              <a:cs typeface="ＭＳ Ｐゴシック" charset="-128"/>
            </a:endParaRPr>
          </a:p>
          <a:p>
            <a:pPr lvl="1"/>
            <a:r>
              <a:rPr lang="en-US" altLang="ja-JP" sz="2400" dirty="0" err="1">
                <a:latin typeface="Symbol" charset="2"/>
                <a:cs typeface="ＭＳ Ｐゴシック" charset="-128"/>
              </a:rPr>
              <a:t>t</a:t>
            </a:r>
            <a:r>
              <a:rPr lang="en-US" altLang="ja-JP" sz="2400" baseline="-25000" dirty="0" err="1">
                <a:cs typeface="ＭＳ Ｐゴシック" charset="-128"/>
              </a:rPr>
              <a:t>v</a:t>
            </a:r>
            <a:r>
              <a:rPr lang="en-US" altLang="ja-JP" sz="2400" baseline="-25000" dirty="0">
                <a:cs typeface="ＭＳ Ｐゴシック" charset="-128"/>
              </a:rPr>
              <a:t> </a:t>
            </a:r>
            <a:r>
              <a:rPr lang="en-US" altLang="ja-JP" sz="2400" dirty="0">
                <a:cs typeface="ＭＳ Ｐゴシック" charset="-128"/>
              </a:rPr>
              <a:t>of each cloud = 40-150</a:t>
            </a:r>
          </a:p>
          <a:p>
            <a:pPr lvl="1"/>
            <a:r>
              <a:rPr lang="en-US" altLang="ja-JP" sz="2400" dirty="0">
                <a:cs typeface="ＭＳ Ｐゴシック" charset="-128"/>
              </a:rPr>
              <a:t>Number of clouds along pencil-beam line of sight ~10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7291" y="838201"/>
            <a:ext cx="365970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Clumpy Torus Model Advantages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>
                <a:ea typeface="ＭＳ Ｐゴシック" charset="-128"/>
                <a:cs typeface="ＭＳ Ｐゴシック" charset="-128"/>
              </a:rPr>
              <a:t>Clumpy distribution puts cooler dust (on protected side) closer to nucleus than continuous dust distribution</a:t>
            </a:r>
          </a:p>
          <a:p>
            <a:pPr lvl="1"/>
            <a:r>
              <a:rPr lang="en-US" dirty="0"/>
              <a:t>More compact torus</a:t>
            </a:r>
            <a:endParaRPr lang="en-US" sz="4400" dirty="0" smtClean="0"/>
          </a:p>
          <a:p>
            <a:r>
              <a:rPr lang="en-US" dirty="0" smtClean="0"/>
              <a:t>Strong silicate </a:t>
            </a:r>
            <a:r>
              <a:rPr lang="en-US" dirty="0"/>
              <a:t>emission feature rarely observed</a:t>
            </a:r>
          </a:p>
          <a:p>
            <a:pPr lvl="1"/>
            <a:r>
              <a:rPr lang="en-US" dirty="0"/>
              <a:t>Difficult to replicate result in traditional models</a:t>
            </a:r>
          </a:p>
          <a:p>
            <a:pPr lvl="1"/>
            <a:r>
              <a:rPr lang="en-US" dirty="0"/>
              <a:t>Readily reproduced in clumpy model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Clumpy Torus Model Spectral Fits</a:t>
            </a:r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219200"/>
            <a:ext cx="4191000" cy="3001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19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35608" y="4419600"/>
            <a:ext cx="7708392" cy="2438400"/>
          </a:xfrm>
          <a:noFill/>
          <a:ln/>
        </p:spPr>
        <p:txBody>
          <a:bodyPr/>
          <a:lstStyle/>
          <a:p>
            <a:r>
              <a:rPr lang="en-US" altLang="ja-JP" sz="2800" dirty="0">
                <a:ea typeface="ＭＳ Ｐゴシック" charset="-128"/>
                <a:cs typeface="ＭＳ Ｐゴシック" charset="-128"/>
              </a:rPr>
              <a:t>Fits of the clumpy torus model to the 10µm spectrum of NGC 1068 (heavy solid line)</a:t>
            </a:r>
          </a:p>
          <a:p>
            <a:r>
              <a:rPr lang="en-US" altLang="ja-JP" sz="2800" dirty="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Torus size best fit ~3pc</a:t>
            </a:r>
          </a:p>
          <a:p>
            <a:r>
              <a:rPr lang="en-US" altLang="ja-JP" sz="2800" dirty="0">
                <a:ea typeface="ＭＳ Ｐゴシック" charset="-128"/>
                <a:cs typeface="ＭＳ Ｐゴシック" charset="-128"/>
              </a:rPr>
              <a:t>Entirely consistent with MIR </a:t>
            </a:r>
            <a:r>
              <a:rPr lang="en-US" altLang="ja-JP" sz="2800" dirty="0" err="1">
                <a:ea typeface="ＭＳ Ｐゴシック" charset="-128"/>
                <a:cs typeface="ＭＳ Ｐゴシック" charset="-128"/>
              </a:rPr>
              <a:t>interferometric</a:t>
            </a:r>
            <a:r>
              <a:rPr lang="en-US" altLang="ja-JP" sz="2800" dirty="0">
                <a:ea typeface="ＭＳ Ｐゴシック" charset="-128"/>
                <a:cs typeface="ＭＳ Ｐゴシック" charset="-128"/>
              </a:rPr>
              <a:t> observational result of Jaffe et al. (2004)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NIR-MIR SED Fitting</a:t>
            </a:r>
            <a:br>
              <a:rPr lang="en-US" dirty="0" smtClean="0"/>
            </a:br>
            <a:r>
              <a:rPr lang="en-US" sz="3111" dirty="0" smtClean="0"/>
              <a:t>Ramos Almeida et al. submitted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56547" y="1417638"/>
            <a:ext cx="7587453" cy="5335587"/>
            <a:chOff x="752475" y="512182"/>
            <a:chExt cx="7996239" cy="6012443"/>
          </a:xfrm>
        </p:grpSpPr>
        <p:pic>
          <p:nvPicPr>
            <p:cNvPr id="5" name="Picture 8" descr="circinus_s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2475" y="1133475"/>
              <a:ext cx="7639050" cy="539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5940426" y="1604512"/>
              <a:ext cx="2808288" cy="754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1" u="none" dirty="0"/>
                <a:t>Mid-IR data from T-ReCS/Gemini (Packham et al. 2005)</a:t>
              </a:r>
            </a:p>
            <a:p>
              <a:pPr>
                <a:spcBef>
                  <a:spcPct val="50000"/>
                </a:spcBef>
              </a:pPr>
              <a:endParaRPr lang="en-US" sz="1100" b="1" u="none" dirty="0"/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4787900" y="5232400"/>
              <a:ext cx="2808288" cy="485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1" u="none" dirty="0"/>
                <a:t>Near-IR data from NACO/VLT (</a:t>
              </a:r>
              <a:r>
                <a:rPr lang="en-US" sz="1100" b="1" u="none" dirty="0" err="1"/>
                <a:t>Prieto</a:t>
              </a:r>
              <a:r>
                <a:rPr lang="en-US" sz="1100" b="1" u="none" dirty="0"/>
                <a:t> et al. 2004)</a:t>
              </a:r>
            </a:p>
          </p:txBody>
        </p:sp>
        <p:pic>
          <p:nvPicPr>
            <p:cNvPr id="8" name="Picture 292" descr="circ8_poste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940426" y="512182"/>
              <a:ext cx="1306252" cy="119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93" descr="circ18_post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37518" y="580001"/>
              <a:ext cx="1233396" cy="1122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9" descr="naco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91138" y="2636838"/>
              <a:ext cx="1444625" cy="151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8" descr="naco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14825" y="3644900"/>
              <a:ext cx="1482725" cy="151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7" descr="nacoJ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55963" y="4508500"/>
              <a:ext cx="1531937" cy="154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3348038" y="5661026"/>
              <a:ext cx="936625" cy="27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u="none"/>
                <a:t>NACO J</a:t>
              </a:r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5003800" y="4768850"/>
              <a:ext cx="936625" cy="27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u="none"/>
                <a:t>NACO L</a:t>
              </a:r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5940425" y="3789362"/>
              <a:ext cx="936625" cy="27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u="none"/>
                <a:t>NACO M</a:t>
              </a:r>
            </a:p>
          </p:txBody>
        </p: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6267451" y="1267672"/>
              <a:ext cx="936625" cy="27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u="none" dirty="0">
                  <a:solidFill>
                    <a:srgbClr val="FFFF00"/>
                  </a:solidFill>
                </a:rPr>
                <a:t>T-ReCS N</a:t>
              </a: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7634289" y="1267672"/>
              <a:ext cx="936625" cy="277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u="none" dirty="0">
                  <a:solidFill>
                    <a:srgbClr val="FFFF00"/>
                  </a:solidFill>
                </a:rPr>
                <a:t>T-ReCS Q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Conclusions: The Torus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5608" y="1600200"/>
            <a:ext cx="7708392" cy="5257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Centaurus</a:t>
            </a:r>
            <a:r>
              <a:rPr lang="en-US" sz="2400" dirty="0"/>
              <a:t> A torus &lt;0.19” (3.1pc) </a:t>
            </a:r>
            <a:r>
              <a:rPr lang="en-US" sz="1730" dirty="0"/>
              <a:t>(</a:t>
            </a:r>
            <a:r>
              <a:rPr lang="en-US" sz="1730" dirty="0" err="1"/>
              <a:t>Radomski</a:t>
            </a:r>
            <a:r>
              <a:rPr lang="en-US" sz="1730" dirty="0"/>
              <a:t> et al., 2007)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Circinus</a:t>
            </a:r>
            <a:r>
              <a:rPr lang="en-US" sz="2400" dirty="0"/>
              <a:t> torus &lt;0.2” (4pc) </a:t>
            </a:r>
            <a:r>
              <a:rPr lang="en-US" sz="1730" dirty="0"/>
              <a:t>(Packham et al., 2005)</a:t>
            </a:r>
            <a:endParaRPr lang="en-US" sz="173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NGC1068 </a:t>
            </a:r>
            <a:r>
              <a:rPr lang="en-US" sz="2400" dirty="0"/>
              <a:t>torus &lt;0.4” (3pc) </a:t>
            </a:r>
            <a:r>
              <a:rPr lang="en-US" sz="1730" dirty="0"/>
              <a:t>(Mason et al., 2006; Jaffe et al. 2004; Packham et al., 2007)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NGC4151 torus &lt;35pc </a:t>
            </a:r>
            <a:r>
              <a:rPr lang="en-US" sz="1730" dirty="0"/>
              <a:t>(</a:t>
            </a:r>
            <a:r>
              <a:rPr lang="en-US" sz="1730" dirty="0" err="1"/>
              <a:t>Radomski</a:t>
            </a:r>
            <a:r>
              <a:rPr lang="en-US" sz="1730" dirty="0"/>
              <a:t> et al., 2003)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MIR SED of M87 shows no evidence of torus emission</a:t>
            </a:r>
            <a:r>
              <a:rPr lang="en-US" sz="1730" dirty="0"/>
              <a:t> (Perlman et al., 2001, 2007</a:t>
            </a:r>
            <a:r>
              <a:rPr lang="en-US" sz="173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353" dirty="0" smtClean="0"/>
              <a:t>Torus is very compact and consistent with a clumpy distribution of obscuring material</a:t>
            </a:r>
          </a:p>
          <a:p>
            <a:pPr lvl="1">
              <a:lnSpc>
                <a:spcPct val="90000"/>
              </a:lnSpc>
            </a:pPr>
            <a:r>
              <a:rPr lang="en-US" sz="2118" dirty="0" smtClean="0"/>
              <a:t>Link between luminosity, accretion &amp; torus </a:t>
            </a:r>
            <a:r>
              <a:rPr lang="en-US" sz="2118" i="1" dirty="0" smtClean="0"/>
              <a:t>presence?</a:t>
            </a:r>
          </a:p>
          <a:p>
            <a:pPr lvl="2">
              <a:lnSpc>
                <a:spcPct val="90000"/>
              </a:lnSpc>
            </a:pPr>
            <a:r>
              <a:rPr lang="en-US" sz="1882" dirty="0" err="1" smtClean="0"/>
              <a:t>Elitzur</a:t>
            </a:r>
            <a:r>
              <a:rPr lang="en-US" sz="1882" dirty="0" smtClean="0"/>
              <a:t> &amp; </a:t>
            </a:r>
            <a:r>
              <a:rPr lang="en-US" sz="1882" dirty="0" err="1" smtClean="0"/>
              <a:t>Shlosman</a:t>
            </a:r>
            <a:r>
              <a:rPr lang="en-US" sz="1882" dirty="0" smtClean="0"/>
              <a:t>, 2006</a:t>
            </a:r>
          </a:p>
          <a:p>
            <a:pPr lvl="1">
              <a:lnSpc>
                <a:spcPct val="90000"/>
              </a:lnSpc>
            </a:pPr>
            <a:r>
              <a:rPr lang="en-US" sz="2118" dirty="0" smtClean="0"/>
              <a:t>Where the torus ends and the host galaxy dust structure starts is more of a question of semantics rather than a true physical boundary (Young et al. 2007; Packham et al. 2008)</a:t>
            </a:r>
          </a:p>
          <a:p>
            <a:pPr lvl="1">
              <a:lnSpc>
                <a:spcPct val="90000"/>
              </a:lnSpc>
            </a:pPr>
            <a:r>
              <a:rPr lang="en-US" sz="2118" dirty="0" smtClean="0"/>
              <a:t>SED and spectral fitting using Bayesian methods constraining detailed torus parameters (Alonso </a:t>
            </a:r>
            <a:r>
              <a:rPr lang="en-US" sz="2118" dirty="0" err="1" smtClean="0"/>
              <a:t>Herrero</a:t>
            </a:r>
            <a:r>
              <a:rPr lang="en-US" sz="2118" dirty="0" smtClean="0"/>
              <a:t> et al submitted)</a:t>
            </a:r>
          </a:p>
          <a:p>
            <a:pPr lvl="2">
              <a:lnSpc>
                <a:spcPct val="90000"/>
              </a:lnSpc>
            </a:pPr>
            <a:r>
              <a:rPr lang="en-US" sz="1838" dirty="0" smtClean="0"/>
              <a:t>Tentative detection of difference between type I/II </a:t>
            </a:r>
            <a:r>
              <a:rPr lang="en-US" sz="1838" dirty="0" err="1" smtClean="0"/>
              <a:t>tori</a:t>
            </a:r>
            <a:endParaRPr lang="en-US" sz="1838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5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5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5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 Instrument &amp; Science Teams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MMT-POL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IR Instrumentation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0" y="1447800"/>
          <a:ext cx="81534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Expensive Instruments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435100" y="1447800"/>
            <a:ext cx="7708900" cy="5410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/>
              <a:t>A new era of instrumentation is upon us</a:t>
            </a:r>
          </a:p>
          <a:p>
            <a:pPr lvl="1" eaLnBrk="1" hangingPunct="1"/>
            <a:r>
              <a:rPr lang="en-US" sz="2400" dirty="0" smtClean="0"/>
              <a:t>TMT instruments now costing similar to those of space based (~$50M)</a:t>
            </a:r>
          </a:p>
          <a:p>
            <a:pPr lvl="2" eaLnBrk="1" hangingPunct="1"/>
            <a:r>
              <a:rPr lang="en-US" sz="2000" dirty="0" smtClean="0"/>
              <a:t>Space based instruments commonly developed in collaboration with industry</a:t>
            </a:r>
          </a:p>
          <a:p>
            <a:pPr lvl="1" eaLnBrk="1" hangingPunct="1"/>
            <a:r>
              <a:rPr lang="en-US" sz="2400" dirty="0" smtClean="0"/>
              <a:t>Partnerships are now possible and desirable</a:t>
            </a:r>
          </a:p>
          <a:p>
            <a:pPr lvl="1" eaLnBrk="1" hangingPunct="1"/>
            <a:r>
              <a:rPr lang="en-US" sz="2400" dirty="0" smtClean="0"/>
              <a:t>Geographically distributed instrument development</a:t>
            </a:r>
          </a:p>
          <a:p>
            <a:pPr lvl="2" eaLnBrk="1" hangingPunct="1"/>
            <a:r>
              <a:rPr lang="en-US" sz="2000" dirty="0" smtClean="0"/>
              <a:t>Systems engineering and industry approached required</a:t>
            </a:r>
          </a:p>
          <a:p>
            <a:pPr lvl="2" eaLnBrk="1" hangingPunct="1"/>
            <a:r>
              <a:rPr lang="en-US" sz="2000" dirty="0" smtClean="0"/>
              <a:t>10% overrun of new instruments is higher than </a:t>
            </a:r>
            <a:r>
              <a:rPr lang="en-US" sz="2000" i="1" dirty="0" smtClean="0"/>
              <a:t>total </a:t>
            </a:r>
            <a:r>
              <a:rPr lang="en-US" sz="2000" dirty="0" smtClean="0"/>
              <a:t>budget of previous generation!</a:t>
            </a:r>
          </a:p>
          <a:p>
            <a:pPr lvl="2" eaLnBrk="1" hangingPunct="1"/>
            <a:r>
              <a:rPr lang="en-US" sz="2000" dirty="0" smtClean="0"/>
              <a:t>Specialization becoming key</a:t>
            </a:r>
          </a:p>
          <a:p>
            <a:pPr lvl="3"/>
            <a:r>
              <a:rPr lang="en-US" sz="1600" dirty="0" smtClean="0"/>
              <a:t>RIDL outstanding example</a:t>
            </a:r>
          </a:p>
          <a:p>
            <a:pPr lvl="1"/>
            <a:r>
              <a:rPr lang="en-US" dirty="0" smtClean="0"/>
              <a:t>Technical schools well placed to leverage these changes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IR Instrument Development 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>
            <a:normAutofit/>
          </a:bodyPr>
          <a:lstStyle/>
          <a:p>
            <a:pPr lvl="0" eaLnBrk="1" hangingPunct="1"/>
            <a:r>
              <a:rPr lang="en-US" dirty="0" smtClean="0"/>
              <a:t>IR arrays are fundamental</a:t>
            </a:r>
            <a:r>
              <a:rPr lang="en-US" baseline="0" dirty="0" smtClean="0"/>
              <a:t> to the next generation of instruments (TMT, 8m, etc)</a:t>
            </a:r>
          </a:p>
          <a:p>
            <a:pPr lvl="1" eaLnBrk="1" hangingPunct="1"/>
            <a:r>
              <a:rPr lang="en-US" dirty="0" smtClean="0"/>
              <a:t>RVS &amp; Teledyne interested in collaborations </a:t>
            </a:r>
            <a:endParaRPr lang="en-US" baseline="0" dirty="0" smtClean="0"/>
          </a:p>
          <a:p>
            <a:pPr eaLnBrk="1" hangingPunct="1"/>
            <a:r>
              <a:rPr lang="en-US" dirty="0" smtClean="0"/>
              <a:t>Institutes with privileged </a:t>
            </a:r>
            <a:r>
              <a:rPr lang="en-US" baseline="0" dirty="0" smtClean="0"/>
              <a:t>large telescope access especially well placed for instrument development</a:t>
            </a:r>
          </a:p>
          <a:p>
            <a:pPr lvl="1" eaLnBrk="1" hangingPunct="1"/>
            <a:r>
              <a:rPr lang="en-US" dirty="0" smtClean="0"/>
              <a:t>NSF</a:t>
            </a:r>
            <a:r>
              <a:rPr lang="en-US" baseline="0" dirty="0" smtClean="0"/>
              <a:t> keenly aware that instrument development groups must be nurtured in coming decade to compete with ESO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714488" cy="1143000"/>
          </a:xfrm>
        </p:spPr>
        <p:txBody>
          <a:bodyPr/>
          <a:lstStyle/>
          <a:p>
            <a:r>
              <a:rPr lang="en-US" dirty="0" smtClean="0"/>
              <a:t>Multidisciplinary Activities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060730" y="1219200"/>
            <a:ext cx="7930870" cy="480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Necessary for instrument development</a:t>
            </a:r>
          </a:p>
          <a:p>
            <a:pPr lvl="1"/>
            <a:r>
              <a:rPr lang="en-US" sz="2000" dirty="0" smtClean="0"/>
              <a:t>Linking with university engineering departments</a:t>
            </a:r>
          </a:p>
          <a:p>
            <a:r>
              <a:rPr lang="en-US" sz="2400" dirty="0" smtClean="0"/>
              <a:t>An exciting and dynamic environment for young scientists</a:t>
            </a:r>
          </a:p>
          <a:p>
            <a:pPr lvl="1"/>
            <a:r>
              <a:rPr lang="en-US" sz="2000" dirty="0" smtClean="0"/>
              <a:t>Involvement of</a:t>
            </a:r>
            <a:r>
              <a:rPr lang="en-US" sz="2000" dirty="0" smtClean="0"/>
              <a:t> students </a:t>
            </a:r>
            <a:r>
              <a:rPr lang="en-US" sz="2000" dirty="0" smtClean="0"/>
              <a:t>in</a:t>
            </a:r>
            <a:r>
              <a:rPr lang="en-US" sz="2000" dirty="0" smtClean="0"/>
              <a:t> sections </a:t>
            </a:r>
            <a:r>
              <a:rPr lang="en-US" sz="2000" dirty="0" smtClean="0"/>
              <a:t>of large projects</a:t>
            </a:r>
            <a:endParaRPr lang="en-US" sz="2000" dirty="0" smtClean="0"/>
          </a:p>
          <a:p>
            <a:pPr lvl="1"/>
            <a:r>
              <a:rPr lang="en-US" sz="2000" dirty="0" smtClean="0"/>
              <a:t>Center </a:t>
            </a:r>
            <a:r>
              <a:rPr lang="en-US" sz="2000" dirty="0" smtClean="0"/>
              <a:t>for Detectors is an excellent example</a:t>
            </a:r>
          </a:p>
          <a:p>
            <a:r>
              <a:rPr lang="en-US" sz="2400" dirty="0" smtClean="0"/>
              <a:t>Leading to astronomical research</a:t>
            </a:r>
          </a:p>
          <a:p>
            <a:pPr lvl="1"/>
            <a:r>
              <a:rPr lang="en-US" sz="2000" dirty="0" smtClean="0"/>
              <a:t>Science/development in its own right</a:t>
            </a:r>
            <a:endParaRPr lang="en-US" sz="2000" dirty="0" smtClean="0"/>
          </a:p>
          <a:p>
            <a:pPr lvl="1"/>
            <a:r>
              <a:rPr lang="en-US" sz="2000" dirty="0" smtClean="0"/>
              <a:t>Collaborating </a:t>
            </a:r>
            <a:r>
              <a:rPr lang="en-US" sz="2000" dirty="0" smtClean="0"/>
              <a:t>institute with others</a:t>
            </a:r>
          </a:p>
          <a:p>
            <a:pPr lvl="2"/>
            <a:r>
              <a:rPr lang="en-US" sz="1800" dirty="0" smtClean="0"/>
              <a:t>E.g. Cornell, NOAO, UCLA, Gemini, </a:t>
            </a:r>
            <a:br>
              <a:rPr lang="en-US" sz="1800" dirty="0" smtClean="0"/>
            </a:br>
            <a:r>
              <a:rPr lang="en-US" sz="1800" dirty="0" smtClean="0"/>
              <a:t>Subaru, RVS, Acumen, Teledyne</a:t>
            </a:r>
          </a:p>
          <a:p>
            <a:r>
              <a:rPr lang="en-US" sz="2400" dirty="0" smtClean="0"/>
              <a:t>Essential training for 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</a:t>
            </a:r>
            <a:br>
              <a:rPr lang="en-US" sz="2400" dirty="0" smtClean="0"/>
            </a:br>
            <a:r>
              <a:rPr lang="en-US" sz="2400" dirty="0" smtClean="0"/>
              <a:t>workforce</a:t>
            </a:r>
          </a:p>
        </p:txBody>
      </p:sp>
      <p:pic>
        <p:nvPicPr>
          <p:cNvPr id="35844" name="D 1"/>
          <p:cNvPicPr>
            <a:picLocks noChangeArrowheads="1"/>
          </p:cNvPicPr>
          <p:nvPr/>
        </p:nvPicPr>
        <p:blipFill>
          <a:blip r:embed="rId2"/>
          <a:srcRect l="-1514" r="-755"/>
          <a:stretch>
            <a:fillRect/>
          </a:stretch>
        </p:blipFill>
        <p:spPr bwMode="auto">
          <a:xfrm>
            <a:off x="5867401" y="3669418"/>
            <a:ext cx="3276600" cy="318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IR instruments key now, and in the future</a:t>
            </a:r>
          </a:p>
          <a:p>
            <a:pPr lvl="1"/>
            <a:r>
              <a:rPr lang="en-US" dirty="0" smtClean="0"/>
              <a:t> AO, TMT, JWST, SPICA, SOFIA, etc.</a:t>
            </a:r>
          </a:p>
          <a:p>
            <a:r>
              <a:rPr lang="en-US" dirty="0" smtClean="0"/>
              <a:t>Need balanced approach to instrument development for the long-term</a:t>
            </a:r>
          </a:p>
          <a:p>
            <a:pPr lvl="1"/>
            <a:r>
              <a:rPr lang="en-US" dirty="0" smtClean="0"/>
              <a:t>New ground-based era is upon us</a:t>
            </a:r>
          </a:p>
          <a:p>
            <a:pPr lvl="1"/>
            <a:r>
              <a:rPr lang="en-US" dirty="0" smtClean="0"/>
              <a:t>Heavily reliant on project management &amp; system engineering</a:t>
            </a:r>
          </a:p>
          <a:p>
            <a:r>
              <a:rPr lang="en-US" dirty="0" smtClean="0"/>
              <a:t>Observations of AGN at MIR wavelengths changing the scales and structure of the torus</a:t>
            </a:r>
          </a:p>
          <a:p>
            <a:r>
              <a:rPr lang="en-US" dirty="0" smtClean="0"/>
              <a:t>The next generation of telescopes will probe the distant universe to explore galaxy and AGN formation</a:t>
            </a:r>
          </a:p>
          <a:p>
            <a:pPr lvl="1"/>
            <a:r>
              <a:rPr lang="en-US" dirty="0" smtClean="0"/>
              <a:t>Black hole and AGN evolution may be evident</a:t>
            </a:r>
          </a:p>
          <a:p>
            <a:pPr lvl="1"/>
            <a:r>
              <a:rPr lang="en-US" dirty="0" smtClean="0"/>
              <a:t>Understanding local objects is essential preparation</a:t>
            </a:r>
          </a:p>
          <a:p>
            <a:r>
              <a:rPr lang="en-US" dirty="0" smtClean="0"/>
              <a:t>RIT optimally placed to leverage from the research staff &amp; Center</a:t>
            </a:r>
            <a:r>
              <a:rPr lang="en-US" baseline="0" dirty="0" smtClean="0"/>
              <a:t> for Detectors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Conclusions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IR Instrument Development 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410200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kumimoji="0"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 arrays are fundamental</a:t>
            </a:r>
            <a:r>
              <a:rPr kumimoji="0" lang="en-US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next generation of instruments (TMT, 8m, etc)</a:t>
            </a:r>
            <a:endParaRPr lang="en-US" sz="3200" dirty="0" smtClean="0"/>
          </a:p>
          <a:p>
            <a:pPr lvl="1" rtl="0" eaLnBrk="1" fontAlgn="base" latinLnBrk="0" hangingPunct="1"/>
            <a:r>
              <a:rPr kumimoji="0"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RVS &amp; Teledyne interested in collaborations </a:t>
            </a:r>
            <a:endParaRPr kumimoji="0" lang="en-US" sz="2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kumimoji="0" lang="en-US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Institutes with privileged </a:t>
            </a:r>
            <a:r>
              <a:rPr kumimoji="0" lang="en-US" sz="3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telescope access especially well placed for instrument development</a:t>
            </a:r>
            <a:endParaRPr lang="en-US" dirty="0" smtClean="0"/>
          </a:p>
          <a:p>
            <a:pPr lvl="1" rtl="0" eaLnBrk="1" latinLnBrk="0" hangingPunct="1"/>
            <a:r>
              <a:rPr kumimoji="0"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NSF</a:t>
            </a:r>
            <a:r>
              <a:rPr kumimoji="0" lang="en-US" sz="2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keenly aware that instrument development groups must be nurtured in coming decade to compete with ESO</a:t>
            </a:r>
            <a:endParaRPr kumimoji="0" lang="en-US" sz="2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600200" y="1600200"/>
          <a:ext cx="7543800" cy="52578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INGRID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524000"/>
            <a:ext cx="749808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1-2.5</a:t>
            </a:r>
            <a:r>
              <a:rPr lang="en-US" sz="2800" dirty="0" smtClean="0">
                <a:latin typeface="Symbol" pitchFamily="-65" charset="2"/>
                <a:sym typeface="Symbol" pitchFamily="-65" charset="2"/>
              </a:rPr>
              <a:t></a:t>
            </a:r>
            <a:r>
              <a:rPr lang="en-US" sz="2800" dirty="0" smtClean="0"/>
              <a:t>m imager for 4.2m </a:t>
            </a:r>
            <a:br>
              <a:rPr lang="en-US" sz="2800" dirty="0" smtClean="0"/>
            </a:br>
            <a:r>
              <a:rPr lang="en-US" sz="2800" dirty="0" smtClean="0"/>
              <a:t>WHT (PI: Packham)</a:t>
            </a:r>
          </a:p>
          <a:p>
            <a:pPr lvl="1"/>
            <a:r>
              <a:rPr lang="en-US" sz="2400" dirty="0" smtClean="0"/>
              <a:t>Wide field of view (4.2’x4.2’)</a:t>
            </a:r>
          </a:p>
          <a:p>
            <a:pPr lvl="1"/>
            <a:r>
              <a:rPr lang="en-US" sz="2400" dirty="0" smtClean="0"/>
              <a:t>Diffraction limited imaging (with AO system)</a:t>
            </a:r>
          </a:p>
          <a:p>
            <a:r>
              <a:rPr lang="en-US" sz="2800" dirty="0" smtClean="0"/>
              <a:t>Commissioned 2000</a:t>
            </a:r>
          </a:p>
          <a:p>
            <a:pPr lvl="1"/>
            <a:r>
              <a:rPr lang="en-US" sz="2400" dirty="0" smtClean="0"/>
              <a:t>~$1.5M, array was new and expensive 10 yrs ago!</a:t>
            </a:r>
          </a:p>
          <a:p>
            <a:r>
              <a:rPr lang="en-US" sz="2800" dirty="0" smtClean="0"/>
              <a:t>Provided UK astronomers with greatest survey power facility NIR imager</a:t>
            </a:r>
          </a:p>
          <a:p>
            <a:pPr lvl="1"/>
            <a:r>
              <a:rPr lang="en-US" sz="2400" dirty="0" smtClean="0"/>
              <a:t>Most requested WHT instrument for several semesters</a:t>
            </a:r>
          </a:p>
          <a:p>
            <a:pPr lvl="1"/>
            <a:r>
              <a:rPr lang="en-US" sz="2400" dirty="0" smtClean="0"/>
              <a:t>Simple and quick development to fill an open niche</a:t>
            </a:r>
          </a:p>
          <a:p>
            <a:pPr lvl="2"/>
            <a:r>
              <a:rPr lang="en-US" sz="2000" dirty="0" smtClean="0"/>
              <a:t>Ideal preparation for 8m era</a:t>
            </a:r>
          </a:p>
          <a:p>
            <a:pPr lvl="1"/>
            <a:r>
              <a:rPr lang="en-US" sz="2400" b="1" i="1" dirty="0" smtClean="0"/>
              <a:t>Agile instrument development essential to exploit new technologies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79310"/>
            <a:ext cx="3238500" cy="2511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9310"/>
            <a:ext cx="3200400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SOFIA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&amp; Polarimetry</a:t>
            </a:r>
            <a:endParaRPr lang="en-US" dirty="0"/>
          </a:p>
        </p:txBody>
      </p:sp>
      <p:pic>
        <p:nvPicPr>
          <p:cNvPr id="4" name="Picture 3" descr="circneb.gif"/>
          <p:cNvPicPr>
            <a:picLocks noChangeAspect="1"/>
          </p:cNvPicPr>
          <p:nvPr/>
        </p:nvPicPr>
        <p:blipFill>
          <a:blip r:embed="rId2"/>
          <a:srcRect l="3587" r="4645"/>
          <a:stretch>
            <a:fillRect/>
          </a:stretch>
        </p:blipFill>
        <p:spPr>
          <a:xfrm>
            <a:off x="5410200" y="3229387"/>
            <a:ext cx="3733800" cy="36286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 reflection nebula</a:t>
            </a:r>
          </a:p>
          <a:p>
            <a:pPr lvl="1"/>
            <a:r>
              <a:rPr lang="en-US" dirty="0" smtClean="0"/>
              <a:t>Individual polarization vectors up to </a:t>
            </a:r>
            <a:r>
              <a:rPr lang="en-US" dirty="0" smtClean="0">
                <a:solidFill>
                  <a:srgbClr val="0000FF"/>
                </a:solidFill>
              </a:rPr>
              <a:t>50%</a:t>
            </a:r>
          </a:p>
          <a:p>
            <a:pPr lvl="1"/>
            <a:r>
              <a:rPr lang="en-US" dirty="0" smtClean="0"/>
              <a:t>Integrated polarization = </a:t>
            </a:r>
            <a:r>
              <a:rPr lang="en-US" dirty="0" smtClean="0">
                <a:solidFill>
                  <a:srgbClr val="FF0000"/>
                </a:solidFill>
              </a:rPr>
              <a:t>0%</a:t>
            </a:r>
          </a:p>
          <a:p>
            <a:pPr lvl="2"/>
            <a:r>
              <a:rPr lang="en-US" dirty="0" smtClean="0"/>
              <a:t>Crossed (unresolved)</a:t>
            </a:r>
            <a:br>
              <a:rPr lang="en-US" dirty="0" smtClean="0"/>
            </a:br>
            <a:r>
              <a:rPr lang="en-US" dirty="0" smtClean="0"/>
              <a:t>polarization vectors </a:t>
            </a:r>
            <a:br>
              <a:rPr lang="en-US" dirty="0" smtClean="0"/>
            </a:br>
            <a:r>
              <a:rPr lang="en-US" dirty="0" smtClean="0"/>
              <a:t>add to null (zero)</a:t>
            </a:r>
          </a:p>
        </p:txBody>
      </p:sp>
      <p:sp>
        <p:nvSpPr>
          <p:cNvPr id="9" name="Donut 8"/>
          <p:cNvSpPr/>
          <p:nvPr/>
        </p:nvSpPr>
        <p:spPr>
          <a:xfrm>
            <a:off x="7239000" y="4114800"/>
            <a:ext cx="533400" cy="533400"/>
          </a:xfrm>
          <a:prstGeom prst="donut">
            <a:avLst>
              <a:gd name="adj" fmla="val 115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6705600" y="4114800"/>
            <a:ext cx="1600200" cy="1600200"/>
          </a:xfrm>
          <a:prstGeom prst="donut">
            <a:avLst>
              <a:gd name="adj" fmla="val 7022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498080" cy="1143000"/>
          </a:xfrm>
        </p:spPr>
        <p:txBody>
          <a:bodyPr/>
          <a:lstStyle/>
          <a:p>
            <a:r>
              <a:rPr lang="en-US" dirty="0" err="1" smtClean="0"/>
              <a:t>SMIRPh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47800"/>
            <a:ext cx="749808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Instrument concept for </a:t>
            </a:r>
            <a:br>
              <a:rPr lang="en-US" dirty="0" smtClean="0"/>
            </a:br>
            <a:r>
              <a:rPr lang="en-US" dirty="0" smtClean="0"/>
              <a:t>NASA’s airborne 2.5m SOFIA</a:t>
            </a:r>
          </a:p>
          <a:p>
            <a:r>
              <a:rPr lang="en-US" sz="4143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en-US" dirty="0" smtClean="0"/>
              <a:t>OFIA </a:t>
            </a:r>
            <a:r>
              <a:rPr lang="en-US" sz="4143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MIR</a:t>
            </a:r>
            <a:r>
              <a:rPr lang="en-US" sz="4143" dirty="0" smtClean="0"/>
              <a:t> </a:t>
            </a:r>
            <a:r>
              <a:rPr lang="en-US" sz="4143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en-US" dirty="0" smtClean="0"/>
              <a:t>olarimeter: simultaneous 5-25 &amp; 25-40µm imaging- and </a:t>
            </a:r>
            <a:r>
              <a:rPr lang="en-US" dirty="0" err="1" smtClean="0"/>
              <a:t>spectro</a:t>
            </a:r>
            <a:r>
              <a:rPr lang="en-US" dirty="0" smtClean="0"/>
              <a:t>-polarimetry</a:t>
            </a:r>
          </a:p>
          <a:p>
            <a:pPr lvl="1"/>
            <a:r>
              <a:rPr lang="en-US" dirty="0" smtClean="0"/>
              <a:t>PI: Packham, science advisory board formed</a:t>
            </a:r>
          </a:p>
          <a:p>
            <a:pPr lvl="2"/>
            <a:r>
              <a:rPr lang="en-US" dirty="0" smtClean="0"/>
              <a:t>Advancement from FORCAST</a:t>
            </a:r>
          </a:p>
          <a:p>
            <a:pPr lvl="1"/>
            <a:r>
              <a:rPr lang="en-US" dirty="0" smtClean="0"/>
              <a:t>Science drivers and instrument concept complete</a:t>
            </a:r>
          </a:p>
          <a:p>
            <a:pPr lvl="2"/>
            <a:r>
              <a:rPr lang="en-US" dirty="0" smtClean="0"/>
              <a:t>Papers presented at SPIE &amp; interest from military</a:t>
            </a:r>
          </a:p>
          <a:p>
            <a:pPr lvl="1"/>
            <a:r>
              <a:rPr lang="en-US" dirty="0" smtClean="0"/>
              <a:t>Awaiting 2</a:t>
            </a:r>
            <a:r>
              <a:rPr lang="en-US" baseline="30000" dirty="0" smtClean="0"/>
              <a:t>nd</a:t>
            </a:r>
            <a:r>
              <a:rPr lang="en-US" dirty="0" smtClean="0"/>
              <a:t> generation instruments on SOFIA</a:t>
            </a:r>
          </a:p>
          <a:p>
            <a:pPr lvl="2"/>
            <a:r>
              <a:rPr lang="en-US" dirty="0" smtClean="0"/>
              <a:t>Expected 2010 (?)</a:t>
            </a:r>
          </a:p>
          <a:p>
            <a:r>
              <a:rPr lang="en-US" dirty="0" smtClean="0"/>
              <a:t>No polarimetry on future space-based observatories</a:t>
            </a:r>
          </a:p>
          <a:p>
            <a:pPr lvl="1"/>
            <a:r>
              <a:rPr lang="en-US" dirty="0" smtClean="0"/>
              <a:t>Ideal niche for SOFIA</a:t>
            </a:r>
          </a:p>
          <a:p>
            <a:pPr lvl="1"/>
            <a:r>
              <a:rPr lang="en-US" dirty="0" smtClean="0"/>
              <a:t>Warmly welcomed by SOFIA community</a:t>
            </a:r>
          </a:p>
          <a:p>
            <a:pPr lvl="1"/>
            <a:r>
              <a:rPr lang="en-US" dirty="0" smtClean="0"/>
              <a:t>Offers a unique legacy for</a:t>
            </a:r>
          </a:p>
          <a:p>
            <a:pPr lvl="2"/>
            <a:r>
              <a:rPr lang="en-US" dirty="0" smtClean="0"/>
              <a:t>Star formation</a:t>
            </a:r>
          </a:p>
          <a:p>
            <a:pPr lvl="2"/>
            <a:r>
              <a:rPr lang="en-US" dirty="0" smtClean="0"/>
              <a:t>Debris discs</a:t>
            </a:r>
          </a:p>
          <a:p>
            <a:pPr lvl="2"/>
            <a:r>
              <a:rPr lang="en-US" dirty="0" smtClean="0"/>
              <a:t>AGN</a:t>
            </a:r>
          </a:p>
          <a:p>
            <a:pPr lvl="2"/>
            <a:r>
              <a:rPr lang="en-US" dirty="0" smtClean="0"/>
              <a:t>Dust grain chemistry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14" t="1974" r="2924" b="9763"/>
          <a:stretch>
            <a:fillRect/>
          </a:stretch>
        </p:blipFill>
        <p:spPr>
          <a:xfrm>
            <a:off x="5550876" y="76201"/>
            <a:ext cx="3516923" cy="1904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876800"/>
            <a:ext cx="2590800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SPICA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SPICA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Planned JAXA-ESA 3.5m </a:t>
            </a:r>
            <a:br>
              <a:rPr lang="en-US" dirty="0" smtClean="0"/>
            </a:br>
            <a:r>
              <a:rPr lang="en-US" dirty="0" smtClean="0"/>
              <a:t>5-200µm satellite</a:t>
            </a:r>
          </a:p>
          <a:p>
            <a:pPr eaLnBrk="1" hangingPunct="1"/>
            <a:r>
              <a:rPr lang="en-US" dirty="0" smtClean="0"/>
              <a:t>Launch planned ~2017</a:t>
            </a:r>
          </a:p>
          <a:p>
            <a:pPr eaLnBrk="1" hangingPunct="1"/>
            <a:r>
              <a:rPr lang="en-US" dirty="0" smtClean="0"/>
              <a:t>More sensitive than JWST at MIR wavelengths due to active cooling</a:t>
            </a:r>
          </a:p>
          <a:p>
            <a:pPr eaLnBrk="1" hangingPunct="1"/>
            <a:r>
              <a:rPr lang="en-US" dirty="0" smtClean="0"/>
              <a:t>4 instruments likely</a:t>
            </a:r>
          </a:p>
          <a:p>
            <a:pPr lvl="1" eaLnBrk="1" hangingPunct="1"/>
            <a:r>
              <a:rPr lang="en-US" dirty="0" smtClean="0"/>
              <a:t>MIR will be the primary </a:t>
            </a:r>
            <a:br>
              <a:rPr lang="en-US" dirty="0" smtClean="0"/>
            </a:br>
            <a:r>
              <a:rPr lang="en-US" dirty="0" smtClean="0"/>
              <a:t>science instrument</a:t>
            </a:r>
          </a:p>
          <a:p>
            <a:pPr eaLnBrk="1" hangingPunct="1"/>
            <a:r>
              <a:rPr lang="en-US" dirty="0" smtClean="0"/>
              <a:t>Will probe birth &amp; evolution</a:t>
            </a:r>
            <a:br>
              <a:rPr lang="en-US" dirty="0" smtClean="0"/>
            </a:br>
            <a:r>
              <a:rPr lang="en-US" dirty="0" smtClean="0"/>
              <a:t>of galaxies, stars, and planets</a:t>
            </a:r>
          </a:p>
        </p:txBody>
      </p:sp>
      <p:pic>
        <p:nvPicPr>
          <p:cNvPr id="4" name="Picture 15" descr="SPICA_TelescopeArtistView_v001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 l="10071" r="32231"/>
          <a:stretch>
            <a:fillRect/>
          </a:stretch>
        </p:blipFill>
        <p:spPr bwMode="auto">
          <a:xfrm>
            <a:off x="6705600" y="0"/>
            <a:ext cx="2402425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13" y="4244975"/>
            <a:ext cx="2401887" cy="255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SPICA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Initial discussions indicate a desire to collaborate on array development &amp; testing</a:t>
            </a:r>
          </a:p>
          <a:p>
            <a:pPr lvl="1"/>
            <a:r>
              <a:rPr lang="en-US" dirty="0" smtClean="0"/>
              <a:t>Could include software work too</a:t>
            </a:r>
          </a:p>
          <a:p>
            <a:r>
              <a:rPr lang="en-US" dirty="0" smtClean="0"/>
              <a:t>SPICA could be the premier MIR space telescope for a decade to come</a:t>
            </a:r>
          </a:p>
          <a:p>
            <a:pPr lvl="1"/>
            <a:r>
              <a:rPr lang="en-US" dirty="0" smtClean="0"/>
              <a:t>But spatial resolution limited to 0.54” at 7.5µm</a:t>
            </a:r>
          </a:p>
          <a:p>
            <a:pPr lvl="1"/>
            <a:r>
              <a:rPr lang="en-US" dirty="0" smtClean="0"/>
              <a:t>Sensitivity unrivalled</a:t>
            </a:r>
          </a:p>
          <a:p>
            <a:pPr lvl="1"/>
            <a:r>
              <a:rPr lang="en-US" dirty="0" smtClean="0"/>
              <a:t>Time for initiating collaborations is now</a:t>
            </a:r>
          </a:p>
          <a:p>
            <a:pPr lvl="2"/>
            <a:r>
              <a:rPr lang="en-US" dirty="0" smtClean="0"/>
              <a:t>Enthusiasm from all sides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&amp; Polarimetry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3309"/>
            <a:ext cx="4191000" cy="3044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1707" t="7064" r="19512" b="18523"/>
          <a:stretch>
            <a:fillRect/>
          </a:stretch>
        </p:blipFill>
        <p:spPr>
          <a:xfrm>
            <a:off x="7239000" y="3714750"/>
            <a:ext cx="1905000" cy="3143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Natural seeing vs. HST observations find startlingly different polarization values</a:t>
            </a:r>
          </a:p>
          <a:p>
            <a:pPr lvl="1"/>
            <a:r>
              <a:rPr lang="en-US" dirty="0" smtClean="0"/>
              <a:t>UKIRT </a:t>
            </a:r>
            <a:r>
              <a:rPr lang="en-US" dirty="0" smtClean="0"/>
              <a:t>1.0” ~ 4%</a:t>
            </a:r>
          </a:p>
          <a:p>
            <a:pPr lvl="1"/>
            <a:r>
              <a:rPr lang="en-US" dirty="0" smtClean="0"/>
              <a:t>HST 0.2” ~ 28%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498080" cy="1143000"/>
          </a:xfrm>
        </p:spPr>
        <p:txBody>
          <a:bodyPr/>
          <a:lstStyle/>
          <a:p>
            <a:r>
              <a:rPr lang="en-US" dirty="0" smtClean="0"/>
              <a:t>AO Polarimetry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47800"/>
            <a:ext cx="5181600" cy="5029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Extremely difficult for high accuracy NIR polarimetry with standard AO systems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Multiple reflections, </a:t>
            </a:r>
            <a:r>
              <a:rPr lang="en-US" dirty="0" err="1" smtClean="0"/>
              <a:t>dichroics</a:t>
            </a:r>
            <a:r>
              <a:rPr lang="en-US" dirty="0" smtClean="0"/>
              <a:t>, etc. scramble the polarization signature</a:t>
            </a:r>
          </a:p>
          <a:p>
            <a:pPr>
              <a:lnSpc>
                <a:spcPct val="90000"/>
              </a:lnSpc>
            </a:pPr>
            <a:r>
              <a:rPr lang="en-US" sz="3176" dirty="0" smtClean="0"/>
              <a:t>6.5m MMT in Arizona with AO secondary</a:t>
            </a:r>
          </a:p>
          <a:p>
            <a:pPr lvl="1">
              <a:lnSpc>
                <a:spcPct val="90000"/>
              </a:lnSpc>
            </a:pPr>
            <a:r>
              <a:rPr lang="en-US" sz="2824" dirty="0" smtClean="0"/>
              <a:t>Laser guide star deployed</a:t>
            </a:r>
          </a:p>
          <a:p>
            <a:pPr lvl="1">
              <a:lnSpc>
                <a:spcPct val="90000"/>
              </a:lnSpc>
            </a:pPr>
            <a:r>
              <a:rPr lang="en-US" sz="2824" dirty="0" smtClean="0"/>
              <a:t>Implementation offers very low instrumental polarization &amp; minimal IR background</a:t>
            </a:r>
          </a:p>
          <a:p>
            <a:pPr lvl="0">
              <a:lnSpc>
                <a:spcPct val="90000"/>
              </a:lnSpc>
            </a:pPr>
            <a:r>
              <a:rPr lang="en-US" sz="3224" dirty="0" err="1" smtClean="0"/>
              <a:t>ASMs</a:t>
            </a:r>
            <a:r>
              <a:rPr lang="en-US" sz="3224" dirty="0" smtClean="0"/>
              <a:t> to revolutionize 8m class telescopes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45146" t="37631" r="20181" b="24948"/>
          <a:stretch>
            <a:fillRect/>
          </a:stretch>
        </p:blipFill>
        <p:spPr bwMode="auto">
          <a:xfrm>
            <a:off x="6553200" y="68560"/>
            <a:ext cx="2541587" cy="2065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8272" t="6796" r="5405" b="7170"/>
          <a:stretch>
            <a:fillRect/>
          </a:stretch>
        </p:blipFill>
        <p:spPr bwMode="auto">
          <a:xfrm>
            <a:off x="6553200" y="1977068"/>
            <a:ext cx="2541587" cy="1909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32884" t="28563" r="30003" b="16162"/>
          <a:stretch>
            <a:fillRect/>
          </a:stretch>
        </p:blipFill>
        <p:spPr bwMode="auto">
          <a:xfrm>
            <a:off x="6553200" y="3944680"/>
            <a:ext cx="2541587" cy="2837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1570_fig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68560"/>
            <a:ext cx="3813894" cy="3817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61429" t="9567" r="12862" b="7340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rcRect l="61429" t="9567" r="12862" b="73404"/>
              <a:stretch>
                <a:fillRect/>
              </a:stretch>
            </p:blipFill>
          </mc:Fallback>
        </mc:AlternateContent>
        <p:spPr bwMode="auto">
          <a:xfrm>
            <a:off x="76199" y="3944680"/>
            <a:ext cx="3309973" cy="2837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228600"/>
            <a:ext cx="7313613" cy="1263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Selected MMT</a:t>
            </a:r>
            <a:r>
              <a:rPr lang="en-US" dirty="0" smtClean="0"/>
              <a:t>-POL Science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524000"/>
            <a:ext cx="7620000" cy="32813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Young </a:t>
            </a:r>
            <a:r>
              <a:rPr lang="en-US" sz="2800" dirty="0" smtClean="0"/>
              <a:t>stars</a:t>
            </a:r>
          </a:p>
          <a:p>
            <a:pPr lvl="1" eaLnBrk="1" hangingPunct="1">
              <a:defRPr/>
            </a:pPr>
            <a:r>
              <a:rPr lang="en-US" sz="2400" dirty="0" smtClean="0"/>
              <a:t>Investigations of planet-spawning debris discs</a:t>
            </a:r>
          </a:p>
          <a:p>
            <a:pPr lvl="1" eaLnBrk="1" hangingPunct="1">
              <a:defRPr/>
            </a:pPr>
            <a:r>
              <a:rPr lang="en-US" sz="2400" dirty="0" smtClean="0"/>
              <a:t>Star formation sites and the role of magnetic </a:t>
            </a:r>
            <a:r>
              <a:rPr lang="en-US" sz="2400" dirty="0" smtClean="0"/>
              <a:t>fields</a:t>
            </a:r>
            <a:endParaRPr lang="en-US" sz="2400" dirty="0" smtClean="0"/>
          </a:p>
        </p:txBody>
      </p:sp>
      <p:pic>
        <p:nvPicPr>
          <p:cNvPr id="15364" name="Picture 26"/>
          <p:cNvPicPr>
            <a:picLocks noChangeAspect="1"/>
          </p:cNvPicPr>
          <p:nvPr/>
        </p:nvPicPr>
        <p:blipFill>
          <a:blip r:embed="rId2"/>
          <a:srcRect l="16901" r="5351"/>
          <a:stretch>
            <a:fillRect/>
          </a:stretch>
        </p:blipFill>
        <p:spPr bwMode="auto">
          <a:xfrm>
            <a:off x="0" y="1492250"/>
            <a:ext cx="14859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8"/>
          <p:cNvGrpSpPr>
            <a:grpSpLocks/>
          </p:cNvGrpSpPr>
          <p:nvPr/>
        </p:nvGrpSpPr>
        <p:grpSpPr bwMode="auto">
          <a:xfrm>
            <a:off x="5330888" y="5345112"/>
            <a:ext cx="3813112" cy="1512888"/>
            <a:chOff x="0" y="1200"/>
            <a:chExt cx="5760" cy="2304"/>
          </a:xfrm>
        </p:grpSpPr>
        <p:pic>
          <p:nvPicPr>
            <p:cNvPr id="15369" name="Picture 8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200"/>
              <a:ext cx="2928" cy="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90"/>
            <p:cNvGrpSpPr>
              <a:grpSpLocks/>
            </p:cNvGrpSpPr>
            <p:nvPr/>
          </p:nvGrpSpPr>
          <p:grpSpPr bwMode="auto">
            <a:xfrm>
              <a:off x="1584" y="1200"/>
              <a:ext cx="4176" cy="2304"/>
              <a:chOff x="1584" y="1200"/>
              <a:chExt cx="4176" cy="2304"/>
            </a:xfrm>
          </p:grpSpPr>
          <p:pic>
            <p:nvPicPr>
              <p:cNvPr id="15371" name="Picture 91"/>
              <p:cNvPicPr>
                <a:picLocks noChangeAspect="1" noChangeArrowheads="1"/>
              </p:cNvPicPr>
              <p:nvPr/>
            </p:nvPicPr>
            <p:blipFill>
              <a:blip r:embed="rId4"/>
              <a:srcRect l="6993" t="2017" r="2112" b="1176"/>
              <a:stretch>
                <a:fillRect/>
              </a:stretch>
            </p:blipFill>
            <p:spPr bwMode="auto">
              <a:xfrm>
                <a:off x="3264" y="1200"/>
                <a:ext cx="2496" cy="2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2" name="Line 92"/>
              <p:cNvSpPr>
                <a:spLocks noChangeShapeType="1"/>
              </p:cNvSpPr>
              <p:nvPr/>
            </p:nvSpPr>
            <p:spPr bwMode="auto">
              <a:xfrm>
                <a:off x="2208" y="244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" name="Group 93"/>
              <p:cNvGrpSpPr>
                <a:grpSpLocks/>
              </p:cNvGrpSpPr>
              <p:nvPr/>
            </p:nvGrpSpPr>
            <p:grpSpPr bwMode="auto">
              <a:xfrm>
                <a:off x="1584" y="1584"/>
                <a:ext cx="2832" cy="1488"/>
                <a:chOff x="1584" y="1584"/>
                <a:chExt cx="2832" cy="1488"/>
              </a:xfrm>
            </p:grpSpPr>
            <p:sp>
              <p:nvSpPr>
                <p:cNvPr id="15374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1584" y="1584"/>
                  <a:ext cx="2832" cy="576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dash"/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75" name="Line 95"/>
                <p:cNvSpPr>
                  <a:spLocks noChangeShapeType="1"/>
                </p:cNvSpPr>
                <p:nvPr/>
              </p:nvSpPr>
              <p:spPr bwMode="auto">
                <a:xfrm>
                  <a:off x="1584" y="2352"/>
                  <a:ext cx="2832" cy="720"/>
                </a:xfrm>
                <a:prstGeom prst="line">
                  <a:avLst/>
                </a:prstGeom>
                <a:noFill/>
                <a:ln w="38100">
                  <a:solidFill>
                    <a:srgbClr val="FF3300"/>
                  </a:solidFill>
                  <a:prstDash val="dash"/>
                  <a:round/>
                  <a:headEnd/>
                  <a:tailEnd type="stealth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914401" y="4343399"/>
            <a:ext cx="8229599" cy="25146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AGN &amp; galaxies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Magnetic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field structure in AGN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interaction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the host galaxy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Fuelling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processes in nucleus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2108</TotalTime>
  <Words>3516</Words>
  <Application>Microsoft Macintosh PowerPoint</Application>
  <PresentationFormat>On-screen Show (4:3)</PresentationFormat>
  <Paragraphs>500</Paragraphs>
  <Slides>63</Slides>
  <Notes>13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Solstice</vt:lpstr>
      <vt:lpstr>IR Instrumentation &amp; AGN: Revealing Inner Secrets</vt:lpstr>
      <vt:lpstr>Presentation Outline</vt:lpstr>
      <vt:lpstr>Why Use and Build IR Instruments?</vt:lpstr>
      <vt:lpstr>Instrument Development</vt:lpstr>
      <vt:lpstr>MMT-POL</vt:lpstr>
      <vt:lpstr>Resolution &amp; Polarimetry</vt:lpstr>
      <vt:lpstr>Resolution &amp; Polarimetry</vt:lpstr>
      <vt:lpstr>AO Polarimetry</vt:lpstr>
      <vt:lpstr>Selected MMT-POL Science Cases</vt:lpstr>
      <vt:lpstr>Polarization &amp; l Coverage (Illustrative only)</vt:lpstr>
      <vt:lpstr>Flow-down to Instrument Goals</vt:lpstr>
      <vt:lpstr>MMT-POL (Packham &amp; Jones, 2008, SPIE, 7014)</vt:lpstr>
      <vt:lpstr>Instrument Design</vt:lpstr>
      <vt:lpstr>Instrument Progress</vt:lpstr>
      <vt:lpstr>MMT-POL</vt:lpstr>
      <vt:lpstr>Technology Enablers</vt:lpstr>
      <vt:lpstr>Optics Enablers</vt:lpstr>
      <vt:lpstr>T-ReCS &amp; CanariCam</vt:lpstr>
      <vt:lpstr>Versatile MIR Instruments</vt:lpstr>
      <vt:lpstr>Essential Parameters</vt:lpstr>
      <vt:lpstr>CanariCam Packham et al., 2005 http://www.astro.ufl.edu/CanariCam/canaricam_home.htm</vt:lpstr>
      <vt:lpstr>TMT &amp; MICHI</vt:lpstr>
      <vt:lpstr>TMT</vt:lpstr>
      <vt:lpstr>TMT’s Key Science Cases</vt:lpstr>
      <vt:lpstr>TMT Science Addressed by MIR</vt:lpstr>
      <vt:lpstr>MIR Transformative Science</vt:lpstr>
      <vt:lpstr>Science Drivers</vt:lpstr>
      <vt:lpstr>MICHI Concept</vt:lpstr>
      <vt:lpstr>Science Flow-Down</vt:lpstr>
      <vt:lpstr>Slide 30</vt:lpstr>
      <vt:lpstr>TMT MIR High Spatial Resolution Imaging Diaz-Santos et al. 2008</vt:lpstr>
      <vt:lpstr>Slide 32</vt:lpstr>
      <vt:lpstr>Slide 33</vt:lpstr>
      <vt:lpstr>Spatial Resolution &amp; Spectra Diaz-Santos et al. 2010.</vt:lpstr>
      <vt:lpstr>Spatial Resolution &amp; Spectra Diaz-Santos et al. 2010.</vt:lpstr>
      <vt:lpstr>Science Teams</vt:lpstr>
      <vt:lpstr>CanariCam Science Teams</vt:lpstr>
      <vt:lpstr>Time Allocation</vt:lpstr>
      <vt:lpstr>Time Allocation</vt:lpstr>
      <vt:lpstr>Slide 40</vt:lpstr>
      <vt:lpstr>Modeling IR emission</vt:lpstr>
      <vt:lpstr>Imaging &amp; Spectroscopy of NGC1068 Mason et al., ApJ, 2006</vt:lpstr>
      <vt:lpstr>Extracted Spectra:   Variations on Sub-Arcsecond Scales</vt:lpstr>
      <vt:lpstr>Clumpy Torus Model</vt:lpstr>
      <vt:lpstr>Clumpy Torus Model Advantages</vt:lpstr>
      <vt:lpstr>Clumpy Torus Model Spectral Fits</vt:lpstr>
      <vt:lpstr>NIR-MIR SED Fitting Ramos Almeida et al. submitted</vt:lpstr>
      <vt:lpstr>Conclusions: The Torus</vt:lpstr>
      <vt:lpstr>IR Instrument &amp; Science Teams</vt:lpstr>
      <vt:lpstr>IR Instrumentation</vt:lpstr>
      <vt:lpstr>Expensive Instruments</vt:lpstr>
      <vt:lpstr>IR Instrument Development </vt:lpstr>
      <vt:lpstr>Multidisciplinary Activities</vt:lpstr>
      <vt:lpstr>Final Conclusions</vt:lpstr>
      <vt:lpstr>Slide 55</vt:lpstr>
      <vt:lpstr>IR Instrument Development </vt:lpstr>
      <vt:lpstr>INGRID</vt:lpstr>
      <vt:lpstr>INGRID</vt:lpstr>
      <vt:lpstr>SOFIA</vt:lpstr>
      <vt:lpstr>SMIRPh</vt:lpstr>
      <vt:lpstr>SPICA</vt:lpstr>
      <vt:lpstr>SPICA</vt:lpstr>
      <vt:lpstr>SPICA Collaborations</vt:lpstr>
    </vt:vector>
  </TitlesOfParts>
  <Company>UF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 Instruments &amp; AGN Research: Revealing Inner Secrets</dc:title>
  <dc:creator>Chris Packham</dc:creator>
  <cp:lastModifiedBy>Chris Packham</cp:lastModifiedBy>
  <cp:revision>65</cp:revision>
  <dcterms:created xsi:type="dcterms:W3CDTF">2010-12-13T01:48:57Z</dcterms:created>
  <dcterms:modified xsi:type="dcterms:W3CDTF">2010-12-13T03:32:33Z</dcterms:modified>
</cp:coreProperties>
</file>