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64" r:id="rId3"/>
  </p:sldMasterIdLst>
  <p:notesMasterIdLst>
    <p:notesMasterId r:id="rId59"/>
  </p:notesMasterIdLst>
  <p:sldIdLst>
    <p:sldId id="4145" r:id="rId4"/>
    <p:sldId id="4143" r:id="rId5"/>
    <p:sldId id="4144" r:id="rId6"/>
    <p:sldId id="4172" r:id="rId7"/>
    <p:sldId id="4173" r:id="rId8"/>
    <p:sldId id="4174" r:id="rId9"/>
    <p:sldId id="4175" r:id="rId10"/>
    <p:sldId id="4176" r:id="rId11"/>
    <p:sldId id="4177" r:id="rId12"/>
    <p:sldId id="4178" r:id="rId13"/>
    <p:sldId id="4179" r:id="rId14"/>
    <p:sldId id="4180" r:id="rId15"/>
    <p:sldId id="4181" r:id="rId16"/>
    <p:sldId id="4182" r:id="rId17"/>
    <p:sldId id="4183" r:id="rId18"/>
    <p:sldId id="4184" r:id="rId19"/>
    <p:sldId id="4186" r:id="rId20"/>
    <p:sldId id="4187" r:id="rId21"/>
    <p:sldId id="4188" r:id="rId22"/>
    <p:sldId id="4189" r:id="rId23"/>
    <p:sldId id="4191" r:id="rId24"/>
    <p:sldId id="4190" r:id="rId25"/>
    <p:sldId id="4149" r:id="rId26"/>
    <p:sldId id="414" r:id="rId27"/>
    <p:sldId id="419" r:id="rId28"/>
    <p:sldId id="392" r:id="rId29"/>
    <p:sldId id="429" r:id="rId30"/>
    <p:sldId id="374" r:id="rId31"/>
    <p:sldId id="4169" r:id="rId32"/>
    <p:sldId id="427" r:id="rId33"/>
    <p:sldId id="379" r:id="rId34"/>
    <p:sldId id="390" r:id="rId35"/>
    <p:sldId id="4125" r:id="rId36"/>
    <p:sldId id="3864" r:id="rId37"/>
    <p:sldId id="4052" r:id="rId38"/>
    <p:sldId id="4055" r:id="rId39"/>
    <p:sldId id="4100" r:id="rId40"/>
    <p:sldId id="386" r:id="rId41"/>
    <p:sldId id="4045" r:id="rId42"/>
    <p:sldId id="4046" r:id="rId43"/>
    <p:sldId id="4047" r:id="rId44"/>
    <p:sldId id="388" r:id="rId45"/>
    <p:sldId id="422" r:id="rId46"/>
    <p:sldId id="4158" r:id="rId47"/>
    <p:sldId id="4160" r:id="rId48"/>
    <p:sldId id="4162" r:id="rId49"/>
    <p:sldId id="4163" r:id="rId50"/>
    <p:sldId id="4164" r:id="rId51"/>
    <p:sldId id="4166" r:id="rId52"/>
    <p:sldId id="4167" r:id="rId53"/>
    <p:sldId id="4171" r:id="rId54"/>
    <p:sldId id="4168" r:id="rId55"/>
    <p:sldId id="4159" r:id="rId56"/>
    <p:sldId id="4170" r:id="rId57"/>
    <p:sldId id="4192"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7777"/>
    <a:srgbClr val="969696"/>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1" d="100"/>
          <a:sy n="81" d="100"/>
        </p:scale>
        <p:origin x="28" y="100"/>
      </p:cViewPr>
      <p:guideLst/>
    </p:cSldViewPr>
  </p:slideViewPr>
  <p:notesTextViewPr>
    <p:cViewPr>
      <p:scale>
        <a:sx n="1" d="1"/>
        <a:sy n="1" d="1"/>
      </p:scale>
      <p:origin x="0" y="0"/>
    </p:cViewPr>
  </p:notesTextViewPr>
  <p:sorterViewPr>
    <p:cViewPr varScale="1">
      <p:scale>
        <a:sx n="1" d="1"/>
        <a:sy n="1" d="1"/>
      </p:scale>
      <p:origin x="0" y="-175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1793CB2D-3A98-4805-9C47-1736D40218AC}" type="datetimeFigureOut">
              <a:rPr lang="en-US" smtClean="0"/>
              <a:pPr/>
              <a:t>1/9/2025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8F4C623C-935F-4199-B8A2-6A96812D9F1F}" type="slidenum">
              <a:rPr lang="en-US" smtClean="0"/>
              <a:pPr/>
              <a:t>‹#›</a:t>
            </a:fld>
            <a:endParaRPr lang="en-US" dirty="0"/>
          </a:p>
        </p:txBody>
      </p:sp>
    </p:spTree>
    <p:extLst>
      <p:ext uri="{BB962C8B-B14F-4D97-AF65-F5344CB8AC3E}">
        <p14:creationId xmlns:p14="http://schemas.microsoft.com/office/powerpoint/2010/main" val="2900381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0E0F1F-D02E-4E8B-9B79-8CD10B64373F}" type="slidenum">
              <a:rPr lang="en-US" smtClean="0"/>
              <a:t>8</a:t>
            </a:fld>
            <a:endParaRPr lang="en-US"/>
          </a:p>
        </p:txBody>
      </p:sp>
    </p:spTree>
    <p:extLst>
      <p:ext uri="{BB962C8B-B14F-4D97-AF65-F5344CB8AC3E}">
        <p14:creationId xmlns:p14="http://schemas.microsoft.com/office/powerpoint/2010/main" val="3387841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0E0F1F-D02E-4E8B-9B79-8CD10B64373F}" type="slidenum">
              <a:rPr lang="en-US" smtClean="0"/>
              <a:t>9</a:t>
            </a:fld>
            <a:endParaRPr lang="en-US"/>
          </a:p>
        </p:txBody>
      </p:sp>
    </p:spTree>
    <p:extLst>
      <p:ext uri="{BB962C8B-B14F-4D97-AF65-F5344CB8AC3E}">
        <p14:creationId xmlns:p14="http://schemas.microsoft.com/office/powerpoint/2010/main" val="3946332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0E0F1F-D02E-4E8B-9B79-8CD10B64373F}" type="slidenum">
              <a:rPr lang="en-US" smtClean="0"/>
              <a:t>10</a:t>
            </a:fld>
            <a:endParaRPr lang="en-US"/>
          </a:p>
        </p:txBody>
      </p:sp>
    </p:spTree>
    <p:extLst>
      <p:ext uri="{BB962C8B-B14F-4D97-AF65-F5344CB8AC3E}">
        <p14:creationId xmlns:p14="http://schemas.microsoft.com/office/powerpoint/2010/main" val="119585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ChangeArrowheads="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9A5DE06-14C7-4053-93CC-9D0A033CC459}" type="slidenum">
              <a:rPr lang="en-US" altLang="en-US" smtClean="0"/>
              <a:pPr/>
              <a:t>29</a:t>
            </a:fld>
            <a:endParaRPr lang="en-US" altLang="en-US" smtClean="0"/>
          </a:p>
        </p:txBody>
      </p:sp>
    </p:spTree>
    <p:extLst>
      <p:ext uri="{BB962C8B-B14F-4D97-AF65-F5344CB8AC3E}">
        <p14:creationId xmlns:p14="http://schemas.microsoft.com/office/powerpoint/2010/main" val="2374175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ChangeArrowheads="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8824093-30BE-4D09-AF1B-7B995FFEA2D7}" type="slidenum">
              <a:rPr lang="en-US" altLang="en-US" smtClean="0"/>
              <a:pPr/>
              <a:t>47</a:t>
            </a:fld>
            <a:endParaRPr lang="en-US" altLang="en-US" smtClean="0"/>
          </a:p>
        </p:txBody>
      </p:sp>
    </p:spTree>
    <p:extLst>
      <p:ext uri="{BB962C8B-B14F-4D97-AF65-F5344CB8AC3E}">
        <p14:creationId xmlns:p14="http://schemas.microsoft.com/office/powerpoint/2010/main" val="2757434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4 Picture Grid with title">
    <p:bg>
      <p:bgPr>
        <a:gradFill>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84" name="Content Placeholder 1"/>
          <p:cNvSpPr>
            <a:spLocks noGrp="1" noChangeAspect="1"/>
          </p:cNvSpPr>
          <p:nvPr>
            <p:ph sz="half" idx="4294967295"/>
          </p:nvPr>
        </p:nvSpPr>
        <p:spPr>
          <a:xfrm>
            <a:off x="8767804" y="1477162"/>
            <a:ext cx="822960" cy="1097280"/>
          </a:xfrm>
          <a:prstGeom prst="rect">
            <a:avLst/>
          </a:prstGeom>
        </p:spPr>
        <p:txBody>
          <a:bodyPr/>
          <a:lstStyle>
            <a:lvl1pPr algn="ctr">
              <a:defRPr/>
            </a:lvl1pPr>
          </a:lstStyle>
          <a:p>
            <a:endParaRPr lang="en-US" dirty="0"/>
          </a:p>
        </p:txBody>
      </p:sp>
      <p:sp>
        <p:nvSpPr>
          <p:cNvPr id="85" name="Content Placeholder 1"/>
          <p:cNvSpPr>
            <a:spLocks noGrp="1" noChangeAspect="1"/>
          </p:cNvSpPr>
          <p:nvPr>
            <p:ph sz="half" idx="4294967295"/>
          </p:nvPr>
        </p:nvSpPr>
        <p:spPr>
          <a:xfrm>
            <a:off x="7711640" y="1477162"/>
            <a:ext cx="822960" cy="1097280"/>
          </a:xfrm>
          <a:prstGeom prst="rect">
            <a:avLst/>
          </a:prstGeom>
        </p:spPr>
        <p:txBody>
          <a:bodyPr/>
          <a:lstStyle>
            <a:lvl1pPr algn="ctr">
              <a:defRPr/>
            </a:lvl1pPr>
          </a:lstStyle>
          <a:p>
            <a:endParaRPr lang="en-US" dirty="0"/>
          </a:p>
        </p:txBody>
      </p:sp>
      <p:sp>
        <p:nvSpPr>
          <p:cNvPr id="86" name="Content Placeholder 1"/>
          <p:cNvSpPr>
            <a:spLocks noGrp="1" noChangeAspect="1"/>
          </p:cNvSpPr>
          <p:nvPr>
            <p:ph sz="half" idx="4294967295"/>
          </p:nvPr>
        </p:nvSpPr>
        <p:spPr>
          <a:xfrm>
            <a:off x="6655476" y="1477162"/>
            <a:ext cx="822960" cy="1097280"/>
          </a:xfrm>
          <a:prstGeom prst="rect">
            <a:avLst/>
          </a:prstGeom>
        </p:spPr>
        <p:txBody>
          <a:bodyPr/>
          <a:lstStyle>
            <a:lvl1pPr algn="ctr">
              <a:defRPr/>
            </a:lvl1pPr>
          </a:lstStyle>
          <a:p>
            <a:endParaRPr lang="en-US" dirty="0"/>
          </a:p>
        </p:txBody>
      </p:sp>
      <p:sp>
        <p:nvSpPr>
          <p:cNvPr id="87" name="Content Placeholder 1"/>
          <p:cNvSpPr>
            <a:spLocks noGrp="1" noChangeAspect="1"/>
          </p:cNvSpPr>
          <p:nvPr>
            <p:ph sz="half" idx="4294967295"/>
          </p:nvPr>
        </p:nvSpPr>
        <p:spPr>
          <a:xfrm>
            <a:off x="3486984" y="1477162"/>
            <a:ext cx="822960" cy="1097280"/>
          </a:xfrm>
          <a:prstGeom prst="rect">
            <a:avLst/>
          </a:prstGeom>
        </p:spPr>
        <p:txBody>
          <a:bodyPr/>
          <a:lstStyle>
            <a:lvl1pPr algn="ctr">
              <a:defRPr/>
            </a:lvl1pPr>
          </a:lstStyle>
          <a:p>
            <a:endParaRPr lang="en-US" dirty="0"/>
          </a:p>
        </p:txBody>
      </p:sp>
      <p:sp>
        <p:nvSpPr>
          <p:cNvPr id="88" name="Content Placeholder 1"/>
          <p:cNvSpPr>
            <a:spLocks noGrp="1" noChangeAspect="1"/>
          </p:cNvSpPr>
          <p:nvPr>
            <p:ph sz="half" idx="4294967295"/>
          </p:nvPr>
        </p:nvSpPr>
        <p:spPr>
          <a:xfrm>
            <a:off x="2430820" y="1477162"/>
            <a:ext cx="822960" cy="1097280"/>
          </a:xfrm>
          <a:prstGeom prst="rect">
            <a:avLst/>
          </a:prstGeom>
        </p:spPr>
        <p:txBody>
          <a:bodyPr/>
          <a:lstStyle>
            <a:lvl1pPr algn="ctr">
              <a:defRPr/>
            </a:lvl1pPr>
          </a:lstStyle>
          <a:p>
            <a:endParaRPr lang="en-US" dirty="0"/>
          </a:p>
        </p:txBody>
      </p:sp>
      <p:sp>
        <p:nvSpPr>
          <p:cNvPr id="89" name="Content Placeholder 1"/>
          <p:cNvSpPr>
            <a:spLocks noGrp="1" noChangeAspect="1"/>
          </p:cNvSpPr>
          <p:nvPr>
            <p:ph sz="half" idx="4294967295"/>
          </p:nvPr>
        </p:nvSpPr>
        <p:spPr>
          <a:xfrm>
            <a:off x="1374656" y="1477162"/>
            <a:ext cx="822960" cy="1097280"/>
          </a:xfrm>
          <a:prstGeom prst="rect">
            <a:avLst/>
          </a:prstGeom>
        </p:spPr>
        <p:txBody>
          <a:bodyPr/>
          <a:lstStyle>
            <a:lvl1pPr algn="ctr">
              <a:defRPr/>
            </a:lvl1pPr>
          </a:lstStyle>
          <a:p>
            <a:endParaRPr lang="en-US" dirty="0"/>
          </a:p>
        </p:txBody>
      </p:sp>
      <p:sp>
        <p:nvSpPr>
          <p:cNvPr id="90" name="Content Placeholder 1"/>
          <p:cNvSpPr>
            <a:spLocks noGrp="1" noChangeAspect="1"/>
          </p:cNvSpPr>
          <p:nvPr>
            <p:ph sz="half" idx="4294967295"/>
          </p:nvPr>
        </p:nvSpPr>
        <p:spPr>
          <a:xfrm>
            <a:off x="318492" y="1477162"/>
            <a:ext cx="822960" cy="1097280"/>
          </a:xfrm>
          <a:prstGeom prst="rect">
            <a:avLst/>
          </a:prstGeom>
        </p:spPr>
        <p:txBody>
          <a:bodyPr/>
          <a:lstStyle>
            <a:lvl1pPr algn="ctr">
              <a:defRPr/>
            </a:lvl1pPr>
          </a:lstStyle>
          <a:p>
            <a:endParaRPr lang="en-US" dirty="0"/>
          </a:p>
        </p:txBody>
      </p:sp>
      <p:sp>
        <p:nvSpPr>
          <p:cNvPr id="91" name="Content Placeholder 1"/>
          <p:cNvSpPr>
            <a:spLocks noGrp="1" noChangeAspect="1"/>
          </p:cNvSpPr>
          <p:nvPr>
            <p:ph sz="half" idx="4294967295"/>
          </p:nvPr>
        </p:nvSpPr>
        <p:spPr>
          <a:xfrm>
            <a:off x="10880137" y="1477162"/>
            <a:ext cx="822960" cy="1097280"/>
          </a:xfrm>
          <a:prstGeom prst="rect">
            <a:avLst/>
          </a:prstGeom>
        </p:spPr>
        <p:txBody>
          <a:bodyPr/>
          <a:lstStyle>
            <a:lvl1pPr algn="ctr">
              <a:defRPr/>
            </a:lvl1pPr>
          </a:lstStyle>
          <a:p>
            <a:endParaRPr lang="en-US" dirty="0"/>
          </a:p>
        </p:txBody>
      </p:sp>
      <p:sp>
        <p:nvSpPr>
          <p:cNvPr id="92" name="Content Placeholder 1"/>
          <p:cNvSpPr>
            <a:spLocks noGrp="1" noChangeAspect="1"/>
          </p:cNvSpPr>
          <p:nvPr>
            <p:ph sz="half" idx="4294967295"/>
          </p:nvPr>
        </p:nvSpPr>
        <p:spPr>
          <a:xfrm>
            <a:off x="5599312" y="1477162"/>
            <a:ext cx="822960" cy="1097280"/>
          </a:xfrm>
          <a:prstGeom prst="rect">
            <a:avLst/>
          </a:prstGeom>
        </p:spPr>
        <p:txBody>
          <a:bodyPr/>
          <a:lstStyle>
            <a:lvl1pPr algn="ctr">
              <a:defRPr/>
            </a:lvl1pPr>
          </a:lstStyle>
          <a:p>
            <a:endParaRPr lang="en-US" dirty="0"/>
          </a:p>
        </p:txBody>
      </p:sp>
      <p:sp>
        <p:nvSpPr>
          <p:cNvPr id="93" name="Content Placeholder 1"/>
          <p:cNvSpPr>
            <a:spLocks noGrp="1" noChangeAspect="1"/>
          </p:cNvSpPr>
          <p:nvPr>
            <p:ph sz="half" idx="4294967295"/>
          </p:nvPr>
        </p:nvSpPr>
        <p:spPr>
          <a:xfrm>
            <a:off x="4543148" y="1477162"/>
            <a:ext cx="822960" cy="1097280"/>
          </a:xfrm>
          <a:prstGeom prst="rect">
            <a:avLst/>
          </a:prstGeom>
        </p:spPr>
        <p:txBody>
          <a:bodyPr/>
          <a:lstStyle>
            <a:lvl1pPr algn="ctr">
              <a:defRPr/>
            </a:lvl1pPr>
          </a:lstStyle>
          <a:p>
            <a:endParaRPr lang="en-US" dirty="0"/>
          </a:p>
        </p:txBody>
      </p:sp>
      <p:sp>
        <p:nvSpPr>
          <p:cNvPr id="94" name="Content Placeholder 1"/>
          <p:cNvSpPr>
            <a:spLocks noGrp="1" noChangeAspect="1"/>
          </p:cNvSpPr>
          <p:nvPr>
            <p:ph sz="half" idx="4294967295"/>
          </p:nvPr>
        </p:nvSpPr>
        <p:spPr>
          <a:xfrm>
            <a:off x="9823968" y="1477162"/>
            <a:ext cx="822960" cy="1097280"/>
          </a:xfrm>
          <a:prstGeom prst="rect">
            <a:avLst/>
          </a:prstGeom>
        </p:spPr>
        <p:txBody>
          <a:bodyPr/>
          <a:lstStyle>
            <a:lvl1pPr algn="ctr">
              <a:defRPr/>
            </a:lvl1pPr>
          </a:lstStyle>
          <a:p>
            <a:endParaRPr lang="en-US" dirty="0"/>
          </a:p>
        </p:txBody>
      </p:sp>
      <p:sp>
        <p:nvSpPr>
          <p:cNvPr id="95" name="Content Placeholder 1"/>
          <p:cNvSpPr>
            <a:spLocks noGrp="1" noChangeAspect="1"/>
          </p:cNvSpPr>
          <p:nvPr>
            <p:ph sz="half" idx="4294967295"/>
          </p:nvPr>
        </p:nvSpPr>
        <p:spPr>
          <a:xfrm>
            <a:off x="8767804" y="2762455"/>
            <a:ext cx="822960" cy="1097280"/>
          </a:xfrm>
          <a:prstGeom prst="rect">
            <a:avLst/>
          </a:prstGeom>
        </p:spPr>
        <p:txBody>
          <a:bodyPr/>
          <a:lstStyle>
            <a:lvl1pPr algn="ctr">
              <a:defRPr/>
            </a:lvl1pPr>
          </a:lstStyle>
          <a:p>
            <a:endParaRPr lang="en-US" dirty="0"/>
          </a:p>
        </p:txBody>
      </p:sp>
      <p:sp>
        <p:nvSpPr>
          <p:cNvPr id="96" name="Content Placeholder 1"/>
          <p:cNvSpPr>
            <a:spLocks noGrp="1" noChangeAspect="1"/>
          </p:cNvSpPr>
          <p:nvPr>
            <p:ph sz="half" idx="4294967295"/>
          </p:nvPr>
        </p:nvSpPr>
        <p:spPr>
          <a:xfrm>
            <a:off x="7711640" y="2762455"/>
            <a:ext cx="822960" cy="1097280"/>
          </a:xfrm>
          <a:prstGeom prst="rect">
            <a:avLst/>
          </a:prstGeom>
        </p:spPr>
        <p:txBody>
          <a:bodyPr/>
          <a:lstStyle>
            <a:lvl1pPr algn="ctr">
              <a:defRPr/>
            </a:lvl1pPr>
          </a:lstStyle>
          <a:p>
            <a:endParaRPr lang="en-US" dirty="0"/>
          </a:p>
        </p:txBody>
      </p:sp>
      <p:sp>
        <p:nvSpPr>
          <p:cNvPr id="97" name="Content Placeholder 1"/>
          <p:cNvSpPr>
            <a:spLocks noGrp="1" noChangeAspect="1"/>
          </p:cNvSpPr>
          <p:nvPr>
            <p:ph sz="half" idx="4294967295"/>
          </p:nvPr>
        </p:nvSpPr>
        <p:spPr>
          <a:xfrm>
            <a:off x="6655476" y="2762455"/>
            <a:ext cx="822960" cy="1097280"/>
          </a:xfrm>
          <a:prstGeom prst="rect">
            <a:avLst/>
          </a:prstGeom>
        </p:spPr>
        <p:txBody>
          <a:bodyPr/>
          <a:lstStyle>
            <a:lvl1pPr algn="ctr">
              <a:defRPr/>
            </a:lvl1pPr>
          </a:lstStyle>
          <a:p>
            <a:endParaRPr lang="en-US" dirty="0"/>
          </a:p>
        </p:txBody>
      </p:sp>
      <p:sp>
        <p:nvSpPr>
          <p:cNvPr id="98" name="Content Placeholder 1"/>
          <p:cNvSpPr>
            <a:spLocks noGrp="1" noChangeAspect="1"/>
          </p:cNvSpPr>
          <p:nvPr>
            <p:ph sz="half" idx="4294967295"/>
          </p:nvPr>
        </p:nvSpPr>
        <p:spPr>
          <a:xfrm>
            <a:off x="3486984" y="2762455"/>
            <a:ext cx="822960" cy="1097280"/>
          </a:xfrm>
          <a:prstGeom prst="rect">
            <a:avLst/>
          </a:prstGeom>
        </p:spPr>
        <p:txBody>
          <a:bodyPr/>
          <a:lstStyle>
            <a:lvl1pPr algn="ctr">
              <a:defRPr/>
            </a:lvl1pPr>
          </a:lstStyle>
          <a:p>
            <a:endParaRPr lang="en-US" dirty="0"/>
          </a:p>
        </p:txBody>
      </p:sp>
      <p:sp>
        <p:nvSpPr>
          <p:cNvPr id="99" name="Content Placeholder 1"/>
          <p:cNvSpPr>
            <a:spLocks noGrp="1" noChangeAspect="1"/>
          </p:cNvSpPr>
          <p:nvPr>
            <p:ph sz="half" idx="4294967295"/>
          </p:nvPr>
        </p:nvSpPr>
        <p:spPr>
          <a:xfrm>
            <a:off x="2430820" y="2762455"/>
            <a:ext cx="822960" cy="1097280"/>
          </a:xfrm>
          <a:prstGeom prst="rect">
            <a:avLst/>
          </a:prstGeom>
        </p:spPr>
        <p:txBody>
          <a:bodyPr/>
          <a:lstStyle>
            <a:lvl1pPr algn="ctr">
              <a:defRPr/>
            </a:lvl1pPr>
          </a:lstStyle>
          <a:p>
            <a:endParaRPr lang="en-US" dirty="0"/>
          </a:p>
        </p:txBody>
      </p:sp>
      <p:sp>
        <p:nvSpPr>
          <p:cNvPr id="100" name="Content Placeholder 1"/>
          <p:cNvSpPr>
            <a:spLocks noGrp="1" noChangeAspect="1"/>
          </p:cNvSpPr>
          <p:nvPr>
            <p:ph sz="half" idx="4294967295"/>
          </p:nvPr>
        </p:nvSpPr>
        <p:spPr>
          <a:xfrm>
            <a:off x="1374656" y="2762455"/>
            <a:ext cx="822960" cy="1097280"/>
          </a:xfrm>
          <a:prstGeom prst="rect">
            <a:avLst/>
          </a:prstGeom>
        </p:spPr>
        <p:txBody>
          <a:bodyPr/>
          <a:lstStyle>
            <a:lvl1pPr algn="ctr">
              <a:defRPr/>
            </a:lvl1pPr>
          </a:lstStyle>
          <a:p>
            <a:endParaRPr lang="en-US" dirty="0"/>
          </a:p>
        </p:txBody>
      </p:sp>
      <p:sp>
        <p:nvSpPr>
          <p:cNvPr id="101" name="Content Placeholder 1"/>
          <p:cNvSpPr>
            <a:spLocks noGrp="1" noChangeAspect="1"/>
          </p:cNvSpPr>
          <p:nvPr>
            <p:ph sz="half" idx="4294967295"/>
          </p:nvPr>
        </p:nvSpPr>
        <p:spPr>
          <a:xfrm>
            <a:off x="318492" y="2762455"/>
            <a:ext cx="822960" cy="1097280"/>
          </a:xfrm>
          <a:prstGeom prst="rect">
            <a:avLst/>
          </a:prstGeom>
        </p:spPr>
        <p:txBody>
          <a:bodyPr/>
          <a:lstStyle>
            <a:lvl1pPr algn="ctr">
              <a:defRPr/>
            </a:lvl1pPr>
          </a:lstStyle>
          <a:p>
            <a:endParaRPr lang="en-US" dirty="0"/>
          </a:p>
        </p:txBody>
      </p:sp>
      <p:sp>
        <p:nvSpPr>
          <p:cNvPr id="102" name="Content Placeholder 1"/>
          <p:cNvSpPr>
            <a:spLocks noGrp="1" noChangeAspect="1"/>
          </p:cNvSpPr>
          <p:nvPr>
            <p:ph sz="half" idx="4294967295"/>
          </p:nvPr>
        </p:nvSpPr>
        <p:spPr>
          <a:xfrm>
            <a:off x="10880137" y="2762455"/>
            <a:ext cx="822960" cy="1097280"/>
          </a:xfrm>
          <a:prstGeom prst="rect">
            <a:avLst/>
          </a:prstGeom>
        </p:spPr>
        <p:txBody>
          <a:bodyPr/>
          <a:lstStyle>
            <a:lvl1pPr algn="ctr">
              <a:defRPr/>
            </a:lvl1pPr>
          </a:lstStyle>
          <a:p>
            <a:endParaRPr lang="en-US" dirty="0"/>
          </a:p>
        </p:txBody>
      </p:sp>
      <p:sp>
        <p:nvSpPr>
          <p:cNvPr id="103" name="Content Placeholder 1"/>
          <p:cNvSpPr>
            <a:spLocks noGrp="1" noChangeAspect="1"/>
          </p:cNvSpPr>
          <p:nvPr>
            <p:ph sz="half" idx="4294967295"/>
          </p:nvPr>
        </p:nvSpPr>
        <p:spPr>
          <a:xfrm>
            <a:off x="5599312" y="2762455"/>
            <a:ext cx="822960" cy="1097280"/>
          </a:xfrm>
          <a:prstGeom prst="rect">
            <a:avLst/>
          </a:prstGeom>
        </p:spPr>
        <p:txBody>
          <a:bodyPr/>
          <a:lstStyle>
            <a:lvl1pPr algn="ctr">
              <a:defRPr/>
            </a:lvl1pPr>
          </a:lstStyle>
          <a:p>
            <a:endParaRPr lang="en-US" dirty="0"/>
          </a:p>
        </p:txBody>
      </p:sp>
      <p:sp>
        <p:nvSpPr>
          <p:cNvPr id="104" name="Content Placeholder 1"/>
          <p:cNvSpPr>
            <a:spLocks noGrp="1" noChangeAspect="1"/>
          </p:cNvSpPr>
          <p:nvPr>
            <p:ph sz="half" idx="4294967295"/>
          </p:nvPr>
        </p:nvSpPr>
        <p:spPr>
          <a:xfrm>
            <a:off x="4543148" y="2762455"/>
            <a:ext cx="822960" cy="1097280"/>
          </a:xfrm>
          <a:prstGeom prst="rect">
            <a:avLst/>
          </a:prstGeom>
        </p:spPr>
        <p:txBody>
          <a:bodyPr/>
          <a:lstStyle>
            <a:lvl1pPr algn="ctr">
              <a:defRPr/>
            </a:lvl1pPr>
          </a:lstStyle>
          <a:p>
            <a:endParaRPr lang="en-US" dirty="0"/>
          </a:p>
        </p:txBody>
      </p:sp>
      <p:sp>
        <p:nvSpPr>
          <p:cNvPr id="105" name="Content Placeholder 1"/>
          <p:cNvSpPr>
            <a:spLocks noGrp="1" noChangeAspect="1"/>
          </p:cNvSpPr>
          <p:nvPr>
            <p:ph sz="half" idx="4294967295"/>
          </p:nvPr>
        </p:nvSpPr>
        <p:spPr>
          <a:xfrm>
            <a:off x="9823968" y="2762455"/>
            <a:ext cx="822960" cy="1097280"/>
          </a:xfrm>
          <a:prstGeom prst="rect">
            <a:avLst/>
          </a:prstGeom>
        </p:spPr>
        <p:txBody>
          <a:bodyPr/>
          <a:lstStyle>
            <a:lvl1pPr algn="ctr">
              <a:defRPr/>
            </a:lvl1pPr>
          </a:lstStyle>
          <a:p>
            <a:endParaRPr lang="en-US" dirty="0"/>
          </a:p>
        </p:txBody>
      </p:sp>
      <p:sp>
        <p:nvSpPr>
          <p:cNvPr id="106" name="Content Placeholder 1"/>
          <p:cNvSpPr>
            <a:spLocks noGrp="1" noChangeAspect="1"/>
          </p:cNvSpPr>
          <p:nvPr>
            <p:ph sz="half" idx="4294967295"/>
          </p:nvPr>
        </p:nvSpPr>
        <p:spPr>
          <a:xfrm>
            <a:off x="8767804" y="4123965"/>
            <a:ext cx="822960" cy="1097280"/>
          </a:xfrm>
          <a:prstGeom prst="rect">
            <a:avLst/>
          </a:prstGeom>
        </p:spPr>
        <p:txBody>
          <a:bodyPr/>
          <a:lstStyle>
            <a:lvl1pPr algn="ctr">
              <a:defRPr/>
            </a:lvl1pPr>
          </a:lstStyle>
          <a:p>
            <a:endParaRPr lang="en-US" dirty="0"/>
          </a:p>
        </p:txBody>
      </p:sp>
      <p:sp>
        <p:nvSpPr>
          <p:cNvPr id="107" name="Content Placeholder 1"/>
          <p:cNvSpPr>
            <a:spLocks noGrp="1" noChangeAspect="1"/>
          </p:cNvSpPr>
          <p:nvPr>
            <p:ph sz="half" idx="4294967295"/>
          </p:nvPr>
        </p:nvSpPr>
        <p:spPr>
          <a:xfrm>
            <a:off x="7711640" y="4123965"/>
            <a:ext cx="822960" cy="1097280"/>
          </a:xfrm>
          <a:prstGeom prst="rect">
            <a:avLst/>
          </a:prstGeom>
        </p:spPr>
        <p:txBody>
          <a:bodyPr/>
          <a:lstStyle>
            <a:lvl1pPr algn="ctr">
              <a:defRPr/>
            </a:lvl1pPr>
          </a:lstStyle>
          <a:p>
            <a:endParaRPr lang="en-US" dirty="0"/>
          </a:p>
        </p:txBody>
      </p:sp>
      <p:sp>
        <p:nvSpPr>
          <p:cNvPr id="108" name="Content Placeholder 1"/>
          <p:cNvSpPr>
            <a:spLocks noGrp="1" noChangeAspect="1"/>
          </p:cNvSpPr>
          <p:nvPr>
            <p:ph sz="half" idx="4294967295"/>
          </p:nvPr>
        </p:nvSpPr>
        <p:spPr>
          <a:xfrm>
            <a:off x="6655476" y="4123965"/>
            <a:ext cx="822960" cy="1097280"/>
          </a:xfrm>
          <a:prstGeom prst="rect">
            <a:avLst/>
          </a:prstGeom>
        </p:spPr>
        <p:txBody>
          <a:bodyPr/>
          <a:lstStyle>
            <a:lvl1pPr algn="ctr">
              <a:defRPr/>
            </a:lvl1pPr>
          </a:lstStyle>
          <a:p>
            <a:endParaRPr lang="en-US" dirty="0"/>
          </a:p>
        </p:txBody>
      </p:sp>
      <p:sp>
        <p:nvSpPr>
          <p:cNvPr id="109" name="Content Placeholder 1"/>
          <p:cNvSpPr>
            <a:spLocks noGrp="1" noChangeAspect="1"/>
          </p:cNvSpPr>
          <p:nvPr>
            <p:ph sz="half" idx="4294967295"/>
          </p:nvPr>
        </p:nvSpPr>
        <p:spPr>
          <a:xfrm>
            <a:off x="3486984" y="4123965"/>
            <a:ext cx="822960" cy="1097280"/>
          </a:xfrm>
          <a:prstGeom prst="rect">
            <a:avLst/>
          </a:prstGeom>
        </p:spPr>
        <p:txBody>
          <a:bodyPr/>
          <a:lstStyle>
            <a:lvl1pPr algn="ctr">
              <a:defRPr/>
            </a:lvl1pPr>
          </a:lstStyle>
          <a:p>
            <a:endParaRPr lang="en-US" dirty="0"/>
          </a:p>
        </p:txBody>
      </p:sp>
      <p:sp>
        <p:nvSpPr>
          <p:cNvPr id="110" name="Content Placeholder 1"/>
          <p:cNvSpPr>
            <a:spLocks noGrp="1" noChangeAspect="1"/>
          </p:cNvSpPr>
          <p:nvPr>
            <p:ph sz="half" idx="4294967295"/>
          </p:nvPr>
        </p:nvSpPr>
        <p:spPr>
          <a:xfrm>
            <a:off x="2430820" y="4123965"/>
            <a:ext cx="822960" cy="1097280"/>
          </a:xfrm>
          <a:prstGeom prst="rect">
            <a:avLst/>
          </a:prstGeom>
        </p:spPr>
        <p:txBody>
          <a:bodyPr/>
          <a:lstStyle>
            <a:lvl1pPr algn="ctr">
              <a:defRPr/>
            </a:lvl1pPr>
          </a:lstStyle>
          <a:p>
            <a:endParaRPr lang="en-US" dirty="0"/>
          </a:p>
        </p:txBody>
      </p:sp>
      <p:sp>
        <p:nvSpPr>
          <p:cNvPr id="111" name="Content Placeholder 1"/>
          <p:cNvSpPr>
            <a:spLocks noGrp="1" noChangeAspect="1"/>
          </p:cNvSpPr>
          <p:nvPr>
            <p:ph sz="half" idx="4294967295"/>
          </p:nvPr>
        </p:nvSpPr>
        <p:spPr>
          <a:xfrm>
            <a:off x="1374656" y="4123965"/>
            <a:ext cx="822960" cy="1097280"/>
          </a:xfrm>
          <a:prstGeom prst="rect">
            <a:avLst/>
          </a:prstGeom>
        </p:spPr>
        <p:txBody>
          <a:bodyPr/>
          <a:lstStyle>
            <a:lvl1pPr algn="ctr">
              <a:defRPr/>
            </a:lvl1pPr>
          </a:lstStyle>
          <a:p>
            <a:endParaRPr lang="en-US" dirty="0"/>
          </a:p>
        </p:txBody>
      </p:sp>
      <p:sp>
        <p:nvSpPr>
          <p:cNvPr id="112" name="Content Placeholder 1"/>
          <p:cNvSpPr>
            <a:spLocks noGrp="1" noChangeAspect="1"/>
          </p:cNvSpPr>
          <p:nvPr>
            <p:ph sz="half" idx="4294967295"/>
          </p:nvPr>
        </p:nvSpPr>
        <p:spPr>
          <a:xfrm>
            <a:off x="318492" y="4123965"/>
            <a:ext cx="822960" cy="1097280"/>
          </a:xfrm>
          <a:prstGeom prst="rect">
            <a:avLst/>
          </a:prstGeom>
        </p:spPr>
        <p:txBody>
          <a:bodyPr/>
          <a:lstStyle>
            <a:lvl1pPr algn="ctr">
              <a:defRPr/>
            </a:lvl1pPr>
          </a:lstStyle>
          <a:p>
            <a:endParaRPr lang="en-US" dirty="0"/>
          </a:p>
        </p:txBody>
      </p:sp>
      <p:sp>
        <p:nvSpPr>
          <p:cNvPr id="113" name="Content Placeholder 1"/>
          <p:cNvSpPr>
            <a:spLocks noGrp="1" noChangeAspect="1"/>
          </p:cNvSpPr>
          <p:nvPr>
            <p:ph sz="half" idx="4294967295"/>
          </p:nvPr>
        </p:nvSpPr>
        <p:spPr>
          <a:xfrm>
            <a:off x="10880137" y="4123965"/>
            <a:ext cx="822960" cy="1097280"/>
          </a:xfrm>
          <a:prstGeom prst="rect">
            <a:avLst/>
          </a:prstGeom>
        </p:spPr>
        <p:txBody>
          <a:bodyPr/>
          <a:lstStyle>
            <a:lvl1pPr algn="ctr">
              <a:defRPr/>
            </a:lvl1pPr>
          </a:lstStyle>
          <a:p>
            <a:endParaRPr lang="en-US" dirty="0"/>
          </a:p>
        </p:txBody>
      </p:sp>
      <p:sp>
        <p:nvSpPr>
          <p:cNvPr id="114" name="Content Placeholder 1"/>
          <p:cNvSpPr>
            <a:spLocks noGrp="1" noChangeAspect="1"/>
          </p:cNvSpPr>
          <p:nvPr>
            <p:ph sz="half" idx="4294967295"/>
          </p:nvPr>
        </p:nvSpPr>
        <p:spPr>
          <a:xfrm>
            <a:off x="5599312" y="4123965"/>
            <a:ext cx="822960" cy="1097280"/>
          </a:xfrm>
          <a:prstGeom prst="rect">
            <a:avLst/>
          </a:prstGeom>
        </p:spPr>
        <p:txBody>
          <a:bodyPr/>
          <a:lstStyle>
            <a:lvl1pPr algn="ctr">
              <a:defRPr/>
            </a:lvl1pPr>
          </a:lstStyle>
          <a:p>
            <a:endParaRPr lang="en-US" dirty="0"/>
          </a:p>
        </p:txBody>
      </p:sp>
      <p:sp>
        <p:nvSpPr>
          <p:cNvPr id="115" name="Content Placeholder 1"/>
          <p:cNvSpPr>
            <a:spLocks noGrp="1" noChangeAspect="1"/>
          </p:cNvSpPr>
          <p:nvPr>
            <p:ph sz="half" idx="4294967295"/>
          </p:nvPr>
        </p:nvSpPr>
        <p:spPr>
          <a:xfrm>
            <a:off x="4543148" y="4123965"/>
            <a:ext cx="822960" cy="1097280"/>
          </a:xfrm>
          <a:prstGeom prst="rect">
            <a:avLst/>
          </a:prstGeom>
        </p:spPr>
        <p:txBody>
          <a:bodyPr/>
          <a:lstStyle>
            <a:lvl1pPr algn="ctr">
              <a:defRPr/>
            </a:lvl1pPr>
          </a:lstStyle>
          <a:p>
            <a:endParaRPr lang="en-US" dirty="0"/>
          </a:p>
        </p:txBody>
      </p:sp>
      <p:sp>
        <p:nvSpPr>
          <p:cNvPr id="116" name="Content Placeholder 1"/>
          <p:cNvSpPr>
            <a:spLocks noGrp="1" noChangeAspect="1"/>
          </p:cNvSpPr>
          <p:nvPr>
            <p:ph sz="half" idx="4294967295"/>
          </p:nvPr>
        </p:nvSpPr>
        <p:spPr>
          <a:xfrm>
            <a:off x="9823968" y="4123965"/>
            <a:ext cx="822960" cy="1097280"/>
          </a:xfrm>
          <a:prstGeom prst="rect">
            <a:avLst/>
          </a:prstGeom>
        </p:spPr>
        <p:txBody>
          <a:bodyPr/>
          <a:lstStyle>
            <a:lvl1pPr algn="ctr">
              <a:defRPr/>
            </a:lvl1pPr>
          </a:lstStyle>
          <a:p>
            <a:endParaRPr lang="en-US" dirty="0"/>
          </a:p>
        </p:txBody>
      </p:sp>
      <p:sp>
        <p:nvSpPr>
          <p:cNvPr id="117" name="Content Placeholder 1"/>
          <p:cNvSpPr>
            <a:spLocks noGrp="1" noChangeAspect="1"/>
          </p:cNvSpPr>
          <p:nvPr>
            <p:ph sz="half" idx="4294967295"/>
          </p:nvPr>
        </p:nvSpPr>
        <p:spPr>
          <a:xfrm>
            <a:off x="8767804" y="5485475"/>
            <a:ext cx="822960" cy="1097280"/>
          </a:xfrm>
          <a:prstGeom prst="rect">
            <a:avLst/>
          </a:prstGeom>
        </p:spPr>
        <p:txBody>
          <a:bodyPr/>
          <a:lstStyle>
            <a:lvl1pPr algn="ctr">
              <a:defRPr/>
            </a:lvl1pPr>
          </a:lstStyle>
          <a:p>
            <a:endParaRPr lang="en-US" dirty="0"/>
          </a:p>
        </p:txBody>
      </p:sp>
      <p:sp>
        <p:nvSpPr>
          <p:cNvPr id="118" name="Content Placeholder 1"/>
          <p:cNvSpPr>
            <a:spLocks noGrp="1" noChangeAspect="1"/>
          </p:cNvSpPr>
          <p:nvPr>
            <p:ph sz="half" idx="4294967295"/>
          </p:nvPr>
        </p:nvSpPr>
        <p:spPr>
          <a:xfrm>
            <a:off x="7711640" y="5485475"/>
            <a:ext cx="822960" cy="1097280"/>
          </a:xfrm>
          <a:prstGeom prst="rect">
            <a:avLst/>
          </a:prstGeom>
        </p:spPr>
        <p:txBody>
          <a:bodyPr/>
          <a:lstStyle>
            <a:lvl1pPr algn="ctr">
              <a:defRPr/>
            </a:lvl1pPr>
          </a:lstStyle>
          <a:p>
            <a:endParaRPr lang="en-US" dirty="0"/>
          </a:p>
        </p:txBody>
      </p:sp>
      <p:sp>
        <p:nvSpPr>
          <p:cNvPr id="119" name="Content Placeholder 1"/>
          <p:cNvSpPr>
            <a:spLocks noGrp="1" noChangeAspect="1"/>
          </p:cNvSpPr>
          <p:nvPr>
            <p:ph sz="half" idx="4294967295"/>
          </p:nvPr>
        </p:nvSpPr>
        <p:spPr>
          <a:xfrm>
            <a:off x="6655476" y="5485475"/>
            <a:ext cx="822960" cy="1097280"/>
          </a:xfrm>
          <a:prstGeom prst="rect">
            <a:avLst/>
          </a:prstGeom>
        </p:spPr>
        <p:txBody>
          <a:bodyPr/>
          <a:lstStyle>
            <a:lvl1pPr algn="ctr">
              <a:defRPr/>
            </a:lvl1pPr>
          </a:lstStyle>
          <a:p>
            <a:endParaRPr lang="en-US" dirty="0"/>
          </a:p>
        </p:txBody>
      </p:sp>
      <p:sp>
        <p:nvSpPr>
          <p:cNvPr id="120" name="Content Placeholder 1"/>
          <p:cNvSpPr>
            <a:spLocks noGrp="1" noChangeAspect="1"/>
          </p:cNvSpPr>
          <p:nvPr>
            <p:ph sz="half" idx="4294967295"/>
          </p:nvPr>
        </p:nvSpPr>
        <p:spPr>
          <a:xfrm>
            <a:off x="3486984" y="5485475"/>
            <a:ext cx="822960" cy="1097280"/>
          </a:xfrm>
          <a:prstGeom prst="rect">
            <a:avLst/>
          </a:prstGeom>
        </p:spPr>
        <p:txBody>
          <a:bodyPr/>
          <a:lstStyle>
            <a:lvl1pPr algn="ctr">
              <a:defRPr/>
            </a:lvl1pPr>
          </a:lstStyle>
          <a:p>
            <a:endParaRPr lang="en-US" dirty="0"/>
          </a:p>
        </p:txBody>
      </p:sp>
      <p:sp>
        <p:nvSpPr>
          <p:cNvPr id="121" name="Content Placeholder 1"/>
          <p:cNvSpPr>
            <a:spLocks noGrp="1" noChangeAspect="1"/>
          </p:cNvSpPr>
          <p:nvPr>
            <p:ph sz="half" idx="4294967295"/>
          </p:nvPr>
        </p:nvSpPr>
        <p:spPr>
          <a:xfrm>
            <a:off x="2430820" y="5485475"/>
            <a:ext cx="822960" cy="1097280"/>
          </a:xfrm>
          <a:prstGeom prst="rect">
            <a:avLst/>
          </a:prstGeom>
        </p:spPr>
        <p:txBody>
          <a:bodyPr/>
          <a:lstStyle>
            <a:lvl1pPr algn="ctr">
              <a:defRPr/>
            </a:lvl1pPr>
          </a:lstStyle>
          <a:p>
            <a:endParaRPr lang="en-US" dirty="0"/>
          </a:p>
        </p:txBody>
      </p:sp>
      <p:sp>
        <p:nvSpPr>
          <p:cNvPr id="122" name="Content Placeholder 1"/>
          <p:cNvSpPr>
            <a:spLocks noGrp="1" noChangeAspect="1"/>
          </p:cNvSpPr>
          <p:nvPr>
            <p:ph sz="half" idx="4294967295"/>
          </p:nvPr>
        </p:nvSpPr>
        <p:spPr>
          <a:xfrm>
            <a:off x="1374656" y="5485475"/>
            <a:ext cx="822960" cy="1097280"/>
          </a:xfrm>
          <a:prstGeom prst="rect">
            <a:avLst/>
          </a:prstGeom>
        </p:spPr>
        <p:txBody>
          <a:bodyPr/>
          <a:lstStyle>
            <a:lvl1pPr algn="ctr">
              <a:defRPr/>
            </a:lvl1pPr>
          </a:lstStyle>
          <a:p>
            <a:endParaRPr lang="en-US" dirty="0"/>
          </a:p>
        </p:txBody>
      </p:sp>
      <p:sp>
        <p:nvSpPr>
          <p:cNvPr id="123" name="Content Placeholder 1"/>
          <p:cNvSpPr>
            <a:spLocks noGrp="1" noChangeAspect="1"/>
          </p:cNvSpPr>
          <p:nvPr>
            <p:ph sz="half" idx="4294967295"/>
          </p:nvPr>
        </p:nvSpPr>
        <p:spPr>
          <a:xfrm>
            <a:off x="318492" y="5485475"/>
            <a:ext cx="822960" cy="1097280"/>
          </a:xfrm>
          <a:prstGeom prst="rect">
            <a:avLst/>
          </a:prstGeom>
        </p:spPr>
        <p:txBody>
          <a:bodyPr/>
          <a:lstStyle>
            <a:lvl1pPr algn="ctr">
              <a:defRPr/>
            </a:lvl1pPr>
          </a:lstStyle>
          <a:p>
            <a:endParaRPr lang="en-US" dirty="0"/>
          </a:p>
        </p:txBody>
      </p:sp>
      <p:sp>
        <p:nvSpPr>
          <p:cNvPr id="124" name="Content Placeholder 1"/>
          <p:cNvSpPr>
            <a:spLocks noGrp="1" noChangeAspect="1"/>
          </p:cNvSpPr>
          <p:nvPr>
            <p:ph sz="half" idx="4294967295"/>
          </p:nvPr>
        </p:nvSpPr>
        <p:spPr>
          <a:xfrm>
            <a:off x="10880137" y="5485475"/>
            <a:ext cx="822960" cy="1097280"/>
          </a:xfrm>
          <a:prstGeom prst="rect">
            <a:avLst/>
          </a:prstGeom>
        </p:spPr>
        <p:txBody>
          <a:bodyPr/>
          <a:lstStyle>
            <a:lvl1pPr algn="ctr">
              <a:defRPr/>
            </a:lvl1pPr>
          </a:lstStyle>
          <a:p>
            <a:endParaRPr lang="en-US" dirty="0"/>
          </a:p>
        </p:txBody>
      </p:sp>
      <p:sp>
        <p:nvSpPr>
          <p:cNvPr id="125" name="Content Placeholder 1"/>
          <p:cNvSpPr>
            <a:spLocks noGrp="1" noChangeAspect="1"/>
          </p:cNvSpPr>
          <p:nvPr>
            <p:ph sz="half" idx="4294967295"/>
          </p:nvPr>
        </p:nvSpPr>
        <p:spPr>
          <a:xfrm>
            <a:off x="5599312" y="5485475"/>
            <a:ext cx="822960" cy="1097280"/>
          </a:xfrm>
          <a:prstGeom prst="rect">
            <a:avLst/>
          </a:prstGeom>
        </p:spPr>
        <p:txBody>
          <a:bodyPr/>
          <a:lstStyle>
            <a:lvl1pPr algn="ctr">
              <a:defRPr/>
            </a:lvl1pPr>
          </a:lstStyle>
          <a:p>
            <a:endParaRPr lang="en-US" dirty="0"/>
          </a:p>
        </p:txBody>
      </p:sp>
      <p:sp>
        <p:nvSpPr>
          <p:cNvPr id="126" name="Content Placeholder 1"/>
          <p:cNvSpPr>
            <a:spLocks noGrp="1" noChangeAspect="1"/>
          </p:cNvSpPr>
          <p:nvPr>
            <p:ph sz="half" idx="4294967295"/>
          </p:nvPr>
        </p:nvSpPr>
        <p:spPr>
          <a:xfrm>
            <a:off x="4543148" y="5485475"/>
            <a:ext cx="822960" cy="1097280"/>
          </a:xfrm>
          <a:prstGeom prst="rect">
            <a:avLst/>
          </a:prstGeom>
        </p:spPr>
        <p:txBody>
          <a:bodyPr/>
          <a:lstStyle>
            <a:lvl1pPr algn="ctr">
              <a:defRPr/>
            </a:lvl1pPr>
          </a:lstStyle>
          <a:p>
            <a:endParaRPr lang="en-US" dirty="0"/>
          </a:p>
        </p:txBody>
      </p:sp>
      <p:sp>
        <p:nvSpPr>
          <p:cNvPr id="127" name="Content Placeholder 1"/>
          <p:cNvSpPr>
            <a:spLocks noGrp="1" noChangeAspect="1"/>
          </p:cNvSpPr>
          <p:nvPr>
            <p:ph sz="half" idx="4294967295"/>
          </p:nvPr>
        </p:nvSpPr>
        <p:spPr>
          <a:xfrm>
            <a:off x="9823968" y="5485475"/>
            <a:ext cx="822960" cy="1097280"/>
          </a:xfrm>
          <a:prstGeom prst="rect">
            <a:avLst/>
          </a:prstGeom>
        </p:spPr>
        <p:txBody>
          <a:bodyPr/>
          <a:lstStyle>
            <a:lvl1pPr algn="ctr">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396557098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8" name="Title 1"/>
          <p:cNvSpPr>
            <a:spLocks noGrp="1"/>
          </p:cNvSpPr>
          <p:nvPr>
            <p:ph type="title"/>
          </p:nvPr>
        </p:nvSpPr>
        <p:spPr>
          <a:xfrm>
            <a:off x="1828800" y="152400"/>
            <a:ext cx="10210799" cy="914400"/>
          </a:xfrm>
          <a:prstGeom prst="rect">
            <a:avLst/>
          </a:prstGeom>
        </p:spPr>
        <p:txBody>
          <a:bodyPr anchor="ctr"/>
          <a:lstStyle>
            <a:lvl1pPr algn="ctr">
              <a:defRPr sz="3200">
                <a:latin typeface="+mn-lt"/>
              </a:defRPr>
            </a:lvl1pPr>
          </a:lstStyle>
          <a:p>
            <a:r>
              <a:rPr lang="en-US" dirty="0"/>
              <a:t>Click to edit Master title style</a:t>
            </a:r>
          </a:p>
        </p:txBody>
      </p:sp>
      <p:sp>
        <p:nvSpPr>
          <p:cNvPr id="9" name="Content Placeholder 2"/>
          <p:cNvSpPr>
            <a:spLocks noGrp="1"/>
          </p:cNvSpPr>
          <p:nvPr>
            <p:ph idx="1"/>
          </p:nvPr>
        </p:nvSpPr>
        <p:spPr>
          <a:xfrm>
            <a:off x="609600" y="1295402"/>
            <a:ext cx="5250426" cy="4830763"/>
          </a:xfrm>
          <a:prstGeom prst="rect">
            <a:avLst/>
          </a:prstGeom>
        </p:spPr>
        <p:txBody>
          <a:bodyPr>
            <a:normAutofit/>
          </a:bodyPr>
          <a:lstStyle>
            <a:lvl1pPr>
              <a:defRPr sz="2100">
                <a:latin typeface="Arial" panose="020B0604020202020204" pitchFamily="34" charset="0"/>
                <a:cs typeface="Arial" panose="020B0604020202020204" pitchFamily="34" charset="0"/>
              </a:defRPr>
            </a:lvl1pPr>
            <a:lvl2pPr>
              <a:defRPr sz="2100">
                <a:latin typeface="Arial" panose="020B0604020202020204" pitchFamily="34" charset="0"/>
                <a:cs typeface="Arial" panose="020B0604020202020204" pitchFamily="34" charset="0"/>
              </a:defRPr>
            </a:lvl2pPr>
            <a:lvl3pPr>
              <a:defRPr sz="2100">
                <a:latin typeface="Arial" panose="020B0604020202020204" pitchFamily="34" charset="0"/>
                <a:cs typeface="Arial" panose="020B0604020202020204" pitchFamily="34" charset="0"/>
              </a:defRPr>
            </a:lvl3pPr>
            <a:lvl4pPr>
              <a:defRPr sz="2100">
                <a:latin typeface="Arial" panose="020B0604020202020204" pitchFamily="34" charset="0"/>
                <a:cs typeface="Arial" panose="020B0604020202020204" pitchFamily="34" charset="0"/>
              </a:defRPr>
            </a:lvl4pPr>
            <a:lvl5pPr>
              <a:defRPr sz="21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381" y="468082"/>
            <a:ext cx="1467893" cy="296562"/>
          </a:xfrm>
          <a:prstGeom prst="rect">
            <a:avLst/>
          </a:prstGeom>
        </p:spPr>
      </p:pic>
      <p:cxnSp>
        <p:nvCxnSpPr>
          <p:cNvPr id="13" name="Straight Connector 12"/>
          <p:cNvCxnSpPr/>
          <p:nvPr userDrawn="1"/>
        </p:nvCxnSpPr>
        <p:spPr>
          <a:xfrm>
            <a:off x="149511" y="795975"/>
            <a:ext cx="1592502" cy="0"/>
          </a:xfrm>
          <a:prstGeom prst="line">
            <a:avLst/>
          </a:prstGeom>
          <a:ln>
            <a:solidFill>
              <a:srgbClr val="E77625"/>
            </a:solidFill>
          </a:ln>
        </p:spPr>
        <p:style>
          <a:lnRef idx="1">
            <a:schemeClr val="accent2"/>
          </a:lnRef>
          <a:fillRef idx="0">
            <a:schemeClr val="accent2"/>
          </a:fillRef>
          <a:effectRef idx="0">
            <a:schemeClr val="accent2"/>
          </a:effectRef>
          <a:fontRef idx="minor">
            <a:schemeClr val="tx1"/>
          </a:fontRef>
        </p:style>
      </p:cxnSp>
      <p:sp>
        <p:nvSpPr>
          <p:cNvPr id="11" name="Content Placeholder 2"/>
          <p:cNvSpPr>
            <a:spLocks noGrp="1"/>
          </p:cNvSpPr>
          <p:nvPr>
            <p:ph idx="13"/>
          </p:nvPr>
        </p:nvSpPr>
        <p:spPr>
          <a:xfrm>
            <a:off x="6287729" y="1295402"/>
            <a:ext cx="5250426" cy="4830763"/>
          </a:xfrm>
          <a:prstGeom prst="rect">
            <a:avLst/>
          </a:prstGeom>
        </p:spPr>
        <p:txBody>
          <a:bodyPr/>
          <a:lstStyle>
            <a:lvl1pPr>
              <a:defRPr sz="2100">
                <a:latin typeface="Arial" panose="020B0604020202020204" pitchFamily="34" charset="0"/>
                <a:cs typeface="Arial" panose="020B0604020202020204" pitchFamily="34" charset="0"/>
              </a:defRPr>
            </a:lvl1pPr>
            <a:lvl2pPr>
              <a:defRPr sz="2100">
                <a:latin typeface="Arial" panose="020B0604020202020204" pitchFamily="34" charset="0"/>
                <a:cs typeface="Arial" panose="020B0604020202020204" pitchFamily="34" charset="0"/>
              </a:defRPr>
            </a:lvl2pPr>
            <a:lvl3pPr>
              <a:defRPr sz="2100">
                <a:latin typeface="Arial" panose="020B0604020202020204" pitchFamily="34" charset="0"/>
                <a:cs typeface="Arial" panose="020B0604020202020204" pitchFamily="34" charset="0"/>
              </a:defRPr>
            </a:lvl3pPr>
            <a:lvl4pPr>
              <a:defRPr sz="2100">
                <a:latin typeface="Arial" panose="020B0604020202020204" pitchFamily="34" charset="0"/>
                <a:cs typeface="Arial" panose="020B0604020202020204" pitchFamily="34" charset="0"/>
              </a:defRPr>
            </a:lvl4pPr>
            <a:lvl5pPr>
              <a:defRPr sz="21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8987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8800"/>
            <a:ext cx="5384800" cy="42973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0"/>
            <a:ext cx="5384800" cy="42973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09600" y="1295401"/>
            <a:ext cx="5384800" cy="533399"/>
          </a:xfrm>
        </p:spPr>
        <p:txBody>
          <a:bodyPr/>
          <a:lstStyle>
            <a:lvl1pPr marL="0" indent="0" algn="ct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197600" y="1295401"/>
            <a:ext cx="5384800" cy="533399"/>
          </a:xfrm>
        </p:spPr>
        <p:txBody>
          <a:bodyPr/>
          <a:lstStyle>
            <a:lvl1pPr marL="0" indent="0" algn="ct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1">
            <a:extLst>
              <a:ext uri="{FF2B5EF4-FFF2-40B4-BE49-F238E27FC236}">
                <a16:creationId xmlns:a16="http://schemas.microsoft.com/office/drawing/2014/main" id="{3F7C1CAC-150D-4F10-B2EB-8EF5E1206410}"/>
              </a:ext>
            </a:extLst>
          </p:cNvPr>
          <p:cNvSpPr>
            <a:spLocks noGrp="1" noChangeArrowheads="1"/>
          </p:cNvSpPr>
          <p:nvPr>
            <p:ph type="dt" sz="half" idx="15"/>
          </p:nvPr>
        </p:nvSpPr>
        <p:spPr>
          <a:ln/>
        </p:spPr>
        <p:txBody>
          <a:bodyPr/>
          <a:lstStyle>
            <a:lvl1pPr>
              <a:defRPr/>
            </a:lvl1pPr>
          </a:lstStyle>
          <a:p>
            <a:pPr>
              <a:defRPr/>
            </a:pPr>
            <a:endParaRPr lang="en-US"/>
          </a:p>
        </p:txBody>
      </p:sp>
      <p:sp>
        <p:nvSpPr>
          <p:cNvPr id="10" name="Rectangle 12">
            <a:extLst>
              <a:ext uri="{FF2B5EF4-FFF2-40B4-BE49-F238E27FC236}">
                <a16:creationId xmlns:a16="http://schemas.microsoft.com/office/drawing/2014/main" id="{FA9B0C1F-DCEF-4F5A-8466-529326273A44}"/>
              </a:ext>
            </a:extLst>
          </p:cNvPr>
          <p:cNvSpPr>
            <a:spLocks noGrp="1" noChangeArrowheads="1"/>
          </p:cNvSpPr>
          <p:nvPr>
            <p:ph type="ftr" sz="quarter" idx="16"/>
          </p:nvPr>
        </p:nvSpPr>
        <p:spPr>
          <a:ln/>
        </p:spPr>
        <p:txBody>
          <a:bodyPr/>
          <a:lstStyle>
            <a:lvl1pPr>
              <a:defRPr/>
            </a:lvl1pPr>
          </a:lstStyle>
          <a:p>
            <a:pPr>
              <a:defRPr/>
            </a:pPr>
            <a:endParaRPr lang="en-US"/>
          </a:p>
        </p:txBody>
      </p:sp>
      <p:sp>
        <p:nvSpPr>
          <p:cNvPr id="11" name="Rectangle 13">
            <a:extLst>
              <a:ext uri="{FF2B5EF4-FFF2-40B4-BE49-F238E27FC236}">
                <a16:creationId xmlns:a16="http://schemas.microsoft.com/office/drawing/2014/main" id="{2E29E474-6303-4D16-B3A5-604AA3E7BB2A}"/>
              </a:ext>
            </a:extLst>
          </p:cNvPr>
          <p:cNvSpPr>
            <a:spLocks noGrp="1" noChangeArrowheads="1"/>
          </p:cNvSpPr>
          <p:nvPr>
            <p:ph type="sldNum" sz="quarter" idx="17"/>
          </p:nvPr>
        </p:nvSpPr>
        <p:spPr>
          <a:ln/>
        </p:spPr>
        <p:txBody>
          <a:bodyPr/>
          <a:lstStyle>
            <a:lvl1pPr>
              <a:defRPr/>
            </a:lvl1pPr>
          </a:lstStyle>
          <a:p>
            <a:pPr>
              <a:defRPr/>
            </a:pPr>
            <a:fld id="{641C083A-F703-484F-9636-207BC6B03571}" type="slidenum">
              <a:rPr lang="en-US" altLang="en-US"/>
              <a:pPr>
                <a:defRPr/>
              </a:pPr>
              <a:t>‹#›</a:t>
            </a:fld>
            <a:endParaRPr lang="en-US" altLang="en-US"/>
          </a:p>
        </p:txBody>
      </p:sp>
    </p:spTree>
    <p:extLst>
      <p:ext uri="{BB962C8B-B14F-4D97-AF65-F5344CB8AC3E}">
        <p14:creationId xmlns:p14="http://schemas.microsoft.com/office/powerpoint/2010/main" val="401047459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213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213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3"/>
          </p:nvPr>
        </p:nvSpPr>
        <p:spPr>
          <a:xfrm>
            <a:off x="609600" y="4114800"/>
            <a:ext cx="5384800" cy="20939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197600" y="4114800"/>
            <a:ext cx="5384800" cy="20939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half" idx="15"/>
          </p:nvPr>
        </p:nvSpPr>
        <p:spPr>
          <a:xfrm>
            <a:off x="609600" y="3770313"/>
            <a:ext cx="5384800" cy="3079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half" idx="16"/>
          </p:nvPr>
        </p:nvSpPr>
        <p:spPr>
          <a:xfrm>
            <a:off x="6197600" y="3770313"/>
            <a:ext cx="5384800" cy="3079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half" idx="17"/>
          </p:nvPr>
        </p:nvSpPr>
        <p:spPr>
          <a:xfrm>
            <a:off x="609600" y="1273970"/>
            <a:ext cx="5384800" cy="3079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3"/>
          <p:cNvSpPr>
            <a:spLocks noGrp="1"/>
          </p:cNvSpPr>
          <p:nvPr>
            <p:ph sz="half" idx="18"/>
          </p:nvPr>
        </p:nvSpPr>
        <p:spPr>
          <a:xfrm>
            <a:off x="6197600" y="1273970"/>
            <a:ext cx="5384800" cy="3079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1">
            <a:extLst>
              <a:ext uri="{FF2B5EF4-FFF2-40B4-BE49-F238E27FC236}">
                <a16:creationId xmlns:a16="http://schemas.microsoft.com/office/drawing/2014/main" id="{3F7C1CAC-150D-4F10-B2EB-8EF5E1206410}"/>
              </a:ext>
            </a:extLst>
          </p:cNvPr>
          <p:cNvSpPr>
            <a:spLocks noGrp="1" noChangeArrowheads="1"/>
          </p:cNvSpPr>
          <p:nvPr>
            <p:ph type="dt" sz="half" idx="19"/>
          </p:nvPr>
        </p:nvSpPr>
        <p:spPr>
          <a:ln/>
        </p:spPr>
        <p:txBody>
          <a:bodyPr/>
          <a:lstStyle>
            <a:lvl1pPr>
              <a:defRPr/>
            </a:lvl1pPr>
          </a:lstStyle>
          <a:p>
            <a:pPr>
              <a:defRPr/>
            </a:pPr>
            <a:endParaRPr lang="en-US"/>
          </a:p>
        </p:txBody>
      </p:sp>
      <p:sp>
        <p:nvSpPr>
          <p:cNvPr id="15" name="Rectangle 12">
            <a:extLst>
              <a:ext uri="{FF2B5EF4-FFF2-40B4-BE49-F238E27FC236}">
                <a16:creationId xmlns:a16="http://schemas.microsoft.com/office/drawing/2014/main" id="{FA9B0C1F-DCEF-4F5A-8466-529326273A44}"/>
              </a:ext>
            </a:extLst>
          </p:cNvPr>
          <p:cNvSpPr>
            <a:spLocks noGrp="1" noChangeArrowheads="1"/>
          </p:cNvSpPr>
          <p:nvPr>
            <p:ph type="ftr" sz="quarter" idx="20"/>
          </p:nvPr>
        </p:nvSpPr>
        <p:spPr>
          <a:ln/>
        </p:spPr>
        <p:txBody>
          <a:bodyPr/>
          <a:lstStyle>
            <a:lvl1pPr>
              <a:defRPr/>
            </a:lvl1pPr>
          </a:lstStyle>
          <a:p>
            <a:pPr>
              <a:defRPr/>
            </a:pPr>
            <a:endParaRPr lang="en-US"/>
          </a:p>
        </p:txBody>
      </p:sp>
      <p:sp>
        <p:nvSpPr>
          <p:cNvPr id="16" name="Rectangle 13">
            <a:extLst>
              <a:ext uri="{FF2B5EF4-FFF2-40B4-BE49-F238E27FC236}">
                <a16:creationId xmlns:a16="http://schemas.microsoft.com/office/drawing/2014/main" id="{2E29E474-6303-4D16-B3A5-604AA3E7BB2A}"/>
              </a:ext>
            </a:extLst>
          </p:cNvPr>
          <p:cNvSpPr>
            <a:spLocks noGrp="1" noChangeArrowheads="1"/>
          </p:cNvSpPr>
          <p:nvPr>
            <p:ph type="sldNum" sz="quarter" idx="21"/>
          </p:nvPr>
        </p:nvSpPr>
        <p:spPr>
          <a:ln/>
        </p:spPr>
        <p:txBody>
          <a:bodyPr/>
          <a:lstStyle>
            <a:lvl1pPr>
              <a:defRPr/>
            </a:lvl1pPr>
          </a:lstStyle>
          <a:p>
            <a:pPr>
              <a:defRPr/>
            </a:pPr>
            <a:fld id="{8B618210-09D8-4B27-A912-96F1D5F104ED}" type="slidenum">
              <a:rPr lang="en-US" altLang="en-US"/>
              <a:pPr>
                <a:defRPr/>
              </a:pPr>
              <a:t>‹#›</a:t>
            </a:fld>
            <a:endParaRPr lang="en-US" altLang="en-US"/>
          </a:p>
        </p:txBody>
      </p:sp>
    </p:spTree>
    <p:extLst>
      <p:ext uri="{BB962C8B-B14F-4D97-AF65-F5344CB8AC3E}">
        <p14:creationId xmlns:p14="http://schemas.microsoft.com/office/powerpoint/2010/main" val="107445021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268C35-13A2-4299-B7BB-FB7E893B235D}" type="datetimeFigureOut">
              <a:rPr lang="en-US" smtClean="0"/>
              <a:t>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D3C272-1074-4A47-9676-4E606000892A}" type="slidenum">
              <a:rPr lang="en-US" smtClean="0"/>
              <a:t>‹#›</a:t>
            </a:fld>
            <a:endParaRPr lang="en-US"/>
          </a:p>
        </p:txBody>
      </p:sp>
    </p:spTree>
    <p:extLst>
      <p:ext uri="{BB962C8B-B14F-4D97-AF65-F5344CB8AC3E}">
        <p14:creationId xmlns:p14="http://schemas.microsoft.com/office/powerpoint/2010/main" val="3377848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11" name="Content Placeholder 3"/>
          <p:cNvSpPr>
            <a:spLocks noGrp="1"/>
          </p:cNvSpPr>
          <p:nvPr>
            <p:ph sz="half" idx="14"/>
          </p:nvPr>
        </p:nvSpPr>
        <p:spPr>
          <a:xfrm>
            <a:off x="6234591" y="1424504"/>
            <a:ext cx="2560320" cy="1920240"/>
          </a:xfrm>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12" name="Content Placeholder 4"/>
          <p:cNvSpPr>
            <a:spLocks noGrp="1"/>
          </p:cNvSpPr>
          <p:nvPr>
            <p:ph sz="half" idx="15"/>
          </p:nvPr>
        </p:nvSpPr>
        <p:spPr>
          <a:xfrm>
            <a:off x="9165813" y="1445144"/>
            <a:ext cx="2560320" cy="1920240"/>
          </a:xfrm>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13" name="Content Placeholder 5"/>
          <p:cNvSpPr>
            <a:spLocks noGrp="1"/>
          </p:cNvSpPr>
          <p:nvPr>
            <p:ph sz="half" idx="16"/>
          </p:nvPr>
        </p:nvSpPr>
        <p:spPr>
          <a:xfrm>
            <a:off x="372149" y="4107752"/>
            <a:ext cx="2560320" cy="1920240"/>
          </a:xfrm>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14" name="Content Placeholder 6"/>
          <p:cNvSpPr>
            <a:spLocks noGrp="1"/>
          </p:cNvSpPr>
          <p:nvPr>
            <p:ph sz="half" idx="17"/>
          </p:nvPr>
        </p:nvSpPr>
        <p:spPr>
          <a:xfrm>
            <a:off x="3303370" y="4107752"/>
            <a:ext cx="2560320" cy="1920240"/>
          </a:xfrm>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15" name="Content Placeholder 7"/>
          <p:cNvSpPr>
            <a:spLocks noGrp="1"/>
          </p:cNvSpPr>
          <p:nvPr>
            <p:ph sz="half" idx="18"/>
          </p:nvPr>
        </p:nvSpPr>
        <p:spPr>
          <a:xfrm>
            <a:off x="6234591" y="4107752"/>
            <a:ext cx="2560320" cy="1920240"/>
          </a:xfrm>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16" name="Content Placeholder 8"/>
          <p:cNvSpPr>
            <a:spLocks noGrp="1"/>
          </p:cNvSpPr>
          <p:nvPr>
            <p:ph sz="half" idx="19"/>
          </p:nvPr>
        </p:nvSpPr>
        <p:spPr>
          <a:xfrm>
            <a:off x="9165813" y="4107752"/>
            <a:ext cx="2560320" cy="1920240"/>
          </a:xfrm>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17" name="Content Placeholder 9"/>
          <p:cNvSpPr>
            <a:spLocks noGrp="1"/>
          </p:cNvSpPr>
          <p:nvPr>
            <p:ph sz="half" idx="20"/>
          </p:nvPr>
        </p:nvSpPr>
        <p:spPr>
          <a:xfrm>
            <a:off x="377637" y="3364516"/>
            <a:ext cx="2560320" cy="365760"/>
          </a:xfrm>
        </p:spPr>
        <p:txBody>
          <a:bodyPr anchor="ctr" anchorCtr="1">
            <a:normAutofit/>
          </a:bodyPr>
          <a:lstStyle>
            <a:lvl1pPr marL="0" indent="0">
              <a:buFont typeface="Arial" panose="020B0604020202020204" pitchFamily="34" charset="0"/>
              <a:buNone/>
              <a:defRPr>
                <a:latin typeface="Arial" panose="020B0604020202020204" pitchFamily="34" charset="0"/>
                <a:cs typeface="Arial" panose="020B0604020202020204" pitchFamily="34" charset="0"/>
              </a:defRPr>
            </a:lvl1pPr>
          </a:lstStyle>
          <a:p>
            <a:pPr algn="ctr"/>
            <a:endParaRPr lang="en-US" dirty="0"/>
          </a:p>
        </p:txBody>
      </p:sp>
      <p:sp>
        <p:nvSpPr>
          <p:cNvPr id="18" name="Content Placeholder 10"/>
          <p:cNvSpPr>
            <a:spLocks noGrp="1"/>
          </p:cNvSpPr>
          <p:nvPr>
            <p:ph sz="half" idx="21"/>
          </p:nvPr>
        </p:nvSpPr>
        <p:spPr>
          <a:xfrm>
            <a:off x="3307029" y="3364516"/>
            <a:ext cx="2560320" cy="365760"/>
          </a:xfrm>
        </p:spPr>
        <p:txBody>
          <a:bodyPr anchor="ctr" anchorCtr="1">
            <a:normAutofit/>
          </a:bodyPr>
          <a:lstStyle>
            <a:lvl1pPr marL="0" indent="0">
              <a:buFont typeface="Arial" panose="020B0604020202020204" pitchFamily="34" charset="0"/>
              <a:buNone/>
              <a:defRPr>
                <a:latin typeface="Arial" panose="020B0604020202020204" pitchFamily="34" charset="0"/>
                <a:cs typeface="Arial" panose="020B0604020202020204" pitchFamily="34" charset="0"/>
              </a:defRPr>
            </a:lvl1pPr>
          </a:lstStyle>
          <a:p>
            <a:pPr algn="ctr"/>
            <a:endParaRPr lang="en-US" dirty="0"/>
          </a:p>
        </p:txBody>
      </p:sp>
      <p:sp>
        <p:nvSpPr>
          <p:cNvPr id="19" name="Content Placeholder 11"/>
          <p:cNvSpPr>
            <a:spLocks noGrp="1"/>
          </p:cNvSpPr>
          <p:nvPr>
            <p:ph sz="half" idx="22"/>
          </p:nvPr>
        </p:nvSpPr>
        <p:spPr>
          <a:xfrm>
            <a:off x="6236421" y="3364516"/>
            <a:ext cx="2560320" cy="365760"/>
          </a:xfrm>
        </p:spPr>
        <p:txBody>
          <a:bodyPr anchor="ctr" anchorCtr="1">
            <a:normAutofit/>
          </a:bodyPr>
          <a:lstStyle>
            <a:lvl1pPr marL="0" indent="0">
              <a:buFont typeface="Arial" panose="020B0604020202020204" pitchFamily="34" charset="0"/>
              <a:buNone/>
              <a:defRPr>
                <a:latin typeface="Arial" panose="020B0604020202020204" pitchFamily="34" charset="0"/>
                <a:cs typeface="Arial" panose="020B0604020202020204" pitchFamily="34" charset="0"/>
              </a:defRPr>
            </a:lvl1pPr>
          </a:lstStyle>
          <a:p>
            <a:endParaRPr lang="en-US" dirty="0"/>
          </a:p>
        </p:txBody>
      </p:sp>
      <p:sp>
        <p:nvSpPr>
          <p:cNvPr id="20" name="Content Placeholder 12"/>
          <p:cNvSpPr>
            <a:spLocks noGrp="1"/>
          </p:cNvSpPr>
          <p:nvPr>
            <p:ph sz="half" idx="23"/>
          </p:nvPr>
        </p:nvSpPr>
        <p:spPr>
          <a:xfrm>
            <a:off x="9165813" y="3364516"/>
            <a:ext cx="2560320" cy="365760"/>
          </a:xfrm>
        </p:spPr>
        <p:txBody>
          <a:bodyPr anchor="ctr" anchorCtr="1">
            <a:normAutofit/>
          </a:bodyPr>
          <a:lstStyle>
            <a:lvl1pPr marL="0" indent="0">
              <a:buFont typeface="Arial" panose="020B0604020202020204" pitchFamily="34" charset="0"/>
              <a:buNone/>
              <a:defRPr>
                <a:latin typeface="Arial" panose="020B0604020202020204" pitchFamily="34" charset="0"/>
                <a:cs typeface="Arial" panose="020B0604020202020204" pitchFamily="34" charset="0"/>
              </a:defRPr>
            </a:lvl1pPr>
          </a:lstStyle>
          <a:p>
            <a:endParaRPr lang="en-US" dirty="0"/>
          </a:p>
        </p:txBody>
      </p:sp>
      <p:sp>
        <p:nvSpPr>
          <p:cNvPr id="21" name="Content Placeholder 13"/>
          <p:cNvSpPr>
            <a:spLocks noGrp="1"/>
          </p:cNvSpPr>
          <p:nvPr>
            <p:ph sz="half" idx="24"/>
          </p:nvPr>
        </p:nvSpPr>
        <p:spPr>
          <a:xfrm>
            <a:off x="372149" y="6051789"/>
            <a:ext cx="2560320" cy="365760"/>
          </a:xfrm>
        </p:spPr>
        <p:txBody>
          <a:bodyPr anchor="ctr" anchorCtr="1">
            <a:normAutofit/>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22" name="Content Placeholder 14"/>
          <p:cNvSpPr>
            <a:spLocks noGrp="1"/>
          </p:cNvSpPr>
          <p:nvPr>
            <p:ph sz="half" idx="25"/>
          </p:nvPr>
        </p:nvSpPr>
        <p:spPr>
          <a:xfrm>
            <a:off x="3303349" y="6027992"/>
            <a:ext cx="2560320" cy="365760"/>
          </a:xfrm>
        </p:spPr>
        <p:txBody>
          <a:bodyPr anchor="ctr" anchorCtr="1">
            <a:normAutofit/>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23" name="Content Placeholder 15"/>
          <p:cNvSpPr>
            <a:spLocks noGrp="1"/>
          </p:cNvSpPr>
          <p:nvPr>
            <p:ph sz="half" idx="26"/>
          </p:nvPr>
        </p:nvSpPr>
        <p:spPr>
          <a:xfrm>
            <a:off x="6234529" y="6027992"/>
            <a:ext cx="2560320" cy="365760"/>
          </a:xfrm>
        </p:spPr>
        <p:txBody>
          <a:bodyPr anchor="ctr" anchorCtr="1">
            <a:normAutofit/>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24" name="Content Placeholder 16"/>
          <p:cNvSpPr>
            <a:spLocks noGrp="1"/>
          </p:cNvSpPr>
          <p:nvPr>
            <p:ph sz="half" idx="27"/>
          </p:nvPr>
        </p:nvSpPr>
        <p:spPr>
          <a:xfrm>
            <a:off x="9165771" y="6027992"/>
            <a:ext cx="2560320" cy="365760"/>
          </a:xfrm>
        </p:spPr>
        <p:txBody>
          <a:bodyPr anchor="ctr" anchorCtr="1">
            <a:normAutofit/>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25" name="Content Placeholder 1"/>
          <p:cNvSpPr>
            <a:spLocks noGrp="1"/>
          </p:cNvSpPr>
          <p:nvPr>
            <p:ph sz="half" idx="13"/>
          </p:nvPr>
        </p:nvSpPr>
        <p:spPr>
          <a:xfrm>
            <a:off x="3303370" y="1424504"/>
            <a:ext cx="2560320" cy="1920240"/>
          </a:xfrm>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26" name="Content Placeholder 2"/>
          <p:cNvSpPr>
            <a:spLocks noGrp="1"/>
          </p:cNvSpPr>
          <p:nvPr>
            <p:ph sz="half" idx="1"/>
          </p:nvPr>
        </p:nvSpPr>
        <p:spPr>
          <a:xfrm>
            <a:off x="372149" y="1424504"/>
            <a:ext cx="2560320" cy="1920240"/>
          </a:xfrm>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2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86529292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10190601" cy="914400"/>
          </a:xfrm>
        </p:spPr>
        <p:txBody>
          <a:bodyPr/>
          <a:lstStyle/>
          <a:p>
            <a:r>
              <a:rPr lang="en-US" dirty="0"/>
              <a:t>Click to edit Master title style</a:t>
            </a:r>
          </a:p>
        </p:txBody>
      </p:sp>
      <p:sp>
        <p:nvSpPr>
          <p:cNvPr id="3" name="Content Placeholder 2"/>
          <p:cNvSpPr>
            <a:spLocks noGrp="1"/>
          </p:cNvSpPr>
          <p:nvPr>
            <p:ph idx="1"/>
          </p:nvPr>
        </p:nvSpPr>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98307834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11" name="Content Placeholder 3"/>
          <p:cNvSpPr>
            <a:spLocks noGrp="1"/>
          </p:cNvSpPr>
          <p:nvPr>
            <p:ph sz="half" idx="14"/>
          </p:nvPr>
        </p:nvSpPr>
        <p:spPr>
          <a:xfrm>
            <a:off x="6234591" y="1424504"/>
            <a:ext cx="2560320" cy="1920240"/>
          </a:xfrm>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12" name="Content Placeholder 4"/>
          <p:cNvSpPr>
            <a:spLocks noGrp="1"/>
          </p:cNvSpPr>
          <p:nvPr>
            <p:ph sz="half" idx="15"/>
          </p:nvPr>
        </p:nvSpPr>
        <p:spPr>
          <a:xfrm>
            <a:off x="9165813" y="1445144"/>
            <a:ext cx="2560320" cy="1920240"/>
          </a:xfrm>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13" name="Content Placeholder 5"/>
          <p:cNvSpPr>
            <a:spLocks noGrp="1"/>
          </p:cNvSpPr>
          <p:nvPr>
            <p:ph sz="half" idx="16"/>
          </p:nvPr>
        </p:nvSpPr>
        <p:spPr>
          <a:xfrm>
            <a:off x="372149" y="4107752"/>
            <a:ext cx="2560320" cy="1920240"/>
          </a:xfrm>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14" name="Content Placeholder 6"/>
          <p:cNvSpPr>
            <a:spLocks noGrp="1"/>
          </p:cNvSpPr>
          <p:nvPr>
            <p:ph sz="half" idx="17"/>
          </p:nvPr>
        </p:nvSpPr>
        <p:spPr>
          <a:xfrm>
            <a:off x="3303370" y="4107752"/>
            <a:ext cx="2560320" cy="1920240"/>
          </a:xfrm>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15" name="Content Placeholder 7"/>
          <p:cNvSpPr>
            <a:spLocks noGrp="1"/>
          </p:cNvSpPr>
          <p:nvPr>
            <p:ph sz="half" idx="18"/>
          </p:nvPr>
        </p:nvSpPr>
        <p:spPr>
          <a:xfrm>
            <a:off x="6234591" y="4107752"/>
            <a:ext cx="2560320" cy="1920240"/>
          </a:xfrm>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16" name="Content Placeholder 8"/>
          <p:cNvSpPr>
            <a:spLocks noGrp="1"/>
          </p:cNvSpPr>
          <p:nvPr>
            <p:ph sz="half" idx="19"/>
          </p:nvPr>
        </p:nvSpPr>
        <p:spPr>
          <a:xfrm>
            <a:off x="9165813" y="4107752"/>
            <a:ext cx="2560320" cy="1920240"/>
          </a:xfrm>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17" name="Content Placeholder 9"/>
          <p:cNvSpPr>
            <a:spLocks noGrp="1"/>
          </p:cNvSpPr>
          <p:nvPr>
            <p:ph sz="half" idx="20"/>
          </p:nvPr>
        </p:nvSpPr>
        <p:spPr>
          <a:xfrm>
            <a:off x="377637" y="3364516"/>
            <a:ext cx="2560320" cy="365760"/>
          </a:xfrm>
        </p:spPr>
        <p:txBody>
          <a:bodyPr anchor="ctr" anchorCtr="1">
            <a:normAutofit/>
          </a:bodyPr>
          <a:lstStyle>
            <a:lvl1pPr marL="0" indent="0">
              <a:buFont typeface="Arial" panose="020B0604020202020204" pitchFamily="34" charset="0"/>
              <a:buNone/>
              <a:defRPr>
                <a:latin typeface="Arial" panose="020B0604020202020204" pitchFamily="34" charset="0"/>
                <a:cs typeface="Arial" panose="020B0604020202020204" pitchFamily="34" charset="0"/>
              </a:defRPr>
            </a:lvl1pPr>
          </a:lstStyle>
          <a:p>
            <a:pPr algn="ctr"/>
            <a:endParaRPr lang="en-US" dirty="0"/>
          </a:p>
        </p:txBody>
      </p:sp>
      <p:sp>
        <p:nvSpPr>
          <p:cNvPr id="18" name="Content Placeholder 10"/>
          <p:cNvSpPr>
            <a:spLocks noGrp="1"/>
          </p:cNvSpPr>
          <p:nvPr>
            <p:ph sz="half" idx="21"/>
          </p:nvPr>
        </p:nvSpPr>
        <p:spPr>
          <a:xfrm>
            <a:off x="3307029" y="3364516"/>
            <a:ext cx="2560320" cy="365760"/>
          </a:xfrm>
        </p:spPr>
        <p:txBody>
          <a:bodyPr anchor="ctr" anchorCtr="1">
            <a:normAutofit/>
          </a:bodyPr>
          <a:lstStyle>
            <a:lvl1pPr marL="0" indent="0">
              <a:buFont typeface="Arial" panose="020B0604020202020204" pitchFamily="34" charset="0"/>
              <a:buNone/>
              <a:defRPr>
                <a:latin typeface="Arial" panose="020B0604020202020204" pitchFamily="34" charset="0"/>
                <a:cs typeface="Arial" panose="020B0604020202020204" pitchFamily="34" charset="0"/>
              </a:defRPr>
            </a:lvl1pPr>
          </a:lstStyle>
          <a:p>
            <a:pPr algn="ctr"/>
            <a:endParaRPr lang="en-US" dirty="0"/>
          </a:p>
        </p:txBody>
      </p:sp>
      <p:sp>
        <p:nvSpPr>
          <p:cNvPr id="19" name="Content Placeholder 11"/>
          <p:cNvSpPr>
            <a:spLocks noGrp="1"/>
          </p:cNvSpPr>
          <p:nvPr>
            <p:ph sz="half" idx="22"/>
          </p:nvPr>
        </p:nvSpPr>
        <p:spPr>
          <a:xfrm>
            <a:off x="6236421" y="3364516"/>
            <a:ext cx="2560320" cy="365760"/>
          </a:xfrm>
        </p:spPr>
        <p:txBody>
          <a:bodyPr anchor="ctr" anchorCtr="1">
            <a:normAutofit/>
          </a:bodyPr>
          <a:lstStyle>
            <a:lvl1pPr marL="0" indent="0">
              <a:buFont typeface="Arial" panose="020B0604020202020204" pitchFamily="34" charset="0"/>
              <a:buNone/>
              <a:defRPr>
                <a:latin typeface="Arial" panose="020B0604020202020204" pitchFamily="34" charset="0"/>
                <a:cs typeface="Arial" panose="020B0604020202020204" pitchFamily="34" charset="0"/>
              </a:defRPr>
            </a:lvl1pPr>
          </a:lstStyle>
          <a:p>
            <a:endParaRPr lang="en-US" dirty="0"/>
          </a:p>
        </p:txBody>
      </p:sp>
      <p:sp>
        <p:nvSpPr>
          <p:cNvPr id="20" name="Content Placeholder 12"/>
          <p:cNvSpPr>
            <a:spLocks noGrp="1"/>
          </p:cNvSpPr>
          <p:nvPr>
            <p:ph sz="half" idx="23"/>
          </p:nvPr>
        </p:nvSpPr>
        <p:spPr>
          <a:xfrm>
            <a:off x="9165813" y="3364516"/>
            <a:ext cx="2560320" cy="365760"/>
          </a:xfrm>
        </p:spPr>
        <p:txBody>
          <a:bodyPr anchor="ctr" anchorCtr="1">
            <a:normAutofit/>
          </a:bodyPr>
          <a:lstStyle>
            <a:lvl1pPr marL="0" indent="0">
              <a:buFont typeface="Arial" panose="020B0604020202020204" pitchFamily="34" charset="0"/>
              <a:buNone/>
              <a:defRPr>
                <a:latin typeface="Arial" panose="020B0604020202020204" pitchFamily="34" charset="0"/>
                <a:cs typeface="Arial" panose="020B0604020202020204" pitchFamily="34" charset="0"/>
              </a:defRPr>
            </a:lvl1pPr>
          </a:lstStyle>
          <a:p>
            <a:endParaRPr lang="en-US" dirty="0"/>
          </a:p>
        </p:txBody>
      </p:sp>
      <p:sp>
        <p:nvSpPr>
          <p:cNvPr id="21" name="Content Placeholder 13"/>
          <p:cNvSpPr>
            <a:spLocks noGrp="1"/>
          </p:cNvSpPr>
          <p:nvPr>
            <p:ph sz="half" idx="24"/>
          </p:nvPr>
        </p:nvSpPr>
        <p:spPr>
          <a:xfrm>
            <a:off x="372149" y="6051789"/>
            <a:ext cx="2560320" cy="365760"/>
          </a:xfrm>
        </p:spPr>
        <p:txBody>
          <a:bodyPr anchor="ctr" anchorCtr="1">
            <a:normAutofit/>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22" name="Content Placeholder 14"/>
          <p:cNvSpPr>
            <a:spLocks noGrp="1"/>
          </p:cNvSpPr>
          <p:nvPr>
            <p:ph sz="half" idx="25"/>
          </p:nvPr>
        </p:nvSpPr>
        <p:spPr>
          <a:xfrm>
            <a:off x="3303349" y="6027992"/>
            <a:ext cx="2560320" cy="365760"/>
          </a:xfrm>
        </p:spPr>
        <p:txBody>
          <a:bodyPr anchor="ctr" anchorCtr="1">
            <a:normAutofit/>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23" name="Content Placeholder 15"/>
          <p:cNvSpPr>
            <a:spLocks noGrp="1"/>
          </p:cNvSpPr>
          <p:nvPr>
            <p:ph sz="half" idx="26"/>
          </p:nvPr>
        </p:nvSpPr>
        <p:spPr>
          <a:xfrm>
            <a:off x="6234529" y="6027992"/>
            <a:ext cx="2560320" cy="365760"/>
          </a:xfrm>
        </p:spPr>
        <p:txBody>
          <a:bodyPr anchor="ctr" anchorCtr="1">
            <a:normAutofit/>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24" name="Content Placeholder 16"/>
          <p:cNvSpPr>
            <a:spLocks noGrp="1"/>
          </p:cNvSpPr>
          <p:nvPr>
            <p:ph sz="half" idx="27"/>
          </p:nvPr>
        </p:nvSpPr>
        <p:spPr>
          <a:xfrm>
            <a:off x="9165771" y="6027992"/>
            <a:ext cx="2560320" cy="365760"/>
          </a:xfrm>
        </p:spPr>
        <p:txBody>
          <a:bodyPr anchor="ctr" anchorCtr="1">
            <a:normAutofit/>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25" name="Content Placeholder 1"/>
          <p:cNvSpPr>
            <a:spLocks noGrp="1"/>
          </p:cNvSpPr>
          <p:nvPr>
            <p:ph sz="half" idx="13"/>
          </p:nvPr>
        </p:nvSpPr>
        <p:spPr>
          <a:xfrm>
            <a:off x="3303370" y="1424504"/>
            <a:ext cx="2560320" cy="1920240"/>
          </a:xfrm>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26" name="Content Placeholder 2"/>
          <p:cNvSpPr>
            <a:spLocks noGrp="1"/>
          </p:cNvSpPr>
          <p:nvPr>
            <p:ph sz="half" idx="1"/>
          </p:nvPr>
        </p:nvSpPr>
        <p:spPr>
          <a:xfrm>
            <a:off x="372149" y="1424504"/>
            <a:ext cx="2560320" cy="1920240"/>
          </a:xfrm>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2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79387582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a:t>Click to edit Master title style</a:t>
            </a:r>
          </a:p>
        </p:txBody>
      </p:sp>
    </p:spTree>
    <p:extLst>
      <p:ext uri="{BB962C8B-B14F-4D97-AF65-F5344CB8AC3E}">
        <p14:creationId xmlns:p14="http://schemas.microsoft.com/office/powerpoint/2010/main" val="391580055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Members - left">
    <p:spTree>
      <p:nvGrpSpPr>
        <p:cNvPr id="1" name=""/>
        <p:cNvGrpSpPr/>
        <p:nvPr/>
      </p:nvGrpSpPr>
      <p:grpSpPr>
        <a:xfrm>
          <a:off x="0" y="0"/>
          <a:ext cx="0" cy="0"/>
          <a:chOff x="0" y="0"/>
          <a:chExt cx="0" cy="0"/>
        </a:xfrm>
      </p:grpSpPr>
      <p:sp>
        <p:nvSpPr>
          <p:cNvPr id="24" name="Picture Placeholder 23"/>
          <p:cNvSpPr>
            <a:spLocks noGrp="1"/>
          </p:cNvSpPr>
          <p:nvPr>
            <p:ph type="pic" sz="quarter" idx="10"/>
          </p:nvPr>
        </p:nvSpPr>
        <p:spPr>
          <a:xfrm>
            <a:off x="727322" y="1897823"/>
            <a:ext cx="2032000" cy="2965622"/>
          </a:xfrm>
          <a:prstGeom prst="rect">
            <a:avLst/>
          </a:prstGeom>
        </p:spPr>
        <p:txBody>
          <a:bodyPr/>
          <a:lstStyle>
            <a:lvl1pPr>
              <a:defRPr>
                <a:latin typeface="Arial" panose="020B0604020202020204" pitchFamily="34" charset="0"/>
              </a:defRPr>
            </a:lvl1pPr>
          </a:lstStyle>
          <a:p>
            <a:endParaRPr lang="en-US" dirty="0"/>
          </a:p>
        </p:txBody>
      </p:sp>
      <p:sp>
        <p:nvSpPr>
          <p:cNvPr id="2" name="TextBox 1"/>
          <p:cNvSpPr txBox="1"/>
          <p:nvPr userDrawn="1"/>
        </p:nvSpPr>
        <p:spPr>
          <a:xfrm>
            <a:off x="215947" y="800605"/>
            <a:ext cx="1223900" cy="299441"/>
          </a:xfrm>
          <a:prstGeom prst="rect">
            <a:avLst/>
          </a:prstGeom>
          <a:noFill/>
        </p:spPr>
        <p:txBody>
          <a:bodyPr wrap="square" lIns="0" tIns="0" rIns="0" bIns="0" rtlCol="0">
            <a:spAutoFit/>
          </a:bodyPr>
          <a:lstStyle/>
          <a:p>
            <a:r>
              <a:rPr lang="en-US" sz="1946" b="1" baseline="0" dirty="0">
                <a:latin typeface="Helvetica LT Std" panose="020B0704020202030204" pitchFamily="34" charset="0"/>
                <a:cs typeface="Arial" panose="020B0604020202020204" pitchFamily="34" charset="0"/>
              </a:rPr>
              <a:t>Members</a:t>
            </a:r>
          </a:p>
        </p:txBody>
      </p:sp>
      <p:cxnSp>
        <p:nvCxnSpPr>
          <p:cNvPr id="7" name="Straight Connector 6"/>
          <p:cNvCxnSpPr/>
          <p:nvPr userDrawn="1"/>
        </p:nvCxnSpPr>
        <p:spPr>
          <a:xfrm>
            <a:off x="169077" y="800605"/>
            <a:ext cx="1592502" cy="0"/>
          </a:xfrm>
          <a:prstGeom prst="line">
            <a:avLst/>
          </a:prstGeom>
          <a:ln>
            <a:solidFill>
              <a:srgbClr val="E77625"/>
            </a:solidFill>
          </a:ln>
        </p:spPr>
        <p:style>
          <a:lnRef idx="1">
            <a:schemeClr val="accent2"/>
          </a:lnRef>
          <a:fillRef idx="0">
            <a:schemeClr val="accent2"/>
          </a:fillRef>
          <a:effectRef idx="0">
            <a:schemeClr val="accent2"/>
          </a:effectRef>
          <a:fontRef idx="minor">
            <a:schemeClr val="tx1"/>
          </a:fontRef>
        </p:style>
      </p:cxnSp>
      <p:sp>
        <p:nvSpPr>
          <p:cNvPr id="67" name="Rectangle 66"/>
          <p:cNvSpPr/>
          <p:nvPr userDrawn="1"/>
        </p:nvSpPr>
        <p:spPr>
          <a:xfrm>
            <a:off x="0" y="6292870"/>
            <a:ext cx="12192000" cy="57262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14" name="Text Placeholder 13"/>
          <p:cNvSpPr>
            <a:spLocks noGrp="1"/>
          </p:cNvSpPr>
          <p:nvPr>
            <p:ph type="body" sz="quarter" idx="12" hasCustomPrompt="1"/>
          </p:nvPr>
        </p:nvSpPr>
        <p:spPr>
          <a:xfrm>
            <a:off x="727322" y="6407990"/>
            <a:ext cx="5135880" cy="342386"/>
          </a:xfrm>
          <a:prstGeom prst="rect">
            <a:avLst/>
          </a:prstGeom>
        </p:spPr>
        <p:txBody>
          <a:bodyPr lIns="0" tIns="0" rIns="0" bIns="0" anchor="ctr" anchorCtr="0"/>
          <a:lstStyle>
            <a:lvl1pPr marL="0" indent="0">
              <a:buNone/>
              <a:defRPr sz="1622" baseline="0">
                <a:latin typeface="Helvetica LT Std Light" panose="020B0403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email</a:t>
            </a:r>
            <a:endParaRPr lang="en-US" dirty="0"/>
          </a:p>
        </p:txBody>
      </p:sp>
      <p:sp>
        <p:nvSpPr>
          <p:cNvPr id="68" name="Text Placeholder 13"/>
          <p:cNvSpPr>
            <a:spLocks noGrp="1"/>
          </p:cNvSpPr>
          <p:nvPr>
            <p:ph type="body" sz="quarter" idx="13" hasCustomPrompt="1"/>
          </p:nvPr>
        </p:nvSpPr>
        <p:spPr>
          <a:xfrm>
            <a:off x="6526837" y="6401423"/>
            <a:ext cx="5135880" cy="342386"/>
          </a:xfrm>
          <a:prstGeom prst="rect">
            <a:avLst/>
          </a:prstGeom>
        </p:spPr>
        <p:txBody>
          <a:bodyPr lIns="0" tIns="0" rIns="0" bIns="0" anchor="ctr" anchorCtr="0"/>
          <a:lstStyle>
            <a:lvl1pPr marL="0" indent="0">
              <a:buNone/>
              <a:defRPr sz="1622" baseline="0">
                <a:latin typeface="Helvetica LT Std Light" panose="020B0403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email</a:t>
            </a:r>
            <a:endParaRPr lang="en-US" dirty="0"/>
          </a:p>
        </p:txBody>
      </p:sp>
      <p:sp>
        <p:nvSpPr>
          <p:cNvPr id="71" name="Content Placeholder 70"/>
          <p:cNvSpPr>
            <a:spLocks noGrp="1"/>
          </p:cNvSpPr>
          <p:nvPr>
            <p:ph sz="quarter" idx="14"/>
          </p:nvPr>
        </p:nvSpPr>
        <p:spPr>
          <a:xfrm>
            <a:off x="2815025" y="1897823"/>
            <a:ext cx="3048000" cy="222422"/>
          </a:xfrm>
          <a:prstGeom prst="rect">
            <a:avLst/>
          </a:prstGeom>
        </p:spPr>
        <p:txBody>
          <a:bodyPr lIns="45720" tIns="0" rIns="0" bIns="27432"/>
          <a:lstStyle>
            <a:lvl1pPr marL="0" indent="0">
              <a:lnSpc>
                <a:spcPct val="100000"/>
              </a:lnSpc>
              <a:spcBef>
                <a:spcPts val="0"/>
              </a:spcBef>
              <a:buNone/>
              <a:defRPr sz="1946" b="1" i="0" baseline="0">
                <a:latin typeface="Helvetica LT Std" panose="020B0704020202030204" pitchFamily="34" charset="0"/>
                <a:cs typeface="Arial" panose="020B0604020202020204" pitchFamily="34" charset="0"/>
              </a:defRPr>
            </a:lvl1pPr>
          </a:lstStyle>
          <a:p>
            <a:pPr lvl="0"/>
            <a:endParaRPr lang="en-US" dirty="0"/>
          </a:p>
        </p:txBody>
      </p:sp>
      <p:sp>
        <p:nvSpPr>
          <p:cNvPr id="73" name="Picture Placeholder 23"/>
          <p:cNvSpPr>
            <a:spLocks noGrp="1"/>
          </p:cNvSpPr>
          <p:nvPr>
            <p:ph type="pic" sz="quarter" idx="15"/>
          </p:nvPr>
        </p:nvSpPr>
        <p:spPr>
          <a:xfrm>
            <a:off x="6534193" y="1897823"/>
            <a:ext cx="2032000" cy="2965622"/>
          </a:xfrm>
          <a:prstGeom prst="rect">
            <a:avLst/>
          </a:prstGeom>
        </p:spPr>
        <p:txBody>
          <a:bodyPr/>
          <a:lstStyle>
            <a:lvl1pPr>
              <a:defRPr>
                <a:latin typeface="Arial" panose="020B0604020202020204" pitchFamily="34" charset="0"/>
              </a:defRPr>
            </a:lvl1pPr>
          </a:lstStyle>
          <a:p>
            <a:endParaRPr lang="en-US" dirty="0"/>
          </a:p>
        </p:txBody>
      </p:sp>
      <p:sp>
        <p:nvSpPr>
          <p:cNvPr id="74" name="Content Placeholder 70"/>
          <p:cNvSpPr>
            <a:spLocks noGrp="1"/>
          </p:cNvSpPr>
          <p:nvPr>
            <p:ph sz="quarter" idx="16"/>
          </p:nvPr>
        </p:nvSpPr>
        <p:spPr>
          <a:xfrm>
            <a:off x="8621897" y="1897823"/>
            <a:ext cx="3048000" cy="222422"/>
          </a:xfrm>
          <a:prstGeom prst="rect">
            <a:avLst/>
          </a:prstGeom>
        </p:spPr>
        <p:txBody>
          <a:bodyPr lIns="45720" tIns="0" rIns="0" bIns="27432"/>
          <a:lstStyle>
            <a:lvl1pPr marL="0" indent="0">
              <a:lnSpc>
                <a:spcPct val="100000"/>
              </a:lnSpc>
              <a:spcBef>
                <a:spcPts val="0"/>
              </a:spcBef>
              <a:buNone/>
              <a:defRPr sz="1946" b="1" i="0" baseline="0">
                <a:latin typeface="Helvetica LT Std" panose="020B0704020202030204" pitchFamily="34" charset="0"/>
                <a:cs typeface="Arial" panose="020B0604020202020204" pitchFamily="34" charset="0"/>
              </a:defRPr>
            </a:lvl1pPr>
          </a:lstStyle>
          <a:p>
            <a:pPr lvl="0"/>
            <a:endParaRPr lang="en-US" dirty="0"/>
          </a:p>
        </p:txBody>
      </p:sp>
      <p:sp>
        <p:nvSpPr>
          <p:cNvPr id="35" name="Content Placeholder 70"/>
          <p:cNvSpPr>
            <a:spLocks noGrp="1"/>
          </p:cNvSpPr>
          <p:nvPr>
            <p:ph sz="quarter" idx="17"/>
          </p:nvPr>
        </p:nvSpPr>
        <p:spPr>
          <a:xfrm>
            <a:off x="2815025" y="2120420"/>
            <a:ext cx="3048000" cy="593124"/>
          </a:xfrm>
          <a:prstGeom prst="rect">
            <a:avLst/>
          </a:prstGeom>
        </p:spPr>
        <p:txBody>
          <a:bodyPr lIns="45720" tIns="45720" rIns="0" bIns="0"/>
          <a:lstStyle>
            <a:lvl1pPr marL="0" indent="0">
              <a:lnSpc>
                <a:spcPct val="100000"/>
              </a:lnSpc>
              <a:spcBef>
                <a:spcPts val="0"/>
              </a:spcBef>
              <a:buNone/>
              <a:defRPr sz="1135">
                <a:solidFill>
                  <a:srgbClr val="ED7D31"/>
                </a:solidFill>
                <a:latin typeface="Arial" panose="020B0604020202020204" pitchFamily="34" charset="0"/>
                <a:cs typeface="Arial" panose="020B0604020202020204" pitchFamily="34" charset="0"/>
              </a:defRPr>
            </a:lvl1pPr>
          </a:lstStyle>
          <a:p>
            <a:pPr lvl="0"/>
            <a:endParaRPr lang="en-US" dirty="0"/>
          </a:p>
        </p:txBody>
      </p:sp>
      <p:sp>
        <p:nvSpPr>
          <p:cNvPr id="36" name="Content Placeholder 70"/>
          <p:cNvSpPr>
            <a:spLocks noGrp="1"/>
          </p:cNvSpPr>
          <p:nvPr>
            <p:ph sz="quarter" idx="18"/>
          </p:nvPr>
        </p:nvSpPr>
        <p:spPr>
          <a:xfrm>
            <a:off x="8621897" y="2120420"/>
            <a:ext cx="3048000" cy="593124"/>
          </a:xfrm>
          <a:prstGeom prst="rect">
            <a:avLst/>
          </a:prstGeom>
        </p:spPr>
        <p:txBody>
          <a:bodyPr lIns="45720" tIns="45720" rIns="0" bIns="0"/>
          <a:lstStyle>
            <a:lvl1pPr marL="0" indent="0">
              <a:lnSpc>
                <a:spcPct val="100000"/>
              </a:lnSpc>
              <a:spcBef>
                <a:spcPts val="0"/>
              </a:spcBef>
              <a:buNone/>
              <a:defRPr sz="1135">
                <a:solidFill>
                  <a:srgbClr val="ED7D31"/>
                </a:solidFill>
                <a:latin typeface="Arial" panose="020B0604020202020204" pitchFamily="34" charset="0"/>
                <a:cs typeface="Arial" panose="020B0604020202020204" pitchFamily="34" charset="0"/>
              </a:defRPr>
            </a:lvl1pPr>
          </a:lstStyle>
          <a:p>
            <a:pPr lvl="0"/>
            <a:endParaRPr lang="en-US" dirty="0"/>
          </a:p>
        </p:txBody>
      </p:sp>
      <p:sp>
        <p:nvSpPr>
          <p:cNvPr id="39" name="Content Placeholder 70"/>
          <p:cNvSpPr>
            <a:spLocks noGrp="1"/>
          </p:cNvSpPr>
          <p:nvPr>
            <p:ph sz="quarter" idx="19"/>
          </p:nvPr>
        </p:nvSpPr>
        <p:spPr>
          <a:xfrm>
            <a:off x="2815025" y="2713544"/>
            <a:ext cx="3048000" cy="3113903"/>
          </a:xfrm>
          <a:prstGeom prst="rect">
            <a:avLst/>
          </a:prstGeom>
        </p:spPr>
        <p:txBody>
          <a:bodyPr lIns="45720" tIns="18288" rIns="0" bIns="0"/>
          <a:lstStyle>
            <a:lvl1pPr marL="0" indent="0">
              <a:lnSpc>
                <a:spcPct val="100000"/>
              </a:lnSpc>
              <a:spcBef>
                <a:spcPts val="0"/>
              </a:spcBef>
              <a:buNone/>
              <a:defRPr sz="1297">
                <a:latin typeface="Arial" panose="020B0604020202020204" pitchFamily="34" charset="0"/>
                <a:cs typeface="Arial" panose="020B0604020202020204" pitchFamily="34" charset="0"/>
              </a:defRPr>
            </a:lvl1pPr>
          </a:lstStyle>
          <a:p>
            <a:pPr lvl="0"/>
            <a:endParaRPr lang="en-US" dirty="0"/>
          </a:p>
        </p:txBody>
      </p:sp>
      <p:sp>
        <p:nvSpPr>
          <p:cNvPr id="40" name="Content Placeholder 70"/>
          <p:cNvSpPr>
            <a:spLocks noGrp="1"/>
          </p:cNvSpPr>
          <p:nvPr>
            <p:ph sz="quarter" idx="20"/>
          </p:nvPr>
        </p:nvSpPr>
        <p:spPr>
          <a:xfrm>
            <a:off x="8621897" y="2713544"/>
            <a:ext cx="3048000" cy="3113903"/>
          </a:xfrm>
          <a:prstGeom prst="rect">
            <a:avLst/>
          </a:prstGeom>
        </p:spPr>
        <p:txBody>
          <a:bodyPr lIns="45720" tIns="18288" rIns="0" bIns="0"/>
          <a:lstStyle>
            <a:lvl1pPr marL="0" indent="0">
              <a:lnSpc>
                <a:spcPct val="100000"/>
              </a:lnSpc>
              <a:spcBef>
                <a:spcPts val="0"/>
              </a:spcBef>
              <a:buNone/>
              <a:defRPr sz="1297">
                <a:latin typeface="Arial" panose="020B0604020202020204" pitchFamily="34" charset="0"/>
                <a:cs typeface="Arial" panose="020B0604020202020204" pitchFamily="34" charset="0"/>
              </a:defRPr>
            </a:lvl1pPr>
          </a:lstStyle>
          <a:p>
            <a:pPr lvl="0"/>
            <a:endParaRPr lang="en-US" dirty="0"/>
          </a:p>
        </p:txBody>
      </p:sp>
      <p:grpSp>
        <p:nvGrpSpPr>
          <p:cNvPr id="84" name="Group 83"/>
          <p:cNvGrpSpPr/>
          <p:nvPr userDrawn="1"/>
        </p:nvGrpSpPr>
        <p:grpSpPr>
          <a:xfrm>
            <a:off x="-502527" y="-699295"/>
            <a:ext cx="8511733" cy="7974506"/>
            <a:chOff x="3337034" y="-334470"/>
            <a:chExt cx="5107040" cy="4917612"/>
          </a:xfrm>
        </p:grpSpPr>
        <p:sp>
          <p:nvSpPr>
            <p:cNvPr id="85" name="Oval 84"/>
            <p:cNvSpPr/>
            <p:nvPr/>
          </p:nvSpPr>
          <p:spPr>
            <a:xfrm rot="18000000">
              <a:off x="3327060" y="112052"/>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86" name="Oval 85"/>
            <p:cNvSpPr/>
            <p:nvPr/>
          </p:nvSpPr>
          <p:spPr>
            <a:xfrm rot="18000000">
              <a:off x="3413925" y="134324"/>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87" name="Oval 86"/>
            <p:cNvSpPr/>
            <p:nvPr/>
          </p:nvSpPr>
          <p:spPr>
            <a:xfrm rot="18000000">
              <a:off x="3500790" y="156596"/>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88" name="Oval 87"/>
            <p:cNvSpPr/>
            <p:nvPr/>
          </p:nvSpPr>
          <p:spPr>
            <a:xfrm rot="18000000">
              <a:off x="3587655" y="178868"/>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89" name="Oval 88"/>
            <p:cNvSpPr/>
            <p:nvPr/>
          </p:nvSpPr>
          <p:spPr>
            <a:xfrm rot="18000000">
              <a:off x="3674520" y="201140"/>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90" name="Oval 89"/>
            <p:cNvSpPr/>
            <p:nvPr/>
          </p:nvSpPr>
          <p:spPr>
            <a:xfrm rot="18000000">
              <a:off x="3761385" y="223412"/>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91" name="Oval 90"/>
            <p:cNvSpPr/>
            <p:nvPr/>
          </p:nvSpPr>
          <p:spPr>
            <a:xfrm rot="18000000">
              <a:off x="3848250" y="245684"/>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92" name="Oval 91"/>
            <p:cNvSpPr/>
            <p:nvPr/>
          </p:nvSpPr>
          <p:spPr>
            <a:xfrm rot="18000000">
              <a:off x="3935115" y="267956"/>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93" name="Oval 92"/>
            <p:cNvSpPr/>
            <p:nvPr/>
          </p:nvSpPr>
          <p:spPr>
            <a:xfrm rot="18000000">
              <a:off x="4021980" y="290228"/>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94" name="Oval 93"/>
            <p:cNvSpPr/>
            <p:nvPr/>
          </p:nvSpPr>
          <p:spPr>
            <a:xfrm rot="18000000">
              <a:off x="4108845" y="312500"/>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95" name="Oval 94"/>
            <p:cNvSpPr/>
            <p:nvPr/>
          </p:nvSpPr>
          <p:spPr>
            <a:xfrm rot="18000000">
              <a:off x="4195703" y="334771"/>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96" name="Oval 95"/>
            <p:cNvSpPr/>
            <p:nvPr/>
          </p:nvSpPr>
          <p:spPr>
            <a:xfrm rot="18000000">
              <a:off x="3240195" y="89780"/>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97" name="Oval 96"/>
            <p:cNvSpPr/>
            <p:nvPr/>
          </p:nvSpPr>
          <p:spPr>
            <a:xfrm rot="18000000">
              <a:off x="3153330" y="67508"/>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98" name="Oval 97"/>
            <p:cNvSpPr/>
            <p:nvPr/>
          </p:nvSpPr>
          <p:spPr>
            <a:xfrm rot="18000000">
              <a:off x="3066465" y="45236"/>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99" name="Oval 98"/>
            <p:cNvSpPr/>
            <p:nvPr/>
          </p:nvSpPr>
          <p:spPr>
            <a:xfrm rot="18000000">
              <a:off x="2979600" y="22964"/>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gr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381" y="468082"/>
            <a:ext cx="1467893" cy="296562"/>
          </a:xfrm>
          <a:prstGeom prst="rect">
            <a:avLst/>
          </a:prstGeom>
        </p:spPr>
      </p:pic>
    </p:spTree>
    <p:extLst>
      <p:ext uri="{BB962C8B-B14F-4D97-AF65-F5344CB8AC3E}">
        <p14:creationId xmlns:p14="http://schemas.microsoft.com/office/powerpoint/2010/main" val="653600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Members - right">
    <p:spTree>
      <p:nvGrpSpPr>
        <p:cNvPr id="1" name=""/>
        <p:cNvGrpSpPr/>
        <p:nvPr/>
      </p:nvGrpSpPr>
      <p:grpSpPr>
        <a:xfrm>
          <a:off x="0" y="0"/>
          <a:ext cx="0" cy="0"/>
          <a:chOff x="0" y="0"/>
          <a:chExt cx="0" cy="0"/>
        </a:xfrm>
      </p:grpSpPr>
      <p:sp>
        <p:nvSpPr>
          <p:cNvPr id="24" name="Picture Placeholder 23"/>
          <p:cNvSpPr>
            <a:spLocks noGrp="1"/>
          </p:cNvSpPr>
          <p:nvPr>
            <p:ph type="pic" sz="quarter" idx="10"/>
          </p:nvPr>
        </p:nvSpPr>
        <p:spPr>
          <a:xfrm>
            <a:off x="3840480" y="1897823"/>
            <a:ext cx="2032000" cy="2965622"/>
          </a:xfrm>
          <a:prstGeom prst="rect">
            <a:avLst/>
          </a:prstGeom>
        </p:spPr>
        <p:txBody>
          <a:bodyPr/>
          <a:lstStyle>
            <a:lvl1pPr>
              <a:defRPr>
                <a:latin typeface="Arial" panose="020B0604020202020204" pitchFamily="34" charset="0"/>
              </a:defRPr>
            </a:lvl1pPr>
          </a:lstStyle>
          <a:p>
            <a:endParaRPr lang="en-US" dirty="0"/>
          </a:p>
        </p:txBody>
      </p:sp>
      <p:sp>
        <p:nvSpPr>
          <p:cNvPr id="67" name="Rectangle 66"/>
          <p:cNvSpPr/>
          <p:nvPr userDrawn="1"/>
        </p:nvSpPr>
        <p:spPr>
          <a:xfrm>
            <a:off x="0" y="6292870"/>
            <a:ext cx="12192000" cy="57262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2919" dirty="0">
              <a:latin typeface="Arial" panose="020B0604020202020204" pitchFamily="34" charset="0"/>
            </a:endParaRPr>
          </a:p>
        </p:txBody>
      </p:sp>
      <p:sp>
        <p:nvSpPr>
          <p:cNvPr id="14" name="Text Placeholder 13"/>
          <p:cNvSpPr>
            <a:spLocks noGrp="1"/>
          </p:cNvSpPr>
          <p:nvPr>
            <p:ph type="body" sz="quarter" idx="12" hasCustomPrompt="1"/>
          </p:nvPr>
        </p:nvSpPr>
        <p:spPr>
          <a:xfrm>
            <a:off x="727322" y="6407990"/>
            <a:ext cx="5135880" cy="342386"/>
          </a:xfrm>
          <a:prstGeom prst="rect">
            <a:avLst/>
          </a:prstGeom>
        </p:spPr>
        <p:txBody>
          <a:bodyPr lIns="0" tIns="0" rIns="0" bIns="0" anchor="ctr" anchorCtr="0"/>
          <a:lstStyle>
            <a:lvl1pPr marL="0" indent="0" algn="r">
              <a:lnSpc>
                <a:spcPct val="100000"/>
              </a:lnSpc>
              <a:spcBef>
                <a:spcPts val="0"/>
              </a:spcBef>
              <a:buNone/>
              <a:defRPr sz="1622" baseline="0">
                <a:latin typeface="Helvetica LT Std Light" panose="020B0403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email</a:t>
            </a:r>
            <a:endParaRPr lang="en-US" dirty="0"/>
          </a:p>
        </p:txBody>
      </p:sp>
      <p:sp>
        <p:nvSpPr>
          <p:cNvPr id="68" name="Text Placeholder 13"/>
          <p:cNvSpPr>
            <a:spLocks noGrp="1"/>
          </p:cNvSpPr>
          <p:nvPr>
            <p:ph type="body" sz="quarter" idx="13" hasCustomPrompt="1"/>
          </p:nvPr>
        </p:nvSpPr>
        <p:spPr>
          <a:xfrm>
            <a:off x="6526837" y="6401423"/>
            <a:ext cx="5135880" cy="342386"/>
          </a:xfrm>
          <a:prstGeom prst="rect">
            <a:avLst/>
          </a:prstGeom>
        </p:spPr>
        <p:txBody>
          <a:bodyPr lIns="0" tIns="0" rIns="0" bIns="0" anchor="ctr" anchorCtr="0"/>
          <a:lstStyle>
            <a:lvl1pPr marL="0" indent="0" algn="r">
              <a:lnSpc>
                <a:spcPct val="100000"/>
              </a:lnSpc>
              <a:spcBef>
                <a:spcPts val="0"/>
              </a:spcBef>
              <a:buNone/>
              <a:defRPr sz="1622" baseline="0">
                <a:latin typeface="Helvetica LT Std Light" panose="020B0403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email</a:t>
            </a:r>
            <a:endParaRPr lang="en-US" dirty="0"/>
          </a:p>
        </p:txBody>
      </p:sp>
      <p:sp>
        <p:nvSpPr>
          <p:cNvPr id="71" name="Content Placeholder 70"/>
          <p:cNvSpPr>
            <a:spLocks noGrp="1"/>
          </p:cNvSpPr>
          <p:nvPr>
            <p:ph sz="quarter" idx="14"/>
          </p:nvPr>
        </p:nvSpPr>
        <p:spPr>
          <a:xfrm>
            <a:off x="731520" y="1897823"/>
            <a:ext cx="3048000" cy="222422"/>
          </a:xfrm>
          <a:prstGeom prst="rect">
            <a:avLst/>
          </a:prstGeom>
        </p:spPr>
        <p:txBody>
          <a:bodyPr lIns="0" tIns="0" rIns="45720" bIns="27432"/>
          <a:lstStyle>
            <a:lvl1pPr marL="0" indent="0">
              <a:lnSpc>
                <a:spcPct val="100000"/>
              </a:lnSpc>
              <a:spcBef>
                <a:spcPts val="0"/>
              </a:spcBef>
              <a:buNone/>
              <a:defRPr sz="1946" b="1" i="0" baseline="0">
                <a:latin typeface="Helvetica LT Std" panose="020B0704020202030204" pitchFamily="34" charset="0"/>
                <a:cs typeface="Arial" panose="020B0604020202020204" pitchFamily="34" charset="0"/>
              </a:defRPr>
            </a:lvl1pPr>
          </a:lstStyle>
          <a:p>
            <a:pPr lvl="0"/>
            <a:endParaRPr lang="en-US" dirty="0"/>
          </a:p>
        </p:txBody>
      </p:sp>
      <p:sp>
        <p:nvSpPr>
          <p:cNvPr id="73" name="Picture Placeholder 23"/>
          <p:cNvSpPr>
            <a:spLocks noGrp="1"/>
          </p:cNvSpPr>
          <p:nvPr>
            <p:ph type="pic" sz="quarter" idx="15"/>
          </p:nvPr>
        </p:nvSpPr>
        <p:spPr>
          <a:xfrm>
            <a:off x="9646920" y="1897823"/>
            <a:ext cx="2032000" cy="2965622"/>
          </a:xfrm>
          <a:prstGeom prst="rect">
            <a:avLst/>
          </a:prstGeom>
        </p:spPr>
        <p:txBody>
          <a:bodyPr/>
          <a:lstStyle>
            <a:lvl1pPr>
              <a:defRPr>
                <a:latin typeface="Arial" panose="020B0604020202020204" pitchFamily="34" charset="0"/>
              </a:defRPr>
            </a:lvl1pPr>
          </a:lstStyle>
          <a:p>
            <a:endParaRPr lang="en-US" dirty="0"/>
          </a:p>
        </p:txBody>
      </p:sp>
      <p:sp>
        <p:nvSpPr>
          <p:cNvPr id="74" name="Content Placeholder 70"/>
          <p:cNvSpPr>
            <a:spLocks noGrp="1"/>
          </p:cNvSpPr>
          <p:nvPr>
            <p:ph sz="quarter" idx="16"/>
          </p:nvPr>
        </p:nvSpPr>
        <p:spPr>
          <a:xfrm>
            <a:off x="6537960" y="1897823"/>
            <a:ext cx="3048000" cy="222422"/>
          </a:xfrm>
          <a:prstGeom prst="rect">
            <a:avLst/>
          </a:prstGeom>
        </p:spPr>
        <p:txBody>
          <a:bodyPr lIns="0" tIns="0" rIns="45720" bIns="27432"/>
          <a:lstStyle>
            <a:lvl1pPr marL="0" indent="0">
              <a:lnSpc>
                <a:spcPct val="100000"/>
              </a:lnSpc>
              <a:spcBef>
                <a:spcPts val="0"/>
              </a:spcBef>
              <a:buNone/>
              <a:defRPr sz="1946" b="1" i="0" baseline="0">
                <a:latin typeface="Helvetica LT Std" panose="020B0704020202030204" pitchFamily="34" charset="0"/>
                <a:cs typeface="Arial" panose="020B0604020202020204" pitchFamily="34" charset="0"/>
              </a:defRPr>
            </a:lvl1pPr>
          </a:lstStyle>
          <a:p>
            <a:pPr lvl="0"/>
            <a:endParaRPr lang="en-US" dirty="0"/>
          </a:p>
        </p:txBody>
      </p:sp>
      <p:sp>
        <p:nvSpPr>
          <p:cNvPr id="35" name="Content Placeholder 70"/>
          <p:cNvSpPr>
            <a:spLocks noGrp="1"/>
          </p:cNvSpPr>
          <p:nvPr>
            <p:ph sz="quarter" idx="17"/>
          </p:nvPr>
        </p:nvSpPr>
        <p:spPr>
          <a:xfrm>
            <a:off x="731520" y="2120420"/>
            <a:ext cx="3048000" cy="593124"/>
          </a:xfrm>
          <a:prstGeom prst="rect">
            <a:avLst/>
          </a:prstGeom>
        </p:spPr>
        <p:txBody>
          <a:bodyPr lIns="0" tIns="45720" rIns="45720" bIns="0"/>
          <a:lstStyle>
            <a:lvl1pPr marL="0" indent="0">
              <a:lnSpc>
                <a:spcPct val="100000"/>
              </a:lnSpc>
              <a:spcBef>
                <a:spcPts val="0"/>
              </a:spcBef>
              <a:buNone/>
              <a:defRPr sz="1135">
                <a:solidFill>
                  <a:srgbClr val="ED7D31"/>
                </a:solidFill>
                <a:latin typeface="Arial" panose="020B0604020202020204" pitchFamily="34" charset="0"/>
                <a:cs typeface="Arial" panose="020B0604020202020204" pitchFamily="34" charset="0"/>
              </a:defRPr>
            </a:lvl1pPr>
          </a:lstStyle>
          <a:p>
            <a:pPr lvl="0"/>
            <a:endParaRPr lang="en-US" dirty="0"/>
          </a:p>
        </p:txBody>
      </p:sp>
      <p:sp>
        <p:nvSpPr>
          <p:cNvPr id="36" name="Content Placeholder 70"/>
          <p:cNvSpPr>
            <a:spLocks noGrp="1"/>
          </p:cNvSpPr>
          <p:nvPr>
            <p:ph sz="quarter" idx="18"/>
          </p:nvPr>
        </p:nvSpPr>
        <p:spPr>
          <a:xfrm>
            <a:off x="6537960" y="2120420"/>
            <a:ext cx="3048000" cy="593124"/>
          </a:xfrm>
          <a:prstGeom prst="rect">
            <a:avLst/>
          </a:prstGeom>
        </p:spPr>
        <p:txBody>
          <a:bodyPr lIns="0" tIns="45720" rIns="45720" bIns="0"/>
          <a:lstStyle>
            <a:lvl1pPr marL="0" indent="0">
              <a:lnSpc>
                <a:spcPct val="100000"/>
              </a:lnSpc>
              <a:spcBef>
                <a:spcPts val="0"/>
              </a:spcBef>
              <a:buNone/>
              <a:defRPr sz="1135">
                <a:solidFill>
                  <a:srgbClr val="ED7D31"/>
                </a:solidFill>
                <a:latin typeface="Arial" panose="020B0604020202020204" pitchFamily="34" charset="0"/>
                <a:cs typeface="Arial" panose="020B0604020202020204" pitchFamily="34" charset="0"/>
              </a:defRPr>
            </a:lvl1pPr>
          </a:lstStyle>
          <a:p>
            <a:pPr lvl="0"/>
            <a:endParaRPr lang="en-US" dirty="0"/>
          </a:p>
        </p:txBody>
      </p:sp>
      <p:sp>
        <p:nvSpPr>
          <p:cNvPr id="39" name="Content Placeholder 70"/>
          <p:cNvSpPr>
            <a:spLocks noGrp="1"/>
          </p:cNvSpPr>
          <p:nvPr>
            <p:ph sz="quarter" idx="19"/>
          </p:nvPr>
        </p:nvSpPr>
        <p:spPr>
          <a:xfrm>
            <a:off x="731520" y="2713544"/>
            <a:ext cx="3048000" cy="3113903"/>
          </a:xfrm>
          <a:prstGeom prst="rect">
            <a:avLst/>
          </a:prstGeom>
        </p:spPr>
        <p:txBody>
          <a:bodyPr lIns="0" tIns="18288" rIns="45720" bIns="0"/>
          <a:lstStyle>
            <a:lvl1pPr marL="0" indent="0">
              <a:lnSpc>
                <a:spcPct val="100000"/>
              </a:lnSpc>
              <a:spcBef>
                <a:spcPts val="0"/>
              </a:spcBef>
              <a:buNone/>
              <a:defRPr sz="1297">
                <a:latin typeface="Arial" panose="020B0604020202020204" pitchFamily="34" charset="0"/>
                <a:cs typeface="Arial" panose="020B0604020202020204" pitchFamily="34" charset="0"/>
              </a:defRPr>
            </a:lvl1pPr>
          </a:lstStyle>
          <a:p>
            <a:pPr lvl="0"/>
            <a:endParaRPr lang="en-US" dirty="0"/>
          </a:p>
        </p:txBody>
      </p:sp>
      <p:sp>
        <p:nvSpPr>
          <p:cNvPr id="40" name="Content Placeholder 70"/>
          <p:cNvSpPr>
            <a:spLocks noGrp="1"/>
          </p:cNvSpPr>
          <p:nvPr>
            <p:ph sz="quarter" idx="20"/>
          </p:nvPr>
        </p:nvSpPr>
        <p:spPr>
          <a:xfrm>
            <a:off x="6537960" y="2713544"/>
            <a:ext cx="3048000" cy="3113903"/>
          </a:xfrm>
          <a:prstGeom prst="rect">
            <a:avLst/>
          </a:prstGeom>
        </p:spPr>
        <p:txBody>
          <a:bodyPr lIns="0" tIns="18288" rIns="45720" bIns="0"/>
          <a:lstStyle>
            <a:lvl1pPr marL="0" indent="0">
              <a:lnSpc>
                <a:spcPct val="100000"/>
              </a:lnSpc>
              <a:spcBef>
                <a:spcPts val="0"/>
              </a:spcBef>
              <a:buNone/>
              <a:defRPr sz="1297">
                <a:latin typeface="Arial" panose="020B0604020202020204" pitchFamily="34" charset="0"/>
                <a:cs typeface="Arial" panose="020B0604020202020204" pitchFamily="34" charset="0"/>
              </a:defRPr>
            </a:lvl1pPr>
          </a:lstStyle>
          <a:p>
            <a:pPr lvl="0"/>
            <a:endParaRPr lang="en-US" dirty="0"/>
          </a:p>
        </p:txBody>
      </p:sp>
      <p:grpSp>
        <p:nvGrpSpPr>
          <p:cNvPr id="69" name="Group 68"/>
          <p:cNvGrpSpPr/>
          <p:nvPr userDrawn="1"/>
        </p:nvGrpSpPr>
        <p:grpSpPr>
          <a:xfrm>
            <a:off x="-502527" y="-699295"/>
            <a:ext cx="8511733" cy="7974506"/>
            <a:chOff x="3337034" y="-334470"/>
            <a:chExt cx="5107040" cy="4917612"/>
          </a:xfrm>
        </p:grpSpPr>
        <p:sp>
          <p:nvSpPr>
            <p:cNvPr id="70" name="Oval 69"/>
            <p:cNvSpPr/>
            <p:nvPr/>
          </p:nvSpPr>
          <p:spPr>
            <a:xfrm rot="18000000">
              <a:off x="3327060" y="112052"/>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72" name="Oval 71"/>
            <p:cNvSpPr/>
            <p:nvPr/>
          </p:nvSpPr>
          <p:spPr>
            <a:xfrm rot="18000000">
              <a:off x="3413925" y="134324"/>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75" name="Oval 74"/>
            <p:cNvSpPr/>
            <p:nvPr/>
          </p:nvSpPr>
          <p:spPr>
            <a:xfrm rot="18000000">
              <a:off x="3500790" y="156596"/>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76" name="Oval 75"/>
            <p:cNvSpPr/>
            <p:nvPr/>
          </p:nvSpPr>
          <p:spPr>
            <a:xfrm rot="18000000">
              <a:off x="3587655" y="178868"/>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77" name="Oval 76"/>
            <p:cNvSpPr/>
            <p:nvPr/>
          </p:nvSpPr>
          <p:spPr>
            <a:xfrm rot="18000000">
              <a:off x="3674520" y="201140"/>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78" name="Oval 77"/>
            <p:cNvSpPr/>
            <p:nvPr/>
          </p:nvSpPr>
          <p:spPr>
            <a:xfrm rot="18000000">
              <a:off x="3761385" y="223412"/>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79" name="Oval 78"/>
            <p:cNvSpPr/>
            <p:nvPr/>
          </p:nvSpPr>
          <p:spPr>
            <a:xfrm rot="18000000">
              <a:off x="3848250" y="245684"/>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80" name="Oval 79"/>
            <p:cNvSpPr/>
            <p:nvPr/>
          </p:nvSpPr>
          <p:spPr>
            <a:xfrm rot="18000000">
              <a:off x="3935115" y="267956"/>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81" name="Oval 80"/>
            <p:cNvSpPr/>
            <p:nvPr/>
          </p:nvSpPr>
          <p:spPr>
            <a:xfrm rot="18000000">
              <a:off x="4021980" y="290228"/>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82" name="Oval 81"/>
            <p:cNvSpPr/>
            <p:nvPr/>
          </p:nvSpPr>
          <p:spPr>
            <a:xfrm rot="18000000">
              <a:off x="4108845" y="312500"/>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83" name="Oval 82"/>
            <p:cNvSpPr/>
            <p:nvPr/>
          </p:nvSpPr>
          <p:spPr>
            <a:xfrm rot="18000000">
              <a:off x="4195703" y="334771"/>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84" name="Oval 83"/>
            <p:cNvSpPr/>
            <p:nvPr/>
          </p:nvSpPr>
          <p:spPr>
            <a:xfrm rot="18000000">
              <a:off x="3240195" y="89780"/>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85" name="Oval 84"/>
            <p:cNvSpPr/>
            <p:nvPr/>
          </p:nvSpPr>
          <p:spPr>
            <a:xfrm rot="18000000">
              <a:off x="3153330" y="67508"/>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86" name="Oval 85"/>
            <p:cNvSpPr/>
            <p:nvPr/>
          </p:nvSpPr>
          <p:spPr>
            <a:xfrm rot="18000000">
              <a:off x="3066465" y="45236"/>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87" name="Oval 86"/>
            <p:cNvSpPr/>
            <p:nvPr/>
          </p:nvSpPr>
          <p:spPr>
            <a:xfrm rot="18000000">
              <a:off x="2979600" y="22964"/>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grpSp>
      <p:sp>
        <p:nvSpPr>
          <p:cNvPr id="33" name="TextBox 32"/>
          <p:cNvSpPr txBox="1"/>
          <p:nvPr userDrawn="1"/>
        </p:nvSpPr>
        <p:spPr>
          <a:xfrm>
            <a:off x="10704233" y="764333"/>
            <a:ext cx="1223900" cy="299441"/>
          </a:xfrm>
          <a:prstGeom prst="rect">
            <a:avLst/>
          </a:prstGeom>
          <a:noFill/>
        </p:spPr>
        <p:txBody>
          <a:bodyPr wrap="square" lIns="0" tIns="0" rIns="0" bIns="0" rtlCol="0">
            <a:spAutoFit/>
          </a:bodyPr>
          <a:lstStyle/>
          <a:p>
            <a:r>
              <a:rPr lang="en-US" sz="1946" b="1" baseline="0" dirty="0">
                <a:latin typeface="Helvetica LT Std" panose="020B0704020202030204" pitchFamily="34" charset="0"/>
                <a:cs typeface="Arial" panose="020B0604020202020204" pitchFamily="34" charset="0"/>
              </a:rPr>
              <a:t>Members</a:t>
            </a:r>
          </a:p>
        </p:txBody>
      </p:sp>
      <p:cxnSp>
        <p:nvCxnSpPr>
          <p:cNvPr id="34" name="Straight Connector 33"/>
          <p:cNvCxnSpPr/>
          <p:nvPr userDrawn="1"/>
        </p:nvCxnSpPr>
        <p:spPr>
          <a:xfrm>
            <a:off x="10335631" y="764333"/>
            <a:ext cx="1592502" cy="0"/>
          </a:xfrm>
          <a:prstGeom prst="line">
            <a:avLst/>
          </a:prstGeom>
          <a:ln>
            <a:solidFill>
              <a:srgbClr val="E77625"/>
            </a:solidFill>
          </a:ln>
        </p:spPr>
        <p:style>
          <a:lnRef idx="1">
            <a:schemeClr val="accent2"/>
          </a:lnRef>
          <a:fillRef idx="0">
            <a:schemeClr val="accent2"/>
          </a:fillRef>
          <a:effectRef idx="0">
            <a:schemeClr val="accent2"/>
          </a:effectRef>
          <a:fontRef idx="minor">
            <a:schemeClr val="tx1"/>
          </a:fontRef>
        </p:style>
      </p:cxnSp>
      <p:pic>
        <p:nvPicPr>
          <p:cNvPr id="37" name="Picture 3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0240" y="431810"/>
            <a:ext cx="1467893" cy="296562"/>
          </a:xfrm>
          <a:prstGeom prst="rect">
            <a:avLst/>
          </a:prstGeom>
        </p:spPr>
      </p:pic>
    </p:spTree>
    <p:extLst>
      <p:ext uri="{BB962C8B-B14F-4D97-AF65-F5344CB8AC3E}">
        <p14:creationId xmlns:p14="http://schemas.microsoft.com/office/powerpoint/2010/main" val="1716861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75929665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8" name="Title 1"/>
          <p:cNvSpPr>
            <a:spLocks noGrp="1"/>
          </p:cNvSpPr>
          <p:nvPr>
            <p:ph type="title"/>
          </p:nvPr>
        </p:nvSpPr>
        <p:spPr>
          <a:xfrm>
            <a:off x="1828800" y="152400"/>
            <a:ext cx="10210799" cy="914400"/>
          </a:xfrm>
          <a:prstGeom prst="rect">
            <a:avLst/>
          </a:prstGeom>
        </p:spPr>
        <p:txBody>
          <a:bodyPr anchor="ctr"/>
          <a:lstStyle>
            <a:lvl1pPr algn="ctr">
              <a:defRPr sz="3200">
                <a:latin typeface="Arial" panose="020B0604020202020204" pitchFamily="34" charset="0"/>
              </a:defRPr>
            </a:lvl1pPr>
          </a:lstStyle>
          <a:p>
            <a:r>
              <a:rPr lang="en-US" dirty="0"/>
              <a:t>Click to edit Master title style</a:t>
            </a:r>
          </a:p>
        </p:txBody>
      </p:sp>
      <p:sp>
        <p:nvSpPr>
          <p:cNvPr id="9" name="Content Placeholder 2"/>
          <p:cNvSpPr>
            <a:spLocks noGrp="1"/>
          </p:cNvSpPr>
          <p:nvPr>
            <p:ph idx="1"/>
          </p:nvPr>
        </p:nvSpPr>
        <p:spPr>
          <a:xfrm>
            <a:off x="609600" y="1295402"/>
            <a:ext cx="10972800" cy="4830763"/>
          </a:xfrm>
          <a:prstGeom prst="rect">
            <a:avLst/>
          </a:prstGeom>
        </p:spPr>
        <p:txBody>
          <a:bodyPr/>
          <a:lstStyle>
            <a:lvl1pPr>
              <a:defRPr sz="2100">
                <a:latin typeface="Arial" panose="020B0604020202020204" pitchFamily="34" charset="0"/>
                <a:cs typeface="Arial" panose="020B0604020202020204" pitchFamily="34" charset="0"/>
              </a:defRPr>
            </a:lvl1pPr>
            <a:lvl2pPr>
              <a:defRPr sz="2100">
                <a:latin typeface="Arial" panose="020B0604020202020204" pitchFamily="34" charset="0"/>
                <a:cs typeface="Arial" panose="020B0604020202020204" pitchFamily="34" charset="0"/>
              </a:defRPr>
            </a:lvl2pPr>
            <a:lvl3pPr>
              <a:defRPr sz="2100">
                <a:latin typeface="Arial" panose="020B0604020202020204" pitchFamily="34" charset="0"/>
                <a:cs typeface="Arial" panose="020B0604020202020204" pitchFamily="34" charset="0"/>
              </a:defRPr>
            </a:lvl3pPr>
            <a:lvl4pPr>
              <a:defRPr sz="2100">
                <a:latin typeface="Arial" panose="020B0604020202020204" pitchFamily="34" charset="0"/>
                <a:cs typeface="Arial" panose="020B0604020202020204" pitchFamily="34" charset="0"/>
              </a:defRPr>
            </a:lvl4pPr>
            <a:lvl5pPr>
              <a:defRPr sz="21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381" y="468082"/>
            <a:ext cx="1467893" cy="296562"/>
          </a:xfrm>
          <a:prstGeom prst="rect">
            <a:avLst/>
          </a:prstGeom>
        </p:spPr>
      </p:pic>
      <p:cxnSp>
        <p:nvCxnSpPr>
          <p:cNvPr id="13" name="Straight Connector 12"/>
          <p:cNvCxnSpPr/>
          <p:nvPr userDrawn="1"/>
        </p:nvCxnSpPr>
        <p:spPr>
          <a:xfrm>
            <a:off x="149511" y="795975"/>
            <a:ext cx="1592502" cy="0"/>
          </a:xfrm>
          <a:prstGeom prst="line">
            <a:avLst/>
          </a:prstGeom>
          <a:ln>
            <a:solidFill>
              <a:srgbClr val="E77625"/>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90863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8" name="Title 1"/>
          <p:cNvSpPr>
            <a:spLocks noGrp="1"/>
          </p:cNvSpPr>
          <p:nvPr>
            <p:ph type="title"/>
          </p:nvPr>
        </p:nvSpPr>
        <p:spPr>
          <a:xfrm>
            <a:off x="1828800" y="152400"/>
            <a:ext cx="10210799" cy="914400"/>
          </a:xfrm>
          <a:prstGeom prst="rect">
            <a:avLst/>
          </a:prstGeom>
        </p:spPr>
        <p:txBody>
          <a:bodyPr anchor="ctr"/>
          <a:lstStyle>
            <a:lvl1pPr algn="ctr">
              <a:defRPr sz="3200">
                <a:latin typeface="Arial" panose="020B0604020202020204" pitchFamily="34" charset="0"/>
              </a:defRPr>
            </a:lvl1pPr>
          </a:lstStyle>
          <a:p>
            <a:r>
              <a:rPr lang="en-US" dirty="0"/>
              <a:t>Click to edit Master title style</a:t>
            </a:r>
          </a:p>
        </p:txBody>
      </p:sp>
      <p:sp>
        <p:nvSpPr>
          <p:cNvPr id="9" name="Content Placeholder 2"/>
          <p:cNvSpPr>
            <a:spLocks noGrp="1"/>
          </p:cNvSpPr>
          <p:nvPr>
            <p:ph idx="1"/>
          </p:nvPr>
        </p:nvSpPr>
        <p:spPr>
          <a:xfrm>
            <a:off x="609600" y="1295402"/>
            <a:ext cx="5250426" cy="4830763"/>
          </a:xfrm>
          <a:prstGeom prst="rect">
            <a:avLst/>
          </a:prstGeom>
        </p:spPr>
        <p:txBody>
          <a:bodyPr>
            <a:normAutofit/>
          </a:bodyPr>
          <a:lstStyle>
            <a:lvl1pPr>
              <a:defRPr sz="2100">
                <a:latin typeface="Arial" panose="020B0604020202020204" pitchFamily="34" charset="0"/>
                <a:cs typeface="Arial" panose="020B0604020202020204" pitchFamily="34" charset="0"/>
              </a:defRPr>
            </a:lvl1pPr>
            <a:lvl2pPr>
              <a:defRPr sz="2100">
                <a:latin typeface="Arial" panose="020B0604020202020204" pitchFamily="34" charset="0"/>
                <a:cs typeface="Arial" panose="020B0604020202020204" pitchFamily="34" charset="0"/>
              </a:defRPr>
            </a:lvl2pPr>
            <a:lvl3pPr>
              <a:defRPr sz="2100">
                <a:latin typeface="Arial" panose="020B0604020202020204" pitchFamily="34" charset="0"/>
                <a:cs typeface="Arial" panose="020B0604020202020204" pitchFamily="34" charset="0"/>
              </a:defRPr>
            </a:lvl3pPr>
            <a:lvl4pPr>
              <a:defRPr sz="2100">
                <a:latin typeface="Arial" panose="020B0604020202020204" pitchFamily="34" charset="0"/>
                <a:cs typeface="Arial" panose="020B0604020202020204" pitchFamily="34" charset="0"/>
              </a:defRPr>
            </a:lvl4pPr>
            <a:lvl5pPr>
              <a:defRPr sz="21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381" y="468082"/>
            <a:ext cx="1467893" cy="296562"/>
          </a:xfrm>
          <a:prstGeom prst="rect">
            <a:avLst/>
          </a:prstGeom>
        </p:spPr>
      </p:pic>
      <p:cxnSp>
        <p:nvCxnSpPr>
          <p:cNvPr id="13" name="Straight Connector 12"/>
          <p:cNvCxnSpPr/>
          <p:nvPr userDrawn="1"/>
        </p:nvCxnSpPr>
        <p:spPr>
          <a:xfrm>
            <a:off x="149511" y="795975"/>
            <a:ext cx="1592502" cy="0"/>
          </a:xfrm>
          <a:prstGeom prst="line">
            <a:avLst/>
          </a:prstGeom>
          <a:ln>
            <a:solidFill>
              <a:srgbClr val="E77625"/>
            </a:solidFill>
          </a:ln>
        </p:spPr>
        <p:style>
          <a:lnRef idx="1">
            <a:schemeClr val="accent2"/>
          </a:lnRef>
          <a:fillRef idx="0">
            <a:schemeClr val="accent2"/>
          </a:fillRef>
          <a:effectRef idx="0">
            <a:schemeClr val="accent2"/>
          </a:effectRef>
          <a:fontRef idx="minor">
            <a:schemeClr val="tx1"/>
          </a:fontRef>
        </p:style>
      </p:cxnSp>
      <p:sp>
        <p:nvSpPr>
          <p:cNvPr id="11" name="Content Placeholder 2"/>
          <p:cNvSpPr>
            <a:spLocks noGrp="1"/>
          </p:cNvSpPr>
          <p:nvPr>
            <p:ph idx="13"/>
          </p:nvPr>
        </p:nvSpPr>
        <p:spPr>
          <a:xfrm>
            <a:off x="6287729" y="1295402"/>
            <a:ext cx="5250426" cy="4830763"/>
          </a:xfrm>
          <a:prstGeom prst="rect">
            <a:avLst/>
          </a:prstGeom>
        </p:spPr>
        <p:txBody>
          <a:bodyPr/>
          <a:lstStyle>
            <a:lvl1pPr>
              <a:defRPr sz="2100">
                <a:latin typeface="Arial" panose="020B0604020202020204" pitchFamily="34" charset="0"/>
                <a:cs typeface="Arial" panose="020B0604020202020204" pitchFamily="34" charset="0"/>
              </a:defRPr>
            </a:lvl1pPr>
            <a:lvl2pPr>
              <a:defRPr sz="2100">
                <a:latin typeface="Arial" panose="020B0604020202020204" pitchFamily="34" charset="0"/>
                <a:cs typeface="Arial" panose="020B0604020202020204" pitchFamily="34" charset="0"/>
              </a:defRPr>
            </a:lvl2pPr>
            <a:lvl3pPr>
              <a:defRPr sz="2100">
                <a:latin typeface="Arial" panose="020B0604020202020204" pitchFamily="34" charset="0"/>
                <a:cs typeface="Arial" panose="020B0604020202020204" pitchFamily="34" charset="0"/>
              </a:defRPr>
            </a:lvl3pPr>
            <a:lvl4pPr>
              <a:defRPr sz="2100">
                <a:latin typeface="Arial" panose="020B0604020202020204" pitchFamily="34" charset="0"/>
                <a:cs typeface="Arial" panose="020B0604020202020204" pitchFamily="34" charset="0"/>
              </a:defRPr>
            </a:lvl4pPr>
            <a:lvl5pPr>
              <a:defRPr sz="21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1047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190602" cy="914400"/>
          </a:xfrm>
        </p:spPr>
        <p:txBody>
          <a:bodyPr/>
          <a:lstStyle/>
          <a:p>
            <a:r>
              <a:rPr lang="en-US"/>
              <a:t>Click to edit Master title style</a:t>
            </a:r>
          </a:p>
        </p:txBody>
      </p:sp>
      <p:sp>
        <p:nvSpPr>
          <p:cNvPr id="3" name="Content Placeholder 2"/>
          <p:cNvSpPr>
            <a:spLocks noGrp="1"/>
          </p:cNvSpPr>
          <p:nvPr>
            <p:ph sz="half" idx="1"/>
          </p:nvPr>
        </p:nvSpPr>
        <p:spPr>
          <a:xfrm>
            <a:off x="609600" y="1295403"/>
            <a:ext cx="5384800" cy="48307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48307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6"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07473238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a:t>Click to edit Master title style</a:t>
            </a:r>
          </a:p>
        </p:txBody>
      </p:sp>
      <p:sp>
        <p:nvSpPr>
          <p:cNvPr id="3"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396384004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1230" y="1295397"/>
            <a:ext cx="386277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16400" y="1295396"/>
            <a:ext cx="3860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13"/>
          </p:nvPr>
        </p:nvSpPr>
        <p:spPr>
          <a:xfrm>
            <a:off x="8225481" y="1295399"/>
            <a:ext cx="3860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09BF24BC-E076-CCFB-193E-79F5C73F7781}"/>
              </a:ext>
            </a:extLst>
          </p:cNvPr>
          <p:cNvSpPr>
            <a:spLocks noGrp="1" noChangeArrowheads="1"/>
          </p:cNvSpPr>
          <p:nvPr>
            <p:ph type="dt" sz="half" idx="14"/>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54E2576F-F41D-8880-544D-F50A2690788E}"/>
              </a:ext>
            </a:extLst>
          </p:cNvPr>
          <p:cNvSpPr>
            <a:spLocks noGrp="1" noChangeArrowheads="1"/>
          </p:cNvSpPr>
          <p:nvPr>
            <p:ph type="ftr" sz="quarter" idx="15"/>
          </p:nvPr>
        </p:nvSpPr>
        <p:spPr>
          <a:ln/>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44106671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1"/>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1"/>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3"/>
          </p:nvPr>
        </p:nvSpPr>
        <p:spPr>
          <a:xfrm>
            <a:off x="609600" y="3770313"/>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197600" y="3770313"/>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95C6D12E-664C-E46F-90D6-377E8546D313}"/>
              </a:ext>
            </a:extLst>
          </p:cNvPr>
          <p:cNvSpPr>
            <a:spLocks noGrp="1" noChangeArrowheads="1"/>
          </p:cNvSpPr>
          <p:nvPr>
            <p:ph type="dt" sz="half" idx="15"/>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EF5ACDB1-56C1-57EC-A3FA-C3F86D113E78}"/>
              </a:ext>
            </a:extLst>
          </p:cNvPr>
          <p:cNvSpPr>
            <a:spLocks noGrp="1" noChangeArrowheads="1"/>
          </p:cNvSpPr>
          <p:nvPr>
            <p:ph type="ftr" sz="quarter" idx="16"/>
          </p:nvPr>
        </p:nvSpPr>
        <p:spPr>
          <a:ln/>
        </p:spPr>
        <p:txBody>
          <a:bodyPr/>
          <a:lstStyle>
            <a:lvl1pPr>
              <a:defRPr/>
            </a:lvl1pPr>
          </a:lstStyle>
          <a:p>
            <a:pPr>
              <a:defRPr/>
            </a:pPr>
            <a:endParaRPr lang="en-US"/>
          </a:p>
        </p:txBody>
      </p:sp>
      <p:sp>
        <p:nvSpPr>
          <p:cNvPr id="10"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56285470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wo and a half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1"/>
            <a:ext cx="5384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1"/>
            <a:ext cx="5384800" cy="2362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13"/>
          </p:nvPr>
        </p:nvSpPr>
        <p:spPr>
          <a:xfrm>
            <a:off x="6197600" y="3762052"/>
            <a:ext cx="5384800" cy="2362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33F70E5C-A1C8-1EB3-0D17-858E76A0B3F5}"/>
              </a:ext>
            </a:extLst>
          </p:cNvPr>
          <p:cNvSpPr>
            <a:spLocks noGrp="1" noChangeArrowheads="1"/>
          </p:cNvSpPr>
          <p:nvPr>
            <p:ph type="dt" sz="half" idx="14"/>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CC8D8E5C-4A30-EF6F-6686-CB19B6A9006E}"/>
              </a:ext>
            </a:extLst>
          </p:cNvPr>
          <p:cNvSpPr>
            <a:spLocks noGrp="1" noChangeArrowheads="1"/>
          </p:cNvSpPr>
          <p:nvPr>
            <p:ph type="ftr" sz="quarter" idx="15"/>
          </p:nvPr>
        </p:nvSpPr>
        <p:spPr>
          <a:ln/>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72380509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201619" cy="914400"/>
          </a:xfrm>
        </p:spPr>
        <p:txBody>
          <a:bodyPr/>
          <a:lstStyle/>
          <a:p>
            <a:r>
              <a:rPr lang="en-US" dirty="0"/>
              <a:t>Click to edit Master title style</a:t>
            </a:r>
          </a:p>
        </p:txBody>
      </p:sp>
      <p:sp>
        <p:nvSpPr>
          <p:cNvPr id="3" name="Content Placeholder 2"/>
          <p:cNvSpPr>
            <a:spLocks noGrp="1"/>
          </p:cNvSpPr>
          <p:nvPr>
            <p:ph sz="half" idx="1"/>
          </p:nvPr>
        </p:nvSpPr>
        <p:spPr>
          <a:xfrm>
            <a:off x="609600" y="1295403"/>
            <a:ext cx="5384800" cy="4830763"/>
          </a:xfrm>
        </p:spPr>
        <p:txBody>
          <a:bodyPr>
            <a:normAutofit/>
          </a:bodyPr>
          <a:lstStyle>
            <a:lvl1pPr>
              <a:defRPr sz="21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350">
                <a:latin typeface="Arial" panose="020B0604020202020204" pitchFamily="34" charset="0"/>
                <a:cs typeface="Arial" panose="020B0604020202020204" pitchFamily="34" charset="0"/>
              </a:defRPr>
            </a:lvl4pPr>
            <a:lvl5pPr>
              <a:defRPr sz="1350">
                <a:latin typeface="Arial" panose="020B0604020202020204" pitchFamily="34" charset="0"/>
                <a:cs typeface="Arial" panose="020B0604020202020204" pitchFamily="34"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4830763"/>
          </a:xfrm>
        </p:spPr>
        <p:txBody>
          <a:bodyPr>
            <a:normAutofit/>
          </a:bodyPr>
          <a:lstStyle>
            <a:lvl1pPr>
              <a:defRPr sz="21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350">
                <a:latin typeface="Arial" panose="020B0604020202020204" pitchFamily="34" charset="0"/>
                <a:cs typeface="Arial" panose="020B0604020202020204" pitchFamily="34" charset="0"/>
              </a:defRPr>
            </a:lvl4pPr>
            <a:lvl5pPr>
              <a:defRPr sz="1350">
                <a:latin typeface="Arial" panose="020B0604020202020204" pitchFamily="34" charset="0"/>
                <a:cs typeface="Arial" panose="020B0604020202020204" pitchFamily="34"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6"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73057783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14C6314F-DEBC-1E73-BCD0-930E4E2B51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400" y="115888"/>
            <a:ext cx="1220369" cy="93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a:t>Click to edit Master title style</a:t>
            </a:r>
          </a:p>
        </p:txBody>
      </p:sp>
      <p:sp>
        <p:nvSpPr>
          <p:cNvPr id="43011" name="Rectangle 3"/>
          <p:cNvSpPr>
            <a:spLocks noGrp="1" noChangeArrowheads="1"/>
          </p:cNvSpPr>
          <p:nvPr>
            <p:ph type="subTitle" sz="quarter" idx="1"/>
          </p:nvPr>
        </p:nvSpPr>
        <p:spPr>
          <a:xfrm>
            <a:off x="1828800" y="3886200"/>
            <a:ext cx="8534400" cy="1752600"/>
          </a:xfrm>
        </p:spPr>
        <p:txBody>
          <a:bodyPr/>
          <a:lstStyle>
            <a:lvl1pPr marL="0" indent="0">
              <a:buFontTx/>
              <a:buNone/>
              <a:defRPr sz="1600"/>
            </a:lvl1pPr>
          </a:lstStyle>
          <a:p>
            <a:r>
              <a:rPr lang="en-US" dirty="0"/>
              <a:t>Click to edit Master subtitle style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4239" y="371177"/>
            <a:ext cx="2246043" cy="466379"/>
          </a:xfrm>
          <a:prstGeom prst="rect">
            <a:avLst/>
          </a:prstGeom>
        </p:spPr>
      </p:pic>
    </p:spTree>
    <p:extLst>
      <p:ext uri="{BB962C8B-B14F-4D97-AF65-F5344CB8AC3E}">
        <p14:creationId xmlns:p14="http://schemas.microsoft.com/office/powerpoint/2010/main" val="186133022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theme" Target="../theme/theme3.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title"/>
          </p:nvPr>
        </p:nvSpPr>
        <p:spPr bwMode="auto">
          <a:xfrm>
            <a:off x="1828800" y="152400"/>
            <a:ext cx="1021079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6"/>
          <p:cNvSpPr>
            <a:spLocks noGrp="1" noChangeArrowheads="1"/>
          </p:cNvSpPr>
          <p:nvPr>
            <p:ph type="body" idx="1"/>
          </p:nvPr>
        </p:nvSpPr>
        <p:spPr bwMode="auto">
          <a:xfrm>
            <a:off x="609600" y="1295402"/>
            <a:ext cx="10972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1995" name="Rectangle 11"/>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Arial" charset="0"/>
                <a:ea typeface="ＭＳ Ｐゴシック" pitchFamily="1" charset="-128"/>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41996" name="Rectangle 12"/>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charset="0"/>
                <a:ea typeface="ＭＳ Ｐゴシック" pitchFamily="1"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pic>
        <p:nvPicPr>
          <p:cNvPr id="1032" name="Picture 5"/>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74639" y="68265"/>
            <a:ext cx="1447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4"/>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674526801"/>
      </p:ext>
    </p:extLst>
  </p:cSld>
  <p:clrMap bg1="lt1" tx1="dk1" bg2="lt2" tx2="dk2" accent1="accent1" accent2="accent2" accent3="accent3" accent4="accent4" accent5="accent5" accent6="accent6" hlink="hlink" folHlink="folHlink"/>
  <p:sldLayoutIdLst>
    <p:sldLayoutId id="2147483739" r:id="rId1"/>
    <p:sldLayoutId id="2147483662" r:id="rId2"/>
    <p:sldLayoutId id="2147483664" r:id="rId3"/>
    <p:sldLayoutId id="2147483767" r:id="rId4"/>
    <p:sldLayoutId id="2147483743" r:id="rId5"/>
    <p:sldLayoutId id="2147483744" r:id="rId6"/>
    <p:sldLayoutId id="2147483745" r:id="rId7"/>
    <p:sldLayoutId id="2147483679" r:id="rId8"/>
    <p:sldLayoutId id="2147483768" r:id="rId9"/>
    <p:sldLayoutId id="2147483771" r:id="rId10"/>
    <p:sldLayoutId id="2147483773" r:id="rId11"/>
    <p:sldLayoutId id="2147483774" r:id="rId12"/>
    <p:sldLayoutId id="2147483777" r:id="rId13"/>
    <p:sldLayoutId id="2147483778" r:id="rId14"/>
  </p:sldLayoutIdLst>
  <p:transition/>
  <p:hf hdr="0" ftr="0" dt="0"/>
  <p:txStyles>
    <p:titleStyle>
      <a:lvl1pPr algn="ctr" rtl="0" eaLnBrk="0" fontAlgn="base" hangingPunct="0">
        <a:spcBef>
          <a:spcPct val="0"/>
        </a:spcBef>
        <a:spcAft>
          <a:spcPct val="0"/>
        </a:spcAft>
        <a:defRPr sz="3200">
          <a:solidFill>
            <a:schemeClr val="tx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2400">
          <a:solidFill>
            <a:schemeClr val="tx1"/>
          </a:solidFill>
          <a:latin typeface="Arial" charset="0"/>
          <a:ea typeface="ＭＳ Ｐゴシック" pitchFamily="1" charset="-128"/>
        </a:defRPr>
      </a:lvl2pPr>
      <a:lvl3pPr algn="ctr" rtl="0" eaLnBrk="0" fontAlgn="base" hangingPunct="0">
        <a:spcBef>
          <a:spcPct val="0"/>
        </a:spcBef>
        <a:spcAft>
          <a:spcPct val="0"/>
        </a:spcAft>
        <a:defRPr sz="2400">
          <a:solidFill>
            <a:schemeClr val="tx1"/>
          </a:solidFill>
          <a:latin typeface="Arial" charset="0"/>
          <a:ea typeface="ＭＳ Ｐゴシック" pitchFamily="1" charset="-128"/>
        </a:defRPr>
      </a:lvl3pPr>
      <a:lvl4pPr algn="ctr" rtl="0" eaLnBrk="0" fontAlgn="base" hangingPunct="0">
        <a:spcBef>
          <a:spcPct val="0"/>
        </a:spcBef>
        <a:spcAft>
          <a:spcPct val="0"/>
        </a:spcAft>
        <a:defRPr sz="2400">
          <a:solidFill>
            <a:schemeClr val="tx1"/>
          </a:solidFill>
          <a:latin typeface="Arial" charset="0"/>
          <a:ea typeface="ＭＳ Ｐゴシック" pitchFamily="1" charset="-128"/>
        </a:defRPr>
      </a:lvl4pPr>
      <a:lvl5pPr algn="ctr" rtl="0" eaLnBrk="0" fontAlgn="base" hangingPunct="0">
        <a:spcBef>
          <a:spcPct val="0"/>
        </a:spcBef>
        <a:spcAft>
          <a:spcPct val="0"/>
        </a:spcAft>
        <a:defRPr sz="2400">
          <a:solidFill>
            <a:schemeClr val="tx1"/>
          </a:solidFill>
          <a:latin typeface="Arial" charset="0"/>
          <a:ea typeface="ＭＳ Ｐゴシック" pitchFamily="1" charset="-128"/>
        </a:defRPr>
      </a:lvl5pPr>
      <a:lvl6pPr marL="342900" algn="ctr" rtl="0" fontAlgn="base">
        <a:spcBef>
          <a:spcPct val="0"/>
        </a:spcBef>
        <a:spcAft>
          <a:spcPct val="0"/>
        </a:spcAft>
        <a:defRPr sz="2400">
          <a:solidFill>
            <a:schemeClr val="tx1"/>
          </a:solidFill>
          <a:latin typeface="Arial" charset="0"/>
          <a:ea typeface="ＭＳ Ｐゴシック" pitchFamily="1" charset="-128"/>
        </a:defRPr>
      </a:lvl6pPr>
      <a:lvl7pPr marL="685800" algn="ctr" rtl="0" fontAlgn="base">
        <a:spcBef>
          <a:spcPct val="0"/>
        </a:spcBef>
        <a:spcAft>
          <a:spcPct val="0"/>
        </a:spcAft>
        <a:defRPr sz="2400">
          <a:solidFill>
            <a:schemeClr val="tx1"/>
          </a:solidFill>
          <a:latin typeface="Arial" charset="0"/>
          <a:ea typeface="ＭＳ Ｐゴシック" pitchFamily="1" charset="-128"/>
        </a:defRPr>
      </a:lvl7pPr>
      <a:lvl8pPr marL="1028700" algn="ctr" rtl="0" fontAlgn="base">
        <a:spcBef>
          <a:spcPct val="0"/>
        </a:spcBef>
        <a:spcAft>
          <a:spcPct val="0"/>
        </a:spcAft>
        <a:defRPr sz="2400">
          <a:solidFill>
            <a:schemeClr val="tx1"/>
          </a:solidFill>
          <a:latin typeface="Arial" charset="0"/>
          <a:ea typeface="ＭＳ Ｐゴシック" pitchFamily="1" charset="-128"/>
        </a:defRPr>
      </a:lvl8pPr>
      <a:lvl9pPr marL="1371600" algn="ctr" rtl="0" fontAlgn="base">
        <a:spcBef>
          <a:spcPct val="0"/>
        </a:spcBef>
        <a:spcAft>
          <a:spcPct val="0"/>
        </a:spcAft>
        <a:defRPr sz="2400">
          <a:solidFill>
            <a:schemeClr val="tx1"/>
          </a:solidFill>
          <a:latin typeface="Arial" charset="0"/>
          <a:ea typeface="ＭＳ Ｐゴシック" pitchFamily="1" charset="-128"/>
        </a:defRPr>
      </a:lvl9pPr>
    </p:titleStyle>
    <p:bodyStyle>
      <a:lvl1pPr marL="257175" indent="-257175" algn="l" rtl="0" eaLnBrk="0" fontAlgn="base" hangingPunct="0">
        <a:spcBef>
          <a:spcPct val="20000"/>
        </a:spcBef>
        <a:spcAft>
          <a:spcPct val="0"/>
        </a:spcAft>
        <a:buClr>
          <a:srgbClr val="FF6A06"/>
        </a:buClr>
        <a:buChar char="•"/>
        <a:defRPr sz="2100">
          <a:solidFill>
            <a:schemeClr val="tx1"/>
          </a:solidFill>
          <a:latin typeface="Arial" panose="020B0604020202020204" pitchFamily="34" charset="0"/>
          <a:ea typeface="+mn-ea"/>
          <a:cs typeface="Arial" panose="020B0604020202020204" pitchFamily="34" charset="0"/>
        </a:defRPr>
      </a:lvl1pPr>
      <a:lvl2pPr marL="557213" indent="-214313" algn="l" rtl="0" eaLnBrk="0" fontAlgn="base" hangingPunct="0">
        <a:spcBef>
          <a:spcPct val="20000"/>
        </a:spcBef>
        <a:spcAft>
          <a:spcPct val="0"/>
        </a:spcAft>
        <a:buClr>
          <a:srgbClr val="FF6A06"/>
        </a:buClr>
        <a:buChar char="–"/>
        <a:defRPr sz="1800">
          <a:solidFill>
            <a:schemeClr val="tx1"/>
          </a:solidFill>
          <a:latin typeface="Arial" panose="020B0604020202020204" pitchFamily="34" charset="0"/>
          <a:ea typeface="+mn-ea"/>
          <a:cs typeface="Arial" panose="020B0604020202020204" pitchFamily="34" charset="0"/>
        </a:defRPr>
      </a:lvl2pPr>
      <a:lvl3pPr marL="857250" indent="-171450" algn="l" rtl="0" eaLnBrk="0" fontAlgn="base" hangingPunct="0">
        <a:spcBef>
          <a:spcPct val="20000"/>
        </a:spcBef>
        <a:spcAft>
          <a:spcPct val="0"/>
        </a:spcAft>
        <a:buClr>
          <a:srgbClr val="FF6A06"/>
        </a:buClr>
        <a:buChar char="•"/>
        <a:defRPr sz="1500">
          <a:solidFill>
            <a:schemeClr val="tx1"/>
          </a:solidFill>
          <a:latin typeface="Arial" panose="020B0604020202020204" pitchFamily="34" charset="0"/>
          <a:ea typeface="+mn-ea"/>
          <a:cs typeface="Arial" panose="020B0604020202020204" pitchFamily="34" charset="0"/>
        </a:defRPr>
      </a:lvl3pPr>
      <a:lvl4pPr marL="1200150" indent="-171450" algn="l" rtl="0" eaLnBrk="0" fontAlgn="base" hangingPunct="0">
        <a:spcBef>
          <a:spcPct val="20000"/>
        </a:spcBef>
        <a:spcAft>
          <a:spcPct val="0"/>
        </a:spcAft>
        <a:buClr>
          <a:srgbClr val="FF6A06"/>
        </a:buClr>
        <a:buChar char="–"/>
        <a:defRPr>
          <a:solidFill>
            <a:schemeClr val="tx1"/>
          </a:solidFill>
          <a:latin typeface="Arial" panose="020B0604020202020204" pitchFamily="34" charset="0"/>
          <a:ea typeface="+mn-ea"/>
          <a:cs typeface="Arial" panose="020B0604020202020204" pitchFamily="34" charset="0"/>
        </a:defRPr>
      </a:lvl4pPr>
      <a:lvl5pPr marL="1543050" indent="-171450" algn="l" rtl="0" eaLnBrk="0" fontAlgn="base" hangingPunct="0">
        <a:spcBef>
          <a:spcPct val="20000"/>
        </a:spcBef>
        <a:spcAft>
          <a:spcPct val="0"/>
        </a:spcAft>
        <a:buClr>
          <a:srgbClr val="FF6A06"/>
        </a:buClr>
        <a:buChar char="»"/>
        <a:defRPr>
          <a:solidFill>
            <a:schemeClr val="tx1"/>
          </a:solidFill>
          <a:latin typeface="Arial" panose="020B0604020202020204" pitchFamily="34" charset="0"/>
          <a:ea typeface="+mn-ea"/>
          <a:cs typeface="Arial" panose="020B0604020202020204" pitchFamily="34" charset="0"/>
        </a:defRPr>
      </a:lvl5pPr>
      <a:lvl6pPr marL="1885950" indent="-171450" algn="l" rtl="0" fontAlgn="base">
        <a:spcBef>
          <a:spcPct val="20000"/>
        </a:spcBef>
        <a:spcAft>
          <a:spcPct val="0"/>
        </a:spcAft>
        <a:buClr>
          <a:srgbClr val="FF6A06"/>
        </a:buClr>
        <a:buChar char="»"/>
        <a:defRPr>
          <a:solidFill>
            <a:schemeClr val="tx1"/>
          </a:solidFill>
          <a:latin typeface="+mn-lt"/>
          <a:ea typeface="+mn-ea"/>
        </a:defRPr>
      </a:lvl6pPr>
      <a:lvl7pPr marL="2228850" indent="-171450" algn="l" rtl="0" fontAlgn="base">
        <a:spcBef>
          <a:spcPct val="20000"/>
        </a:spcBef>
        <a:spcAft>
          <a:spcPct val="0"/>
        </a:spcAft>
        <a:buClr>
          <a:srgbClr val="FF6A06"/>
        </a:buClr>
        <a:buChar char="»"/>
        <a:defRPr>
          <a:solidFill>
            <a:schemeClr val="tx1"/>
          </a:solidFill>
          <a:latin typeface="+mn-lt"/>
          <a:ea typeface="+mn-ea"/>
        </a:defRPr>
      </a:lvl7pPr>
      <a:lvl8pPr marL="2571750" indent="-171450" algn="l" rtl="0" fontAlgn="base">
        <a:spcBef>
          <a:spcPct val="20000"/>
        </a:spcBef>
        <a:spcAft>
          <a:spcPct val="0"/>
        </a:spcAft>
        <a:buClr>
          <a:srgbClr val="FF6A06"/>
        </a:buClr>
        <a:buChar char="»"/>
        <a:defRPr>
          <a:solidFill>
            <a:schemeClr val="tx1"/>
          </a:solidFill>
          <a:latin typeface="+mn-lt"/>
          <a:ea typeface="+mn-ea"/>
        </a:defRPr>
      </a:lvl8pPr>
      <a:lvl9pPr marL="2914650" indent="-171450" algn="l" rtl="0" fontAlgn="base">
        <a:spcBef>
          <a:spcPct val="20000"/>
        </a:spcBef>
        <a:spcAft>
          <a:spcPct val="0"/>
        </a:spcAft>
        <a:buClr>
          <a:srgbClr val="FF6A06"/>
        </a:buClr>
        <a:buChar char="»"/>
        <a:defRPr>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title"/>
          </p:nvPr>
        </p:nvSpPr>
        <p:spPr bwMode="auto">
          <a:xfrm>
            <a:off x="1828800" y="152400"/>
            <a:ext cx="1021079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6"/>
          <p:cNvSpPr>
            <a:spLocks noGrp="1" noChangeArrowheads="1"/>
          </p:cNvSpPr>
          <p:nvPr>
            <p:ph type="body" idx="1"/>
          </p:nvPr>
        </p:nvSpPr>
        <p:spPr bwMode="auto">
          <a:xfrm>
            <a:off x="609600" y="1295402"/>
            <a:ext cx="10972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1995" name="Rectangle 11"/>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Arial" charset="0"/>
                <a:ea typeface="ＭＳ Ｐゴシック" pitchFamily="1" charset="-128"/>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41996" name="Rectangle 12"/>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charset="0"/>
                <a:ea typeface="ＭＳ Ｐゴシック" pitchFamily="1"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pic>
        <p:nvPicPr>
          <p:cNvPr id="1032" name="Picture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74639" y="68265"/>
            <a:ext cx="1447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4"/>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584057935"/>
      </p:ext>
    </p:extLst>
  </p:cSld>
  <p:clrMap bg1="lt1" tx1="dk1" bg2="lt2" tx2="dk2" accent1="accent1" accent2="accent2" accent3="accent3" accent4="accent4" accent5="accent5" accent6="accent6" hlink="hlink" folHlink="folHlink"/>
  <p:sldLayoutIdLst>
    <p:sldLayoutId id="2147483677" r:id="rId1"/>
    <p:sldLayoutId id="2147483740" r:id="rId2"/>
    <p:sldLayoutId id="2147483770" r:id="rId3"/>
  </p:sldLayoutIdLst>
  <p:transition/>
  <p:hf hdr="0" ftr="0" dt="0"/>
  <p:txStyles>
    <p:titleStyle>
      <a:lvl1pPr algn="ctr" rtl="0" eaLnBrk="0" fontAlgn="base" hangingPunct="0">
        <a:spcBef>
          <a:spcPct val="0"/>
        </a:spcBef>
        <a:spcAft>
          <a:spcPct val="0"/>
        </a:spcAft>
        <a:defRPr sz="3200">
          <a:solidFill>
            <a:schemeClr val="tx1"/>
          </a:solidFill>
          <a:latin typeface="+mj-lt"/>
          <a:ea typeface="+mj-ea"/>
          <a:cs typeface="+mj-cs"/>
        </a:defRPr>
      </a:lvl1pPr>
      <a:lvl2pPr algn="ctr" rtl="0" eaLnBrk="0" fontAlgn="base" hangingPunct="0">
        <a:spcBef>
          <a:spcPct val="0"/>
        </a:spcBef>
        <a:spcAft>
          <a:spcPct val="0"/>
        </a:spcAft>
        <a:defRPr sz="2400">
          <a:solidFill>
            <a:schemeClr val="tx1"/>
          </a:solidFill>
          <a:latin typeface="Arial" charset="0"/>
          <a:ea typeface="ＭＳ Ｐゴシック" pitchFamily="1" charset="-128"/>
        </a:defRPr>
      </a:lvl2pPr>
      <a:lvl3pPr algn="ctr" rtl="0" eaLnBrk="0" fontAlgn="base" hangingPunct="0">
        <a:spcBef>
          <a:spcPct val="0"/>
        </a:spcBef>
        <a:spcAft>
          <a:spcPct val="0"/>
        </a:spcAft>
        <a:defRPr sz="2400">
          <a:solidFill>
            <a:schemeClr val="tx1"/>
          </a:solidFill>
          <a:latin typeface="Arial" charset="0"/>
          <a:ea typeface="ＭＳ Ｐゴシック" pitchFamily="1" charset="-128"/>
        </a:defRPr>
      </a:lvl3pPr>
      <a:lvl4pPr algn="ctr" rtl="0" eaLnBrk="0" fontAlgn="base" hangingPunct="0">
        <a:spcBef>
          <a:spcPct val="0"/>
        </a:spcBef>
        <a:spcAft>
          <a:spcPct val="0"/>
        </a:spcAft>
        <a:defRPr sz="2400">
          <a:solidFill>
            <a:schemeClr val="tx1"/>
          </a:solidFill>
          <a:latin typeface="Arial" charset="0"/>
          <a:ea typeface="ＭＳ Ｐゴシック" pitchFamily="1" charset="-128"/>
        </a:defRPr>
      </a:lvl4pPr>
      <a:lvl5pPr algn="ctr" rtl="0" eaLnBrk="0" fontAlgn="base" hangingPunct="0">
        <a:spcBef>
          <a:spcPct val="0"/>
        </a:spcBef>
        <a:spcAft>
          <a:spcPct val="0"/>
        </a:spcAft>
        <a:defRPr sz="2400">
          <a:solidFill>
            <a:schemeClr val="tx1"/>
          </a:solidFill>
          <a:latin typeface="Arial" charset="0"/>
          <a:ea typeface="ＭＳ Ｐゴシック" pitchFamily="1" charset="-128"/>
        </a:defRPr>
      </a:lvl5pPr>
      <a:lvl6pPr marL="342900" algn="ctr" rtl="0" fontAlgn="base">
        <a:spcBef>
          <a:spcPct val="0"/>
        </a:spcBef>
        <a:spcAft>
          <a:spcPct val="0"/>
        </a:spcAft>
        <a:defRPr sz="2400">
          <a:solidFill>
            <a:schemeClr val="tx1"/>
          </a:solidFill>
          <a:latin typeface="Arial" charset="0"/>
          <a:ea typeface="ＭＳ Ｐゴシック" pitchFamily="1" charset="-128"/>
        </a:defRPr>
      </a:lvl6pPr>
      <a:lvl7pPr marL="685800" algn="ctr" rtl="0" fontAlgn="base">
        <a:spcBef>
          <a:spcPct val="0"/>
        </a:spcBef>
        <a:spcAft>
          <a:spcPct val="0"/>
        </a:spcAft>
        <a:defRPr sz="2400">
          <a:solidFill>
            <a:schemeClr val="tx1"/>
          </a:solidFill>
          <a:latin typeface="Arial" charset="0"/>
          <a:ea typeface="ＭＳ Ｐゴシック" pitchFamily="1" charset="-128"/>
        </a:defRPr>
      </a:lvl7pPr>
      <a:lvl8pPr marL="1028700" algn="ctr" rtl="0" fontAlgn="base">
        <a:spcBef>
          <a:spcPct val="0"/>
        </a:spcBef>
        <a:spcAft>
          <a:spcPct val="0"/>
        </a:spcAft>
        <a:defRPr sz="2400">
          <a:solidFill>
            <a:schemeClr val="tx1"/>
          </a:solidFill>
          <a:latin typeface="Arial" charset="0"/>
          <a:ea typeface="ＭＳ Ｐゴシック" pitchFamily="1" charset="-128"/>
        </a:defRPr>
      </a:lvl8pPr>
      <a:lvl9pPr marL="1371600" algn="ctr" rtl="0" fontAlgn="base">
        <a:spcBef>
          <a:spcPct val="0"/>
        </a:spcBef>
        <a:spcAft>
          <a:spcPct val="0"/>
        </a:spcAft>
        <a:defRPr sz="2400">
          <a:solidFill>
            <a:schemeClr val="tx1"/>
          </a:solidFill>
          <a:latin typeface="Arial" charset="0"/>
          <a:ea typeface="ＭＳ Ｐゴシック" pitchFamily="1" charset="-128"/>
        </a:defRPr>
      </a:lvl9pPr>
    </p:titleStyle>
    <p:bodyStyle>
      <a:lvl1pPr marL="257175" indent="-257175" algn="l" rtl="0" eaLnBrk="0" fontAlgn="base" hangingPunct="0">
        <a:spcBef>
          <a:spcPct val="20000"/>
        </a:spcBef>
        <a:spcAft>
          <a:spcPct val="0"/>
        </a:spcAft>
        <a:buClr>
          <a:srgbClr val="FF6A06"/>
        </a:buClr>
        <a:buChar char="•"/>
        <a:defRPr sz="2100">
          <a:solidFill>
            <a:schemeClr val="tx1"/>
          </a:solidFill>
          <a:latin typeface="+mn-lt"/>
          <a:ea typeface="+mn-ea"/>
          <a:cs typeface="+mn-cs"/>
        </a:defRPr>
      </a:lvl1pPr>
      <a:lvl2pPr marL="557213" indent="-214313" algn="l" rtl="0" eaLnBrk="0" fontAlgn="base" hangingPunct="0">
        <a:spcBef>
          <a:spcPct val="20000"/>
        </a:spcBef>
        <a:spcAft>
          <a:spcPct val="0"/>
        </a:spcAft>
        <a:buClr>
          <a:srgbClr val="FF6A06"/>
        </a:buClr>
        <a:buChar char="–"/>
        <a:defRPr sz="1800">
          <a:solidFill>
            <a:schemeClr val="tx1"/>
          </a:solidFill>
          <a:latin typeface="+mn-lt"/>
          <a:ea typeface="+mn-ea"/>
        </a:defRPr>
      </a:lvl2pPr>
      <a:lvl3pPr marL="857250" indent="-171450" algn="l" rtl="0" eaLnBrk="0" fontAlgn="base" hangingPunct="0">
        <a:spcBef>
          <a:spcPct val="20000"/>
        </a:spcBef>
        <a:spcAft>
          <a:spcPct val="0"/>
        </a:spcAft>
        <a:buClr>
          <a:srgbClr val="FF6A06"/>
        </a:buClr>
        <a:buChar char="•"/>
        <a:defRPr sz="1500">
          <a:solidFill>
            <a:schemeClr val="tx1"/>
          </a:solidFill>
          <a:latin typeface="+mn-lt"/>
          <a:ea typeface="+mn-ea"/>
        </a:defRPr>
      </a:lvl3pPr>
      <a:lvl4pPr marL="1200150" indent="-171450" algn="l" rtl="0" eaLnBrk="0" fontAlgn="base" hangingPunct="0">
        <a:spcBef>
          <a:spcPct val="20000"/>
        </a:spcBef>
        <a:spcAft>
          <a:spcPct val="0"/>
        </a:spcAft>
        <a:buClr>
          <a:srgbClr val="FF6A06"/>
        </a:buClr>
        <a:buChar char="–"/>
        <a:defRPr>
          <a:solidFill>
            <a:schemeClr val="tx1"/>
          </a:solidFill>
          <a:latin typeface="+mn-lt"/>
          <a:ea typeface="+mn-ea"/>
        </a:defRPr>
      </a:lvl4pPr>
      <a:lvl5pPr marL="1543050" indent="-171450" algn="l" rtl="0" eaLnBrk="0" fontAlgn="base" hangingPunct="0">
        <a:spcBef>
          <a:spcPct val="20000"/>
        </a:spcBef>
        <a:spcAft>
          <a:spcPct val="0"/>
        </a:spcAft>
        <a:buClr>
          <a:srgbClr val="FF6A06"/>
        </a:buClr>
        <a:buChar char="»"/>
        <a:defRPr>
          <a:solidFill>
            <a:schemeClr val="tx1"/>
          </a:solidFill>
          <a:latin typeface="+mn-lt"/>
          <a:ea typeface="+mn-ea"/>
        </a:defRPr>
      </a:lvl5pPr>
      <a:lvl6pPr marL="1885950" indent="-171450" algn="l" rtl="0" fontAlgn="base">
        <a:spcBef>
          <a:spcPct val="20000"/>
        </a:spcBef>
        <a:spcAft>
          <a:spcPct val="0"/>
        </a:spcAft>
        <a:buClr>
          <a:srgbClr val="FF6A06"/>
        </a:buClr>
        <a:buChar char="»"/>
        <a:defRPr>
          <a:solidFill>
            <a:schemeClr val="tx1"/>
          </a:solidFill>
          <a:latin typeface="+mn-lt"/>
          <a:ea typeface="+mn-ea"/>
        </a:defRPr>
      </a:lvl6pPr>
      <a:lvl7pPr marL="2228850" indent="-171450" algn="l" rtl="0" fontAlgn="base">
        <a:spcBef>
          <a:spcPct val="20000"/>
        </a:spcBef>
        <a:spcAft>
          <a:spcPct val="0"/>
        </a:spcAft>
        <a:buClr>
          <a:srgbClr val="FF6A06"/>
        </a:buClr>
        <a:buChar char="»"/>
        <a:defRPr>
          <a:solidFill>
            <a:schemeClr val="tx1"/>
          </a:solidFill>
          <a:latin typeface="+mn-lt"/>
          <a:ea typeface="+mn-ea"/>
        </a:defRPr>
      </a:lvl7pPr>
      <a:lvl8pPr marL="2571750" indent="-171450" algn="l" rtl="0" fontAlgn="base">
        <a:spcBef>
          <a:spcPct val="20000"/>
        </a:spcBef>
        <a:spcAft>
          <a:spcPct val="0"/>
        </a:spcAft>
        <a:buClr>
          <a:srgbClr val="FF6A06"/>
        </a:buClr>
        <a:buChar char="»"/>
        <a:defRPr>
          <a:solidFill>
            <a:schemeClr val="tx1"/>
          </a:solidFill>
          <a:latin typeface="+mn-lt"/>
          <a:ea typeface="+mn-ea"/>
        </a:defRPr>
      </a:lvl8pPr>
      <a:lvl9pPr marL="2914650" indent="-171450" algn="l" rtl="0" fontAlgn="base">
        <a:spcBef>
          <a:spcPct val="20000"/>
        </a:spcBef>
        <a:spcAft>
          <a:spcPct val="0"/>
        </a:spcAft>
        <a:buClr>
          <a:srgbClr val="FF6A06"/>
        </a:buClr>
        <a:buChar char="»"/>
        <a:defRPr>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AA1B48CD-50DE-4207-ACF7-5C2B5F8336A0}" type="datetimeFigureOut">
              <a:rPr lang="en-US" smtClean="0"/>
              <a:pPr/>
              <a:t>1/9/2025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868A3344-3B06-4BFA-B3B5-EF37F1C11F08}" type="slidenum">
              <a:rPr lang="en-US" smtClean="0"/>
              <a:pPr/>
              <a:t>‹#›</a:t>
            </a:fld>
            <a:endParaRPr lang="en-US" dirty="0"/>
          </a:p>
        </p:txBody>
      </p:sp>
    </p:spTree>
    <p:extLst>
      <p:ext uri="{BB962C8B-B14F-4D97-AF65-F5344CB8AC3E}">
        <p14:creationId xmlns:p14="http://schemas.microsoft.com/office/powerpoint/2010/main" val="346347263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65" r:id="rId3"/>
    <p:sldLayoutId id="214748376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26" Type="http://schemas.openxmlformats.org/officeDocument/2006/relationships/image" Target="../media/image70.jpeg"/><Relationship Id="rId39" Type="http://schemas.openxmlformats.org/officeDocument/2006/relationships/image" Target="../media/image83.jpeg"/><Relationship Id="rId3" Type="http://schemas.openxmlformats.org/officeDocument/2006/relationships/image" Target="../media/image47.png"/><Relationship Id="rId21" Type="http://schemas.openxmlformats.org/officeDocument/2006/relationships/image" Target="../media/image65.png"/><Relationship Id="rId34" Type="http://schemas.openxmlformats.org/officeDocument/2006/relationships/image" Target="../media/image78.jpe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5" Type="http://schemas.openxmlformats.org/officeDocument/2006/relationships/image" Target="../media/image69.jpeg"/><Relationship Id="rId33" Type="http://schemas.openxmlformats.org/officeDocument/2006/relationships/image" Target="../media/image77.jpeg"/><Relationship Id="rId38" Type="http://schemas.openxmlformats.org/officeDocument/2006/relationships/image" Target="../media/image82.jpeg"/><Relationship Id="rId2" Type="http://schemas.openxmlformats.org/officeDocument/2006/relationships/image" Target="../media/image46.png"/><Relationship Id="rId16" Type="http://schemas.openxmlformats.org/officeDocument/2006/relationships/image" Target="../media/image60.png"/><Relationship Id="rId20" Type="http://schemas.openxmlformats.org/officeDocument/2006/relationships/image" Target="../media/image64.png"/><Relationship Id="rId29" Type="http://schemas.openxmlformats.org/officeDocument/2006/relationships/image" Target="../media/image73.jpeg"/><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55.png"/><Relationship Id="rId24" Type="http://schemas.openxmlformats.org/officeDocument/2006/relationships/image" Target="../media/image68.jpeg"/><Relationship Id="rId32" Type="http://schemas.openxmlformats.org/officeDocument/2006/relationships/image" Target="../media/image76.jpeg"/><Relationship Id="rId37" Type="http://schemas.openxmlformats.org/officeDocument/2006/relationships/image" Target="../media/image81.jpeg"/><Relationship Id="rId40" Type="http://schemas.openxmlformats.org/officeDocument/2006/relationships/image" Target="../media/image84.jpeg"/><Relationship Id="rId5" Type="http://schemas.openxmlformats.org/officeDocument/2006/relationships/image" Target="../media/image49.png"/><Relationship Id="rId15" Type="http://schemas.openxmlformats.org/officeDocument/2006/relationships/image" Target="../media/image59.png"/><Relationship Id="rId23" Type="http://schemas.openxmlformats.org/officeDocument/2006/relationships/image" Target="../media/image67.jpeg"/><Relationship Id="rId28" Type="http://schemas.openxmlformats.org/officeDocument/2006/relationships/image" Target="../media/image72.jpeg"/><Relationship Id="rId36" Type="http://schemas.openxmlformats.org/officeDocument/2006/relationships/image" Target="../media/image80.jpeg"/><Relationship Id="rId10" Type="http://schemas.openxmlformats.org/officeDocument/2006/relationships/image" Target="../media/image54.png"/><Relationship Id="rId19" Type="http://schemas.openxmlformats.org/officeDocument/2006/relationships/image" Target="../media/image63.png"/><Relationship Id="rId31" Type="http://schemas.openxmlformats.org/officeDocument/2006/relationships/image" Target="../media/image75.jpe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image" Target="../media/image66.png"/><Relationship Id="rId27" Type="http://schemas.openxmlformats.org/officeDocument/2006/relationships/image" Target="../media/image71.jpeg"/><Relationship Id="rId30" Type="http://schemas.openxmlformats.org/officeDocument/2006/relationships/image" Target="../media/image74.jpeg"/><Relationship Id="rId35" Type="http://schemas.openxmlformats.org/officeDocument/2006/relationships/image" Target="../media/image7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4.png"/></Relationships>
</file>

<file path=ppt/slides/_rels/slide2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3.xml"/><Relationship Id="rId4" Type="http://schemas.openxmlformats.org/officeDocument/2006/relationships/image" Target="../media/image97.png"/></Relationships>
</file>

<file path=ppt/slides/_rels/slide2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5.xml"/><Relationship Id="rId4" Type="http://schemas.openxmlformats.org/officeDocument/2006/relationships/image" Target="../media/image102.jpeg"/></Relationships>
</file>

<file path=ppt/slides/_rels/slide2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04.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6.xml"/><Relationship Id="rId5" Type="http://schemas.openxmlformats.org/officeDocument/2006/relationships/image" Target="../media/image108.jpeg"/><Relationship Id="rId4" Type="http://schemas.openxmlformats.org/officeDocument/2006/relationships/image" Target="../media/image107.jpeg"/></Relationships>
</file>

<file path=ppt/slides/_rels/slide3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3.xml"/><Relationship Id="rId4" Type="http://schemas.openxmlformats.org/officeDocument/2006/relationships/image" Target="../media/image129.png"/></Relationships>
</file>

<file path=ppt/slides/_rels/slide4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4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6.xml"/><Relationship Id="rId4" Type="http://schemas.openxmlformats.org/officeDocument/2006/relationships/image" Target="../media/image13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p:txBody>
          <a:bodyPr/>
          <a:lstStyle/>
          <a:p>
            <a:r>
              <a:rPr lang="en-US" altLang="en-US" dirty="0" smtClean="0"/>
              <a:t>Future Photon Initiative</a:t>
            </a:r>
            <a:br>
              <a:rPr lang="en-US" altLang="en-US" dirty="0" smtClean="0"/>
            </a:br>
            <a:r>
              <a:rPr lang="en-US" altLang="en-US" dirty="0" smtClean="0"/>
              <a:t>Center for </a:t>
            </a:r>
            <a:r>
              <a:rPr lang="en-US" altLang="en-US" dirty="0"/>
              <a:t>Detectors</a:t>
            </a:r>
            <a:br>
              <a:rPr lang="en-US" altLang="en-US" dirty="0"/>
            </a:br>
            <a:r>
              <a:rPr lang="en-US" altLang="en-US" dirty="0"/>
              <a:t>New Imaging Detectors for </a:t>
            </a:r>
            <a:r>
              <a:rPr lang="en-US" altLang="en-US" dirty="0" smtClean="0"/>
              <a:t>Astronomy</a:t>
            </a:r>
            <a:endParaRPr lang="en-US" altLang="en-US" dirty="0"/>
          </a:p>
        </p:txBody>
      </p:sp>
      <p:sp>
        <p:nvSpPr>
          <p:cNvPr id="12" name="Subtitle 11"/>
          <p:cNvSpPr>
            <a:spLocks noGrp="1"/>
          </p:cNvSpPr>
          <p:nvPr>
            <p:ph type="subTitle" sz="quarter" idx="1"/>
          </p:nvPr>
        </p:nvSpPr>
        <p:spPr/>
        <p:txBody>
          <a:bodyPr/>
          <a:lstStyle/>
          <a:p>
            <a:r>
              <a:rPr lang="en-US" dirty="0" smtClean="0"/>
              <a:t>Don Figer </a:t>
            </a:r>
          </a:p>
          <a:p>
            <a:r>
              <a:rPr lang="en-US" dirty="0" smtClean="0"/>
              <a:t>College of Science, Professor </a:t>
            </a:r>
          </a:p>
          <a:p>
            <a:r>
              <a:rPr lang="en-US" dirty="0" smtClean="0"/>
              <a:t>Future Photon Initiative, Director </a:t>
            </a:r>
          </a:p>
          <a:p>
            <a:r>
              <a:rPr lang="en-US" dirty="0" smtClean="0"/>
              <a:t>Center for Detectors, Director</a:t>
            </a:r>
          </a:p>
          <a:p>
            <a:r>
              <a:rPr lang="en-US" dirty="0" smtClean="0"/>
              <a:t>January 9, 2025</a:t>
            </a:r>
            <a:endParaRPr lang="en-US" dirty="0"/>
          </a:p>
        </p:txBody>
      </p:sp>
    </p:spTree>
    <p:extLst>
      <p:ext uri="{BB962C8B-B14F-4D97-AF65-F5344CB8AC3E}">
        <p14:creationId xmlns:p14="http://schemas.microsoft.com/office/powerpoint/2010/main" val="351310689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83" b="83"/>
          <a:stretch>
            <a:fillRect/>
          </a:stretch>
        </p:blipFill>
        <p:spPr/>
      </p:pic>
      <p:sp>
        <p:nvSpPr>
          <p:cNvPr id="6" name="Text Placeholder 5"/>
          <p:cNvSpPr>
            <a:spLocks noGrp="1"/>
          </p:cNvSpPr>
          <p:nvPr>
            <p:ph type="body" sz="quarter" idx="12"/>
          </p:nvPr>
        </p:nvSpPr>
        <p:spPr/>
        <p:txBody>
          <a:bodyPr/>
          <a:lstStyle/>
          <a:p>
            <a:r>
              <a:rPr lang="en-US"/>
              <a:t>smhsps@rit.edu</a:t>
            </a:r>
            <a:endParaRPr lang="en-US" dirty="0"/>
          </a:p>
        </p:txBody>
      </p:sp>
      <p:sp>
        <p:nvSpPr>
          <p:cNvPr id="7" name="Text Placeholder 6"/>
          <p:cNvSpPr>
            <a:spLocks noGrp="1"/>
          </p:cNvSpPr>
          <p:nvPr>
            <p:ph type="body" sz="quarter" idx="13"/>
          </p:nvPr>
        </p:nvSpPr>
        <p:spPr/>
        <p:txBody>
          <a:bodyPr/>
          <a:lstStyle/>
          <a:p>
            <a:r>
              <a:rPr lang="en-US" dirty="0"/>
              <a:t>skkemc@rit.edu</a:t>
            </a:r>
          </a:p>
        </p:txBody>
      </p:sp>
      <p:sp>
        <p:nvSpPr>
          <p:cNvPr id="13" name="Content Placeholder 12"/>
          <p:cNvSpPr>
            <a:spLocks noGrp="1"/>
          </p:cNvSpPr>
          <p:nvPr>
            <p:ph sz="quarter" idx="14"/>
          </p:nvPr>
        </p:nvSpPr>
        <p:spPr/>
        <p:txBody>
          <a:bodyPr>
            <a:normAutofit fontScale="77500" lnSpcReduction="20000"/>
          </a:bodyPr>
          <a:lstStyle/>
          <a:p>
            <a:pPr lvl="0"/>
            <a:r>
              <a:rPr lang="en-US" dirty="0"/>
              <a:t>Seth Hubbard</a:t>
            </a:r>
          </a:p>
        </p:txBody>
      </p:sp>
      <p:pic>
        <p:nvPicPr>
          <p:cNvPr id="12" name="Picture Placeholder 11"/>
          <p:cNvPicPr>
            <a:picLocks noGrp="1" noChangeAspect="1"/>
          </p:cNvPicPr>
          <p:nvPr>
            <p:ph type="pic" sz="quarter" idx="15"/>
          </p:nvPr>
        </p:nvPicPr>
        <p:blipFill rotWithShape="1">
          <a:blip r:embed="rId4" cstate="print">
            <a:extLst>
              <a:ext uri="{28A0092B-C50C-407E-A947-70E740481C1C}">
                <a14:useLocalDpi xmlns:a14="http://schemas.microsoft.com/office/drawing/2010/main" val="0"/>
              </a:ext>
            </a:extLst>
          </a:blip>
          <a:srcRect l="2028" r="2028"/>
          <a:stretch/>
        </p:blipFill>
        <p:spPr/>
      </p:pic>
      <p:sp>
        <p:nvSpPr>
          <p:cNvPr id="9" name="Content Placeholder 8"/>
          <p:cNvSpPr>
            <a:spLocks noGrp="1"/>
          </p:cNvSpPr>
          <p:nvPr>
            <p:ph sz="quarter" idx="16"/>
          </p:nvPr>
        </p:nvSpPr>
        <p:spPr/>
        <p:txBody>
          <a:bodyPr>
            <a:normAutofit fontScale="77500" lnSpcReduction="20000"/>
          </a:bodyPr>
          <a:lstStyle/>
          <a:p>
            <a:pPr lvl="0"/>
            <a:r>
              <a:rPr lang="en-US" dirty="0"/>
              <a:t>Santosh Kurinec</a:t>
            </a:r>
          </a:p>
        </p:txBody>
      </p:sp>
      <p:sp>
        <p:nvSpPr>
          <p:cNvPr id="14" name="Content Placeholder 13"/>
          <p:cNvSpPr>
            <a:spLocks noGrp="1"/>
          </p:cNvSpPr>
          <p:nvPr>
            <p:ph sz="quarter" idx="17"/>
          </p:nvPr>
        </p:nvSpPr>
        <p:spPr/>
        <p:txBody>
          <a:bodyPr/>
          <a:lstStyle/>
          <a:p>
            <a:pPr lvl="0"/>
            <a:r>
              <a:rPr lang="en-US" dirty="0"/>
              <a:t>Director | </a:t>
            </a:r>
            <a:r>
              <a:rPr lang="en-US" dirty="0" err="1"/>
              <a:t>NanoPower</a:t>
            </a:r>
            <a:r>
              <a:rPr lang="en-US" dirty="0"/>
              <a:t> Research Labs</a:t>
            </a:r>
          </a:p>
          <a:p>
            <a:pPr lvl="0"/>
            <a:r>
              <a:rPr lang="en-US" dirty="0"/>
              <a:t>Professor | School of Physics &amp; Astronomy | PhD Microsystems Engineering</a:t>
            </a:r>
          </a:p>
        </p:txBody>
      </p:sp>
      <p:sp>
        <p:nvSpPr>
          <p:cNvPr id="26" name="Content Placeholder 25"/>
          <p:cNvSpPr>
            <a:spLocks noGrp="1"/>
          </p:cNvSpPr>
          <p:nvPr>
            <p:ph sz="quarter" idx="18"/>
          </p:nvPr>
        </p:nvSpPr>
        <p:spPr/>
        <p:txBody>
          <a:bodyPr/>
          <a:lstStyle/>
          <a:p>
            <a:pPr lvl="0"/>
            <a:r>
              <a:rPr lang="en-US" dirty="0"/>
              <a:t>Professor | Electrical &amp; Microelectronic Engineering</a:t>
            </a:r>
          </a:p>
        </p:txBody>
      </p:sp>
      <p:sp>
        <p:nvSpPr>
          <p:cNvPr id="16" name="Content Placeholder 15"/>
          <p:cNvSpPr>
            <a:spLocks noGrp="1"/>
          </p:cNvSpPr>
          <p:nvPr>
            <p:ph sz="quarter" idx="19"/>
          </p:nvPr>
        </p:nvSpPr>
        <p:spPr/>
        <p:txBody>
          <a:bodyPr/>
          <a:lstStyle/>
          <a:p>
            <a:pPr lvl="0"/>
            <a:r>
              <a:rPr lang="en-US" dirty="0"/>
              <a:t>Dr. Hubbard leads a team of undergraduate and graduate students and research staff working on the epitaxial growth, fabrication and characterization of nanostructured solar photovoltaic devices. His group's expertise involves vapor phase epitaxy of photovoltaic devices and nanostructures, nanostructured device design, photovoltaic characterization as well as testing. </a:t>
            </a:r>
          </a:p>
          <a:p>
            <a:endParaRPr lang="en-US" dirty="0"/>
          </a:p>
          <a:p>
            <a:endParaRPr lang="en-US" dirty="0"/>
          </a:p>
        </p:txBody>
      </p:sp>
      <p:sp>
        <p:nvSpPr>
          <p:cNvPr id="27" name="Content Placeholder 26"/>
          <p:cNvSpPr>
            <a:spLocks noGrp="1"/>
          </p:cNvSpPr>
          <p:nvPr>
            <p:ph sz="quarter" idx="20"/>
          </p:nvPr>
        </p:nvSpPr>
        <p:spPr/>
        <p:txBody>
          <a:bodyPr/>
          <a:lstStyle/>
          <a:p>
            <a:pPr lvl="0"/>
            <a:r>
              <a:rPr lang="en-US" dirty="0"/>
              <a:t>Dr. </a:t>
            </a:r>
            <a:r>
              <a:rPr lang="en-US" dirty="0" err="1"/>
              <a:t>Kurinec’s</a:t>
            </a:r>
            <a:r>
              <a:rPr lang="en-US" dirty="0"/>
              <a:t> research activities include nonvolatile memory, photovoltaics, advanced integrated circuit materials and processes. Her nonvolatile memory research has focused on magnetic tunneling and phase change memory devices. Her photovoltaics research is collaborative with other research centers, where she brings her experience of integrating a wide range of electronic materials on silicon platforms. </a:t>
            </a:r>
          </a:p>
          <a:p>
            <a:endParaRPr lang="en-US" dirty="0"/>
          </a:p>
        </p:txBody>
      </p:sp>
    </p:spTree>
    <p:extLst>
      <p:ext uri="{BB962C8B-B14F-4D97-AF65-F5344CB8AC3E}">
        <p14:creationId xmlns:p14="http://schemas.microsoft.com/office/powerpoint/2010/main" val="11499002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
        <p:nvSpPr>
          <p:cNvPr id="10" name="Text Placeholder 9"/>
          <p:cNvSpPr>
            <a:spLocks noGrp="1"/>
          </p:cNvSpPr>
          <p:nvPr>
            <p:ph type="body" sz="quarter" idx="12"/>
          </p:nvPr>
        </p:nvSpPr>
        <p:spPr/>
        <p:txBody>
          <a:bodyPr/>
          <a:lstStyle/>
          <a:p>
            <a:r>
              <a:rPr lang="en-US"/>
              <a:t>calbme@rit.edu</a:t>
            </a:r>
            <a:endParaRPr lang="en-US" dirty="0"/>
          </a:p>
        </p:txBody>
      </p:sp>
      <p:sp>
        <p:nvSpPr>
          <p:cNvPr id="11" name="Text Placeholder 10"/>
          <p:cNvSpPr>
            <a:spLocks noGrp="1"/>
          </p:cNvSpPr>
          <p:nvPr>
            <p:ph type="body" sz="quarter" idx="13"/>
          </p:nvPr>
        </p:nvSpPr>
        <p:spPr/>
        <p:txBody>
          <a:bodyPr/>
          <a:lstStyle/>
          <a:p>
            <a:r>
              <a:rPr lang="en-US"/>
              <a:t>drew.maywar@rit.edu</a:t>
            </a:r>
            <a:endParaRPr lang="en-US" dirty="0"/>
          </a:p>
        </p:txBody>
      </p:sp>
      <p:sp>
        <p:nvSpPr>
          <p:cNvPr id="9" name="Content Placeholder 8"/>
          <p:cNvSpPr>
            <a:spLocks noGrp="1"/>
          </p:cNvSpPr>
          <p:nvPr>
            <p:ph sz="quarter" idx="14"/>
          </p:nvPr>
        </p:nvSpPr>
        <p:spPr/>
        <p:txBody>
          <a:bodyPr>
            <a:normAutofit fontScale="77500" lnSpcReduction="20000"/>
          </a:bodyPr>
          <a:lstStyle/>
          <a:p>
            <a:pPr lvl="0"/>
            <a:r>
              <a:rPr lang="en-US"/>
              <a:t>Cristian Linte</a:t>
            </a:r>
            <a:endParaRPr lang="en-US" dirty="0"/>
          </a:p>
        </p:txBody>
      </p:sp>
      <p:pic>
        <p:nvPicPr>
          <p:cNvPr id="5" name="Picture Placeholder 4"/>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a:stretch>
            <a:fillRect/>
          </a:stretch>
        </p:blipFill>
        <p:spPr/>
      </p:pic>
      <p:sp>
        <p:nvSpPr>
          <p:cNvPr id="13" name="Content Placeholder 12"/>
          <p:cNvSpPr>
            <a:spLocks noGrp="1"/>
          </p:cNvSpPr>
          <p:nvPr>
            <p:ph sz="quarter" idx="16"/>
          </p:nvPr>
        </p:nvSpPr>
        <p:spPr/>
        <p:txBody>
          <a:bodyPr>
            <a:normAutofit fontScale="77500" lnSpcReduction="20000"/>
          </a:bodyPr>
          <a:lstStyle/>
          <a:p>
            <a:pPr lvl="0"/>
            <a:r>
              <a:rPr lang="en-US"/>
              <a:t>Drew Maywar</a:t>
            </a:r>
            <a:endParaRPr lang="en-US" dirty="0"/>
          </a:p>
        </p:txBody>
      </p:sp>
      <p:sp>
        <p:nvSpPr>
          <p:cNvPr id="14" name="Content Placeholder 13"/>
          <p:cNvSpPr>
            <a:spLocks noGrp="1"/>
          </p:cNvSpPr>
          <p:nvPr>
            <p:ph sz="quarter" idx="17"/>
          </p:nvPr>
        </p:nvSpPr>
        <p:spPr/>
        <p:txBody>
          <a:bodyPr/>
          <a:lstStyle/>
          <a:p>
            <a:pPr lvl="0"/>
            <a:r>
              <a:rPr lang="en-US"/>
              <a:t>Associate </a:t>
            </a:r>
            <a:r>
              <a:rPr lang="x-none"/>
              <a:t>Professor</a:t>
            </a:r>
            <a:r>
              <a:rPr lang="en-US"/>
              <a:t> |</a:t>
            </a:r>
            <a:r>
              <a:rPr lang="x-none"/>
              <a:t> </a:t>
            </a:r>
            <a:r>
              <a:rPr lang="en-US"/>
              <a:t>Biomedical Engineering</a:t>
            </a:r>
            <a:endParaRPr lang="en-US" dirty="0"/>
          </a:p>
        </p:txBody>
      </p:sp>
      <p:sp>
        <p:nvSpPr>
          <p:cNvPr id="26" name="Content Placeholder 25"/>
          <p:cNvSpPr>
            <a:spLocks noGrp="1"/>
          </p:cNvSpPr>
          <p:nvPr>
            <p:ph sz="quarter" idx="18"/>
          </p:nvPr>
        </p:nvSpPr>
        <p:spPr/>
        <p:txBody>
          <a:bodyPr/>
          <a:lstStyle/>
          <a:p>
            <a:pPr lvl="0"/>
            <a:r>
              <a:rPr lang="en-US"/>
              <a:t>Associate Professor | Electrical, Computer, and Telecommunications Engineering Technology</a:t>
            </a:r>
            <a:endParaRPr lang="en-US" dirty="0"/>
          </a:p>
        </p:txBody>
      </p:sp>
      <p:sp>
        <p:nvSpPr>
          <p:cNvPr id="16" name="Content Placeholder 15"/>
          <p:cNvSpPr>
            <a:spLocks noGrp="1"/>
          </p:cNvSpPr>
          <p:nvPr>
            <p:ph sz="quarter" idx="19"/>
          </p:nvPr>
        </p:nvSpPr>
        <p:spPr/>
        <p:txBody>
          <a:bodyPr/>
          <a:lstStyle/>
          <a:p>
            <a:pPr lvl="0"/>
            <a:r>
              <a:rPr lang="en-US" dirty="0"/>
              <a:t>Dr. </a:t>
            </a:r>
            <a:r>
              <a:rPr lang="en-US" dirty="0" err="1"/>
              <a:t>Linte’s</a:t>
            </a:r>
            <a:r>
              <a:rPr lang="en-US" dirty="0"/>
              <a:t> research interests focus on exploring the use of medical imaging to generate new paradigms for image-guided visualization and navigation for minimally invasive therapy. His research endeavors employ both technologies and techniques toward the development, evaluation, and pre-clinical integration of image guidance environments for surgical navigation of minimally invasive cardiac interventions.</a:t>
            </a:r>
          </a:p>
          <a:p>
            <a:endParaRPr lang="en-US" dirty="0"/>
          </a:p>
          <a:p>
            <a:endParaRPr lang="en-US" dirty="0"/>
          </a:p>
        </p:txBody>
      </p:sp>
      <p:sp>
        <p:nvSpPr>
          <p:cNvPr id="27" name="Content Placeholder 26"/>
          <p:cNvSpPr>
            <a:spLocks noGrp="1"/>
          </p:cNvSpPr>
          <p:nvPr>
            <p:ph sz="quarter" idx="20"/>
          </p:nvPr>
        </p:nvSpPr>
        <p:spPr/>
        <p:txBody>
          <a:bodyPr/>
          <a:lstStyle/>
          <a:p>
            <a:pPr lvl="0"/>
            <a:r>
              <a:rPr lang="en-US" dirty="0"/>
              <a:t>Dr. Maywar researches fiber-optic networks and communication systems, all-optical signal processing, photonics and </a:t>
            </a:r>
            <a:r>
              <a:rPr lang="en-US" dirty="0" err="1"/>
              <a:t>opto</a:t>
            </a:r>
            <a:r>
              <a:rPr lang="en-US" dirty="0"/>
              <a:t>-electronics, optical phenomenon, and nonlinear optics. The Photonics Systems Research group investigates both digital and analog optical-communication systems, with particular interest in polarization diversity, multi-level phase and power modulation schemes, and nonlinear optical-domain signal processing.</a:t>
            </a:r>
          </a:p>
          <a:p>
            <a:endParaRPr lang="en-US" dirty="0"/>
          </a:p>
          <a:p>
            <a:endParaRPr lang="en-US" dirty="0"/>
          </a:p>
        </p:txBody>
      </p:sp>
    </p:spTree>
    <p:extLst>
      <p:ext uri="{BB962C8B-B14F-4D97-AF65-F5344CB8AC3E}">
        <p14:creationId xmlns:p14="http://schemas.microsoft.com/office/powerpoint/2010/main" val="14935736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
        <p:nvSpPr>
          <p:cNvPr id="12" name="Text Placeholder 11"/>
          <p:cNvSpPr>
            <a:spLocks noGrp="1"/>
          </p:cNvSpPr>
          <p:nvPr>
            <p:ph type="body" sz="quarter" idx="12"/>
          </p:nvPr>
        </p:nvSpPr>
        <p:spPr/>
        <p:txBody>
          <a:bodyPr/>
          <a:lstStyle/>
          <a:p>
            <a:r>
              <a:rPr lang="en-US"/>
              <a:t>pkmohseni@rit.edu</a:t>
            </a:r>
            <a:endParaRPr lang="en-US" dirty="0"/>
          </a:p>
        </p:txBody>
      </p:sp>
      <p:sp>
        <p:nvSpPr>
          <p:cNvPr id="9" name="Content Placeholder 8"/>
          <p:cNvSpPr>
            <a:spLocks noGrp="1"/>
          </p:cNvSpPr>
          <p:nvPr>
            <p:ph sz="quarter" idx="14"/>
          </p:nvPr>
        </p:nvSpPr>
        <p:spPr/>
        <p:txBody>
          <a:bodyPr>
            <a:normAutofit fontScale="77500" lnSpcReduction="20000"/>
          </a:bodyPr>
          <a:lstStyle/>
          <a:p>
            <a:pPr lvl="0"/>
            <a:r>
              <a:rPr lang="en-US"/>
              <a:t>Parsian Mohseni</a:t>
            </a:r>
            <a:endParaRPr lang="en-US" dirty="0"/>
          </a:p>
        </p:txBody>
      </p:sp>
      <p:sp>
        <p:nvSpPr>
          <p:cNvPr id="10" name="Content Placeholder 9"/>
          <p:cNvSpPr>
            <a:spLocks noGrp="1"/>
          </p:cNvSpPr>
          <p:nvPr>
            <p:ph sz="quarter" idx="17"/>
          </p:nvPr>
        </p:nvSpPr>
        <p:spPr/>
        <p:txBody>
          <a:bodyPr/>
          <a:lstStyle/>
          <a:p>
            <a:pPr lvl="0"/>
            <a:r>
              <a:rPr lang="en-US" dirty="0"/>
              <a:t>Assistant </a:t>
            </a:r>
            <a:r>
              <a:rPr lang="x-none" dirty="0"/>
              <a:t>Professor</a:t>
            </a:r>
            <a:r>
              <a:rPr lang="en-US" dirty="0"/>
              <a:t> |</a:t>
            </a:r>
            <a:r>
              <a:rPr lang="x-none" dirty="0"/>
              <a:t> </a:t>
            </a:r>
            <a:r>
              <a:rPr lang="en-US" dirty="0"/>
              <a:t>Microsystems Engineering PhD</a:t>
            </a:r>
          </a:p>
        </p:txBody>
      </p:sp>
      <p:sp>
        <p:nvSpPr>
          <p:cNvPr id="16" name="Content Placeholder 15"/>
          <p:cNvSpPr>
            <a:spLocks noGrp="1"/>
          </p:cNvSpPr>
          <p:nvPr>
            <p:ph sz="quarter" idx="19"/>
          </p:nvPr>
        </p:nvSpPr>
        <p:spPr/>
        <p:txBody>
          <a:bodyPr/>
          <a:lstStyle/>
          <a:p>
            <a:pPr lvl="0"/>
            <a:r>
              <a:rPr lang="en-US"/>
              <a:t>Dr. Mohseni’s research interests are cross-disciplinary in nature, spanning the fields of solid state physics, optoelectronics, materials characterization, nano-engineering, and physical chemistry. His research aims to establish innovative synthesis paradigms that allow for precise manipulation of material properties at the nanometer scale and enable next-generation device technologies in optoelectronics, photonics, nanoelectronics, and photovoltaic energy conversion.</a:t>
            </a:r>
          </a:p>
          <a:p>
            <a:endParaRPr lang="en-US"/>
          </a:p>
          <a:p>
            <a:endParaRPr lang="en-US" dirty="0"/>
          </a:p>
        </p:txBody>
      </p:sp>
      <p:sp>
        <p:nvSpPr>
          <p:cNvPr id="2" name="Text Placeholder 1">
            <a:extLst>
              <a:ext uri="{FF2B5EF4-FFF2-40B4-BE49-F238E27FC236}">
                <a16:creationId xmlns:a16="http://schemas.microsoft.com/office/drawing/2014/main" id="{7767E3CC-13F0-AEB5-CCF7-3BFA6DFBC08B}"/>
              </a:ext>
            </a:extLst>
          </p:cNvPr>
          <p:cNvSpPr>
            <a:spLocks noGrp="1"/>
          </p:cNvSpPr>
          <p:nvPr>
            <p:ph type="body" sz="quarter" idx="13"/>
          </p:nvPr>
        </p:nvSpPr>
        <p:spPr/>
        <p:txBody>
          <a:bodyPr/>
          <a:lstStyle/>
          <a:p>
            <a:r>
              <a:rPr lang="en-US"/>
              <a:t>jxqpci@rit.edu</a:t>
            </a:r>
            <a:endParaRPr lang="en-US" dirty="0"/>
          </a:p>
        </p:txBody>
      </p:sp>
      <p:pic>
        <p:nvPicPr>
          <p:cNvPr id="17" name="Picture Placeholder 16">
            <a:extLst>
              <a:ext uri="{FF2B5EF4-FFF2-40B4-BE49-F238E27FC236}">
                <a16:creationId xmlns:a16="http://schemas.microsoft.com/office/drawing/2014/main" id="{93116575-E9EE-3AB0-49C2-5A344D6A3851}"/>
              </a:ext>
            </a:extLst>
          </p:cNvPr>
          <p:cNvPicPr>
            <a:picLocks noGrp="1" noChangeAspect="1"/>
          </p:cNvPicPr>
          <p:nvPr>
            <p:ph type="pic" sz="quarter" idx="15"/>
          </p:nvPr>
        </p:nvPicPr>
        <p:blipFill>
          <a:blip r:embed="rId3"/>
          <a:srcRect l="15757" r="15757"/>
          <a:stretch>
            <a:fillRect/>
          </a:stretch>
        </p:blipFill>
        <p:spPr>
          <a:prstGeom prst="rect">
            <a:avLst/>
          </a:prstGeom>
        </p:spPr>
      </p:pic>
      <p:sp>
        <p:nvSpPr>
          <p:cNvPr id="6" name="Content Placeholder 5">
            <a:extLst>
              <a:ext uri="{FF2B5EF4-FFF2-40B4-BE49-F238E27FC236}">
                <a16:creationId xmlns:a16="http://schemas.microsoft.com/office/drawing/2014/main" id="{2E378BBB-C07C-DC1D-7EE1-31376AF0D055}"/>
              </a:ext>
            </a:extLst>
          </p:cNvPr>
          <p:cNvSpPr>
            <a:spLocks noGrp="1"/>
          </p:cNvSpPr>
          <p:nvPr>
            <p:ph sz="quarter" idx="16"/>
          </p:nvPr>
        </p:nvSpPr>
        <p:spPr/>
        <p:txBody>
          <a:bodyPr>
            <a:normAutofit fontScale="92500" lnSpcReduction="10000"/>
          </a:bodyPr>
          <a:lstStyle/>
          <a:p>
            <a:r>
              <a:rPr lang="en-US" sz="1500" b="1" i="0" dirty="0">
                <a:solidFill>
                  <a:srgbClr val="000000"/>
                </a:solidFill>
                <a:effectLst/>
                <a:latin typeface="Helvetica Neue"/>
              </a:rPr>
              <a:t>Jie Qiao</a:t>
            </a:r>
          </a:p>
        </p:txBody>
      </p:sp>
      <p:sp>
        <p:nvSpPr>
          <p:cNvPr id="7" name="Content Placeholder 6">
            <a:extLst>
              <a:ext uri="{FF2B5EF4-FFF2-40B4-BE49-F238E27FC236}">
                <a16:creationId xmlns:a16="http://schemas.microsoft.com/office/drawing/2014/main" id="{77B816E1-6283-2B38-4A1B-79513E31C32B}"/>
              </a:ext>
            </a:extLst>
          </p:cNvPr>
          <p:cNvSpPr>
            <a:spLocks noGrp="1"/>
          </p:cNvSpPr>
          <p:nvPr>
            <p:ph sz="quarter" idx="18"/>
          </p:nvPr>
        </p:nvSpPr>
        <p:spPr/>
        <p:txBody>
          <a:bodyPr/>
          <a:lstStyle/>
          <a:p>
            <a:r>
              <a:rPr lang="en-US" dirty="0"/>
              <a:t>Associate Professor</a:t>
            </a:r>
          </a:p>
          <a:p>
            <a:r>
              <a:rPr lang="en-US" dirty="0"/>
              <a:t>Chester F. Carlson Center for Imaging Science</a:t>
            </a:r>
          </a:p>
          <a:p>
            <a:r>
              <a:rPr lang="en-US" dirty="0"/>
              <a:t>College of Science</a:t>
            </a:r>
          </a:p>
        </p:txBody>
      </p:sp>
      <p:sp>
        <p:nvSpPr>
          <p:cNvPr id="8" name="Content Placeholder 7">
            <a:extLst>
              <a:ext uri="{FF2B5EF4-FFF2-40B4-BE49-F238E27FC236}">
                <a16:creationId xmlns:a16="http://schemas.microsoft.com/office/drawing/2014/main" id="{2642610C-EFC5-47AE-FB69-8CCA7B3E294D}"/>
              </a:ext>
            </a:extLst>
          </p:cNvPr>
          <p:cNvSpPr>
            <a:spLocks noGrp="1"/>
          </p:cNvSpPr>
          <p:nvPr>
            <p:ph sz="quarter" idx="20"/>
          </p:nvPr>
        </p:nvSpPr>
        <p:spPr/>
        <p:txBody>
          <a:bodyPr/>
          <a:lstStyle/>
          <a:p>
            <a:r>
              <a:rPr lang="en-US" dirty="0"/>
              <a:t>Jie Qiao is an Associate Professor in the Carlson Center for Imaging Science at Rochester Institute of Technology. She leads the Advanced Optical Fabrication, Instrumentation &amp; Metrology Laboratory where her team of graduate students and postdocs work on ultrafast-lasers-enabled advanced photonics/optics / waveguide laser fabrication, wavefront sensing, and spatial-temporal control of laser beams.</a:t>
            </a:r>
          </a:p>
        </p:txBody>
      </p:sp>
    </p:spTree>
    <p:extLst>
      <p:ext uri="{BB962C8B-B14F-4D97-AF65-F5344CB8AC3E}">
        <p14:creationId xmlns:p14="http://schemas.microsoft.com/office/powerpoint/2010/main" val="24902259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56" r="56"/>
          <a:stretch>
            <a:fillRect/>
          </a:stretch>
        </p:blipFill>
        <p:spPr/>
      </p:pic>
      <p:sp>
        <p:nvSpPr>
          <p:cNvPr id="10" name="Text Placeholder 9"/>
          <p:cNvSpPr>
            <a:spLocks noGrp="1"/>
          </p:cNvSpPr>
          <p:nvPr>
            <p:ph type="body" sz="quarter" idx="12"/>
          </p:nvPr>
        </p:nvSpPr>
        <p:spPr/>
        <p:txBody>
          <a:bodyPr/>
          <a:lstStyle/>
          <a:p>
            <a:r>
              <a:rPr lang="en-US"/>
              <a:t>ninkov@cis.rit.edu</a:t>
            </a:r>
            <a:endParaRPr lang="en-US" dirty="0"/>
          </a:p>
        </p:txBody>
      </p:sp>
      <p:sp>
        <p:nvSpPr>
          <p:cNvPr id="11" name="Text Placeholder 10"/>
          <p:cNvSpPr>
            <a:spLocks noGrp="1"/>
          </p:cNvSpPr>
          <p:nvPr>
            <p:ph type="body" sz="quarter" idx="13"/>
          </p:nvPr>
        </p:nvSpPr>
        <p:spPr/>
        <p:txBody>
          <a:bodyPr/>
          <a:lstStyle/>
          <a:p>
            <a:r>
              <a:rPr lang="en-US"/>
              <a:t>repemc@rit.edu</a:t>
            </a:r>
            <a:endParaRPr lang="en-US" dirty="0"/>
          </a:p>
        </p:txBody>
      </p:sp>
      <p:sp>
        <p:nvSpPr>
          <p:cNvPr id="9" name="Content Placeholder 8"/>
          <p:cNvSpPr>
            <a:spLocks noGrp="1"/>
          </p:cNvSpPr>
          <p:nvPr>
            <p:ph sz="quarter" idx="14"/>
          </p:nvPr>
        </p:nvSpPr>
        <p:spPr/>
        <p:txBody>
          <a:bodyPr>
            <a:normAutofit fontScale="77500" lnSpcReduction="20000"/>
          </a:bodyPr>
          <a:lstStyle/>
          <a:p>
            <a:pPr lvl="0"/>
            <a:r>
              <a:rPr lang="en-US"/>
              <a:t>Zoran Ninkov</a:t>
            </a:r>
            <a:endParaRPr lang="en-US" dirty="0"/>
          </a:p>
        </p:txBody>
      </p:sp>
      <p:pic>
        <p:nvPicPr>
          <p:cNvPr id="6" name="Picture Placeholder 5"/>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a:stretch>
            <a:fillRect/>
          </a:stretch>
        </p:blipFill>
        <p:spPr/>
      </p:pic>
      <p:sp>
        <p:nvSpPr>
          <p:cNvPr id="25" name="Content Placeholder 24"/>
          <p:cNvSpPr>
            <a:spLocks noGrp="1"/>
          </p:cNvSpPr>
          <p:nvPr>
            <p:ph sz="quarter" idx="16"/>
          </p:nvPr>
        </p:nvSpPr>
        <p:spPr/>
        <p:txBody>
          <a:bodyPr>
            <a:normAutofit fontScale="77500" lnSpcReduction="20000"/>
          </a:bodyPr>
          <a:lstStyle/>
          <a:p>
            <a:pPr lvl="0"/>
            <a:r>
              <a:rPr lang="en-US" dirty="0"/>
              <a:t>Robert Pearson</a:t>
            </a:r>
          </a:p>
        </p:txBody>
      </p:sp>
      <p:sp>
        <p:nvSpPr>
          <p:cNvPr id="14" name="Content Placeholder 13"/>
          <p:cNvSpPr>
            <a:spLocks noGrp="1"/>
          </p:cNvSpPr>
          <p:nvPr>
            <p:ph sz="quarter" idx="17"/>
          </p:nvPr>
        </p:nvSpPr>
        <p:spPr/>
        <p:txBody>
          <a:bodyPr/>
          <a:lstStyle/>
          <a:p>
            <a:pPr lvl="0"/>
            <a:r>
              <a:rPr lang="x-none"/>
              <a:t>Professor</a:t>
            </a:r>
            <a:r>
              <a:rPr lang="en-US"/>
              <a:t> |</a:t>
            </a:r>
            <a:r>
              <a:rPr lang="x-none"/>
              <a:t> </a:t>
            </a:r>
            <a:r>
              <a:rPr lang="en-US"/>
              <a:t>Chester F. Carlson Center for Imaging Science</a:t>
            </a:r>
            <a:endParaRPr lang="en-US" dirty="0"/>
          </a:p>
        </p:txBody>
      </p:sp>
      <p:sp>
        <p:nvSpPr>
          <p:cNvPr id="26" name="Content Placeholder 25"/>
          <p:cNvSpPr>
            <a:spLocks noGrp="1"/>
          </p:cNvSpPr>
          <p:nvPr>
            <p:ph sz="quarter" idx="18"/>
          </p:nvPr>
        </p:nvSpPr>
        <p:spPr/>
        <p:txBody>
          <a:bodyPr/>
          <a:lstStyle/>
          <a:p>
            <a:pPr lvl="0"/>
            <a:r>
              <a:rPr lang="en-US" dirty="0"/>
              <a:t>Associate Professor | Electrical and Microelectronic Engineering</a:t>
            </a:r>
          </a:p>
        </p:txBody>
      </p:sp>
      <p:sp>
        <p:nvSpPr>
          <p:cNvPr id="16" name="Content Placeholder 15"/>
          <p:cNvSpPr>
            <a:spLocks noGrp="1"/>
          </p:cNvSpPr>
          <p:nvPr>
            <p:ph sz="quarter" idx="19"/>
          </p:nvPr>
        </p:nvSpPr>
        <p:spPr/>
        <p:txBody>
          <a:bodyPr/>
          <a:lstStyle/>
          <a:p>
            <a:pPr lvl="0"/>
            <a:r>
              <a:rPr lang="en-US"/>
              <a:t>Dr. Ninkov researches and develops instruments and detectors for astronomy,  remote sensing, and other applications. His group is developing digital micromirror devices for use in space, Terahertz detector technology for inspection applications, and quantum dot coated detector arrays for enhanced deep ultraviolet sensitivity. He and his team are building a multi-object spectrograph for the SOAR 4.1 meter telescope in Chile.</a:t>
            </a:r>
          </a:p>
          <a:p>
            <a:endParaRPr lang="en-US" dirty="0"/>
          </a:p>
        </p:txBody>
      </p:sp>
      <p:sp>
        <p:nvSpPr>
          <p:cNvPr id="27" name="Content Placeholder 26"/>
          <p:cNvSpPr>
            <a:spLocks noGrp="1"/>
          </p:cNvSpPr>
          <p:nvPr>
            <p:ph sz="quarter" idx="20"/>
          </p:nvPr>
        </p:nvSpPr>
        <p:spPr/>
        <p:txBody>
          <a:bodyPr/>
          <a:lstStyle/>
          <a:p>
            <a:pPr lvl="0"/>
            <a:r>
              <a:rPr lang="en-US" dirty="0"/>
              <a:t>Dr. Pearson researches semiconductor processing, device characterization, micro-electro-mechanical systems design, device simulation, fabrication and testing. Dr. Pearson teaches VLSI design, semiconductor processing, semiconductor devices, memory systems, and electronics. </a:t>
            </a:r>
          </a:p>
          <a:p>
            <a:endParaRPr lang="en-US" dirty="0"/>
          </a:p>
          <a:p>
            <a:endParaRPr lang="en-US" dirty="0"/>
          </a:p>
        </p:txBody>
      </p:sp>
    </p:spTree>
    <p:extLst>
      <p:ext uri="{BB962C8B-B14F-4D97-AF65-F5344CB8AC3E}">
        <p14:creationId xmlns:p14="http://schemas.microsoft.com/office/powerpoint/2010/main" val="18256660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
        <p:nvSpPr>
          <p:cNvPr id="10" name="Text Placeholder 9"/>
          <p:cNvSpPr>
            <a:spLocks noGrp="1"/>
          </p:cNvSpPr>
          <p:nvPr>
            <p:ph type="body" sz="quarter" idx="12"/>
          </p:nvPr>
        </p:nvSpPr>
        <p:spPr/>
        <p:txBody>
          <a:bodyPr/>
          <a:lstStyle/>
          <a:p>
            <a:r>
              <a:rPr lang="en-US"/>
              <a:t>sfpeen@rit.edu</a:t>
            </a:r>
            <a:endParaRPr lang="en-US" dirty="0"/>
          </a:p>
        </p:txBody>
      </p:sp>
      <p:sp>
        <p:nvSpPr>
          <p:cNvPr id="9" name="Content Placeholder 8"/>
          <p:cNvSpPr>
            <a:spLocks noGrp="1"/>
          </p:cNvSpPr>
          <p:nvPr>
            <p:ph sz="quarter" idx="14"/>
          </p:nvPr>
        </p:nvSpPr>
        <p:spPr/>
        <p:txBody>
          <a:bodyPr>
            <a:normAutofit fontScale="77500" lnSpcReduction="20000"/>
          </a:bodyPr>
          <a:lstStyle/>
          <a:p>
            <a:pPr lvl="0"/>
            <a:r>
              <a:rPr lang="en-US" dirty="0"/>
              <a:t>Stefan Preble</a:t>
            </a:r>
          </a:p>
        </p:txBody>
      </p:sp>
      <p:sp>
        <p:nvSpPr>
          <p:cNvPr id="14" name="Content Placeholder 13"/>
          <p:cNvSpPr>
            <a:spLocks noGrp="1"/>
          </p:cNvSpPr>
          <p:nvPr>
            <p:ph sz="quarter" idx="17"/>
          </p:nvPr>
        </p:nvSpPr>
        <p:spPr/>
        <p:txBody>
          <a:bodyPr/>
          <a:lstStyle/>
          <a:p>
            <a:pPr lvl="0"/>
            <a:r>
              <a:rPr lang="x-none" dirty="0"/>
              <a:t>Professor</a:t>
            </a:r>
            <a:r>
              <a:rPr lang="en-US" dirty="0"/>
              <a:t> |</a:t>
            </a:r>
            <a:r>
              <a:rPr lang="x-none" dirty="0"/>
              <a:t> </a:t>
            </a:r>
            <a:r>
              <a:rPr lang="en-US" dirty="0"/>
              <a:t>Microsystems Engineering </a:t>
            </a:r>
            <a:r>
              <a:rPr lang="en-US" dirty="0" err="1"/>
              <a:t>Ph.D</a:t>
            </a:r>
            <a:endParaRPr lang="en-US" dirty="0"/>
          </a:p>
        </p:txBody>
      </p:sp>
      <p:sp>
        <p:nvSpPr>
          <p:cNvPr id="16" name="Content Placeholder 15"/>
          <p:cNvSpPr>
            <a:spLocks noGrp="1"/>
          </p:cNvSpPr>
          <p:nvPr>
            <p:ph sz="quarter" idx="19"/>
          </p:nvPr>
        </p:nvSpPr>
        <p:spPr/>
        <p:txBody>
          <a:bodyPr/>
          <a:lstStyle/>
          <a:p>
            <a:pPr lvl="0"/>
            <a:r>
              <a:rPr lang="en-US" dirty="0"/>
              <a:t>Dr. Preble researches silicon photonic devices with the goal of realizing applications that leverage high speed, bandwidth and sensitivity of light. His Integrated Photonics group develops silicon photonic chips that will revolutionize computing, communication, and sensing systems. The group’s key research areas are optical interconnects for chip-to-chip and on-chip low energy communications, silicon compatible nonlinear optics, quantum optical computing and communication, and ultra-sensitive optical sensing.</a:t>
            </a:r>
          </a:p>
          <a:p>
            <a:endParaRPr lang="en-US" dirty="0"/>
          </a:p>
          <a:p>
            <a:endParaRPr lang="en-US" dirty="0"/>
          </a:p>
        </p:txBody>
      </p:sp>
      <p:sp>
        <p:nvSpPr>
          <p:cNvPr id="2" name="Text Placeholder 1">
            <a:extLst>
              <a:ext uri="{FF2B5EF4-FFF2-40B4-BE49-F238E27FC236}">
                <a16:creationId xmlns:a16="http://schemas.microsoft.com/office/drawing/2014/main" id="{C6B487B1-0C6C-99F2-105F-7587D6E06600}"/>
              </a:ext>
            </a:extLst>
          </p:cNvPr>
          <p:cNvSpPr>
            <a:spLocks noGrp="1"/>
          </p:cNvSpPr>
          <p:nvPr>
            <p:ph type="body" sz="quarter" idx="13"/>
          </p:nvPr>
        </p:nvSpPr>
        <p:spPr/>
        <p:txBody>
          <a:bodyPr/>
          <a:lstStyle/>
          <a:p>
            <a:r>
              <a:rPr lang="en-US" dirty="0"/>
              <a:t>arveme@rit.edu</a:t>
            </a:r>
          </a:p>
        </p:txBody>
      </p:sp>
      <p:pic>
        <p:nvPicPr>
          <p:cNvPr id="12" name="Picture Placeholder 11">
            <a:extLst>
              <a:ext uri="{FF2B5EF4-FFF2-40B4-BE49-F238E27FC236}">
                <a16:creationId xmlns:a16="http://schemas.microsoft.com/office/drawing/2014/main" id="{BA6F159E-2528-0FDE-7254-A8ED9BEE445B}"/>
              </a:ext>
            </a:extLst>
          </p:cNvPr>
          <p:cNvPicPr>
            <a:picLocks noGrp="1" noChangeAspect="1"/>
          </p:cNvPicPr>
          <p:nvPr>
            <p:ph type="pic" sz="quarter" idx="15"/>
          </p:nvPr>
        </p:nvPicPr>
        <p:blipFill>
          <a:blip r:embed="rId3"/>
          <a:srcRect l="15757" r="15757"/>
          <a:stretch>
            <a:fillRect/>
          </a:stretch>
        </p:blipFill>
        <p:spPr>
          <a:prstGeom prst="rect">
            <a:avLst/>
          </a:prstGeom>
        </p:spPr>
      </p:pic>
      <p:sp>
        <p:nvSpPr>
          <p:cNvPr id="6" name="Content Placeholder 5">
            <a:extLst>
              <a:ext uri="{FF2B5EF4-FFF2-40B4-BE49-F238E27FC236}">
                <a16:creationId xmlns:a16="http://schemas.microsoft.com/office/drawing/2014/main" id="{141A45B4-8BD2-2CFF-BB12-8B85E24F0509}"/>
              </a:ext>
            </a:extLst>
          </p:cNvPr>
          <p:cNvSpPr>
            <a:spLocks noGrp="1"/>
          </p:cNvSpPr>
          <p:nvPr>
            <p:ph sz="quarter" idx="16"/>
          </p:nvPr>
        </p:nvSpPr>
        <p:spPr/>
        <p:txBody>
          <a:bodyPr>
            <a:normAutofit fontScale="92500" lnSpcReduction="10000"/>
          </a:bodyPr>
          <a:lstStyle/>
          <a:p>
            <a:r>
              <a:rPr lang="en-US" sz="1500" dirty="0"/>
              <a:t>Alireza Vahid</a:t>
            </a:r>
          </a:p>
          <a:p>
            <a:endParaRPr lang="en-US" dirty="0"/>
          </a:p>
        </p:txBody>
      </p:sp>
      <p:sp>
        <p:nvSpPr>
          <p:cNvPr id="7" name="Content Placeholder 6">
            <a:extLst>
              <a:ext uri="{FF2B5EF4-FFF2-40B4-BE49-F238E27FC236}">
                <a16:creationId xmlns:a16="http://schemas.microsoft.com/office/drawing/2014/main" id="{7D8901C0-B10B-F8CE-AC4F-5B0F8646F1F5}"/>
              </a:ext>
            </a:extLst>
          </p:cNvPr>
          <p:cNvSpPr>
            <a:spLocks noGrp="1"/>
          </p:cNvSpPr>
          <p:nvPr>
            <p:ph sz="quarter" idx="18"/>
          </p:nvPr>
        </p:nvSpPr>
        <p:spPr/>
        <p:txBody>
          <a:bodyPr/>
          <a:lstStyle/>
          <a:p>
            <a:r>
              <a:rPr lang="en-US" dirty="0"/>
              <a:t>Associate Professor</a:t>
            </a:r>
          </a:p>
          <a:p>
            <a:r>
              <a:rPr lang="en-US" dirty="0"/>
              <a:t>Kate Gleason College of Engineering</a:t>
            </a:r>
          </a:p>
        </p:txBody>
      </p:sp>
      <p:sp>
        <p:nvSpPr>
          <p:cNvPr id="8" name="Content Placeholder 7">
            <a:extLst>
              <a:ext uri="{FF2B5EF4-FFF2-40B4-BE49-F238E27FC236}">
                <a16:creationId xmlns:a16="http://schemas.microsoft.com/office/drawing/2014/main" id="{3BD79035-C588-6E6D-32A2-6B007F093A54}"/>
              </a:ext>
            </a:extLst>
          </p:cNvPr>
          <p:cNvSpPr>
            <a:spLocks noGrp="1"/>
          </p:cNvSpPr>
          <p:nvPr>
            <p:ph sz="quarter" idx="20"/>
          </p:nvPr>
        </p:nvSpPr>
        <p:spPr/>
        <p:txBody>
          <a:bodyPr/>
          <a:lstStyle/>
          <a:p>
            <a:r>
              <a:rPr lang="en-US" dirty="0"/>
              <a:t>Dr. Vahid’s research is inspired by the challenges of wireless networks beyond 5G (B5G), sequence assembly, and modern data storage technologies. He is a Gleason Endowed Associate Professor of Electrical and Microelectronic Engineering and a member of ESL Global Cybersecurity Institute at Rochester Institute of Technology.</a:t>
            </a:r>
          </a:p>
        </p:txBody>
      </p:sp>
    </p:spTree>
    <p:extLst>
      <p:ext uri="{BB962C8B-B14F-4D97-AF65-F5344CB8AC3E}">
        <p14:creationId xmlns:p14="http://schemas.microsoft.com/office/powerpoint/2010/main" val="7870825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
        <p:nvSpPr>
          <p:cNvPr id="10" name="Text Placeholder 9"/>
          <p:cNvSpPr>
            <a:spLocks noGrp="1"/>
          </p:cNvSpPr>
          <p:nvPr>
            <p:ph type="body" sz="quarter" idx="12"/>
          </p:nvPr>
        </p:nvSpPr>
        <p:spPr/>
        <p:txBody>
          <a:bodyPr/>
          <a:lstStyle/>
          <a:p>
            <a:r>
              <a:rPr lang="en-US"/>
              <a:t>slremc@rit.edu</a:t>
            </a:r>
            <a:endParaRPr lang="en-US" dirty="0"/>
          </a:p>
        </p:txBody>
      </p:sp>
      <p:sp>
        <p:nvSpPr>
          <p:cNvPr id="9" name="Content Placeholder 8"/>
          <p:cNvSpPr>
            <a:spLocks noGrp="1"/>
          </p:cNvSpPr>
          <p:nvPr>
            <p:ph sz="quarter" idx="14"/>
          </p:nvPr>
        </p:nvSpPr>
        <p:spPr/>
        <p:txBody>
          <a:bodyPr>
            <a:normAutofit fontScale="77500" lnSpcReduction="20000"/>
          </a:bodyPr>
          <a:lstStyle/>
          <a:p>
            <a:pPr lvl="0"/>
            <a:r>
              <a:rPr lang="en-US"/>
              <a:t>Sean Rommel</a:t>
            </a:r>
            <a:endParaRPr lang="en-US" dirty="0"/>
          </a:p>
        </p:txBody>
      </p:sp>
      <p:sp>
        <p:nvSpPr>
          <p:cNvPr id="14" name="Content Placeholder 13"/>
          <p:cNvSpPr>
            <a:spLocks noGrp="1"/>
          </p:cNvSpPr>
          <p:nvPr>
            <p:ph sz="quarter" idx="17"/>
          </p:nvPr>
        </p:nvSpPr>
        <p:spPr/>
        <p:txBody>
          <a:bodyPr/>
          <a:lstStyle/>
          <a:p>
            <a:pPr lvl="0"/>
            <a:r>
              <a:rPr lang="en-US"/>
              <a:t>Director|</a:t>
            </a:r>
            <a:r>
              <a:rPr lang="x-none"/>
              <a:t> </a:t>
            </a:r>
            <a:r>
              <a:rPr lang="en-US"/>
              <a:t>Microelectronic Engineering</a:t>
            </a:r>
          </a:p>
          <a:p>
            <a:pPr lvl="0"/>
            <a:r>
              <a:rPr lang="en-US"/>
              <a:t>Professor | Electrical and Microelectronic Engineering</a:t>
            </a:r>
            <a:endParaRPr lang="en-US" dirty="0"/>
          </a:p>
        </p:txBody>
      </p:sp>
      <p:sp>
        <p:nvSpPr>
          <p:cNvPr id="16" name="Content Placeholder 15"/>
          <p:cNvSpPr>
            <a:spLocks noGrp="1"/>
          </p:cNvSpPr>
          <p:nvPr>
            <p:ph sz="quarter" idx="19"/>
          </p:nvPr>
        </p:nvSpPr>
        <p:spPr/>
        <p:txBody>
          <a:bodyPr/>
          <a:lstStyle/>
          <a:p>
            <a:pPr lvl="0"/>
            <a:r>
              <a:rPr lang="en-US" dirty="0"/>
              <a:t>Dr. Rommel researches </a:t>
            </a:r>
            <a:r>
              <a:rPr lang="en-US" dirty="0" err="1"/>
              <a:t>nanoelectronic</a:t>
            </a:r>
            <a:r>
              <a:rPr lang="en-US" dirty="0"/>
              <a:t> devices and circuits, photonic and optoelectronic devices/circuits, and advanced semiconductor fabrication techniques. He develops III-V material systems for growth on silicon substrates and has demonstrated the co-integration of CMOS devices and resonant </a:t>
            </a:r>
            <a:r>
              <a:rPr lang="en-US" dirty="0" err="1"/>
              <a:t>interband</a:t>
            </a:r>
            <a:r>
              <a:rPr lang="en-US" dirty="0"/>
              <a:t> tunnel diodes. </a:t>
            </a:r>
          </a:p>
          <a:p>
            <a:endParaRPr lang="en-US" dirty="0"/>
          </a:p>
        </p:txBody>
      </p:sp>
      <p:sp>
        <p:nvSpPr>
          <p:cNvPr id="2" name="Text Placeholder 1">
            <a:extLst>
              <a:ext uri="{FF2B5EF4-FFF2-40B4-BE49-F238E27FC236}">
                <a16:creationId xmlns:a16="http://schemas.microsoft.com/office/drawing/2014/main" id="{E1540953-2B6E-9FF7-9805-AE99A2E3C7ED}"/>
              </a:ext>
            </a:extLst>
          </p:cNvPr>
          <p:cNvSpPr>
            <a:spLocks noGrp="1"/>
          </p:cNvSpPr>
          <p:nvPr>
            <p:ph type="body" sz="quarter" idx="13"/>
          </p:nvPr>
        </p:nvSpPr>
        <p:spPr/>
        <p:txBody>
          <a:bodyPr/>
          <a:lstStyle/>
          <a:p>
            <a:r>
              <a:rPr lang="en-US" dirty="0"/>
              <a:t>ke.xu@rit.edu</a:t>
            </a:r>
          </a:p>
        </p:txBody>
      </p:sp>
      <p:pic>
        <p:nvPicPr>
          <p:cNvPr id="12" name="Picture Placeholder 11">
            <a:extLst>
              <a:ext uri="{FF2B5EF4-FFF2-40B4-BE49-F238E27FC236}">
                <a16:creationId xmlns:a16="http://schemas.microsoft.com/office/drawing/2014/main" id="{C63730D1-FA7B-C103-1613-967ABD2EC57D}"/>
              </a:ext>
            </a:extLst>
          </p:cNvPr>
          <p:cNvPicPr>
            <a:picLocks noGrp="1" noChangeAspect="1"/>
          </p:cNvPicPr>
          <p:nvPr>
            <p:ph type="pic" sz="quarter" idx="15"/>
          </p:nvPr>
        </p:nvPicPr>
        <p:blipFill>
          <a:blip r:embed="rId3"/>
          <a:srcRect l="15757" r="15757"/>
          <a:stretch>
            <a:fillRect/>
          </a:stretch>
        </p:blipFill>
        <p:spPr>
          <a:prstGeom prst="rect">
            <a:avLst/>
          </a:prstGeom>
        </p:spPr>
      </p:pic>
      <p:sp>
        <p:nvSpPr>
          <p:cNvPr id="6" name="Content Placeholder 5">
            <a:extLst>
              <a:ext uri="{FF2B5EF4-FFF2-40B4-BE49-F238E27FC236}">
                <a16:creationId xmlns:a16="http://schemas.microsoft.com/office/drawing/2014/main" id="{EAE0C24B-FF83-D08F-2040-D46611DF4E64}"/>
              </a:ext>
            </a:extLst>
          </p:cNvPr>
          <p:cNvSpPr>
            <a:spLocks noGrp="1"/>
          </p:cNvSpPr>
          <p:nvPr>
            <p:ph sz="quarter" idx="16"/>
          </p:nvPr>
        </p:nvSpPr>
        <p:spPr/>
        <p:txBody>
          <a:bodyPr>
            <a:normAutofit fontScale="92500" lnSpcReduction="10000"/>
          </a:bodyPr>
          <a:lstStyle/>
          <a:p>
            <a:r>
              <a:rPr lang="en-US" sz="1500" dirty="0"/>
              <a:t>Ke Xu</a:t>
            </a:r>
          </a:p>
        </p:txBody>
      </p:sp>
      <p:sp>
        <p:nvSpPr>
          <p:cNvPr id="7" name="Content Placeholder 6">
            <a:extLst>
              <a:ext uri="{FF2B5EF4-FFF2-40B4-BE49-F238E27FC236}">
                <a16:creationId xmlns:a16="http://schemas.microsoft.com/office/drawing/2014/main" id="{77D03361-BCF5-BF85-12FA-83C1F74816DF}"/>
              </a:ext>
            </a:extLst>
          </p:cNvPr>
          <p:cNvSpPr>
            <a:spLocks noGrp="1"/>
          </p:cNvSpPr>
          <p:nvPr>
            <p:ph sz="quarter" idx="18"/>
          </p:nvPr>
        </p:nvSpPr>
        <p:spPr/>
        <p:txBody>
          <a:bodyPr/>
          <a:lstStyle/>
          <a:p>
            <a:r>
              <a:rPr lang="en-US" dirty="0"/>
              <a:t>Assistant Professor</a:t>
            </a:r>
          </a:p>
          <a:p>
            <a:r>
              <a:rPr lang="en-US" dirty="0"/>
              <a:t>School of Physics and Astronomy</a:t>
            </a:r>
          </a:p>
          <a:p>
            <a:r>
              <a:rPr lang="en-US" dirty="0"/>
              <a:t>College of Science</a:t>
            </a:r>
          </a:p>
        </p:txBody>
      </p:sp>
      <p:sp>
        <p:nvSpPr>
          <p:cNvPr id="8" name="Content Placeholder 7">
            <a:extLst>
              <a:ext uri="{FF2B5EF4-FFF2-40B4-BE49-F238E27FC236}">
                <a16:creationId xmlns:a16="http://schemas.microsoft.com/office/drawing/2014/main" id="{F2102685-9430-0C7E-2906-ED2F2E2C203B}"/>
              </a:ext>
            </a:extLst>
          </p:cNvPr>
          <p:cNvSpPr>
            <a:spLocks noGrp="1"/>
          </p:cNvSpPr>
          <p:nvPr>
            <p:ph sz="quarter" idx="20"/>
          </p:nvPr>
        </p:nvSpPr>
        <p:spPr/>
        <p:txBody>
          <a:bodyPr/>
          <a:lstStyle/>
          <a:p>
            <a:r>
              <a:rPr lang="en-US" dirty="0"/>
              <a:t>Dr. Ke Xu’s research is focused on two-dimensional (2D) materials-based </a:t>
            </a:r>
            <a:r>
              <a:rPr lang="en-US" dirty="0" err="1"/>
              <a:t>nanoelectronic</a:t>
            </a:r>
            <a:r>
              <a:rPr lang="en-US" dirty="0"/>
              <a:t> and </a:t>
            </a:r>
            <a:r>
              <a:rPr lang="en-US" dirty="0" err="1"/>
              <a:t>iontronic</a:t>
            </a:r>
            <a:r>
              <a:rPr lang="en-US" dirty="0"/>
              <a:t> (Ion-controlled electronic) devices, with the focus on understanding ion-electron transport at the molecular level, for application in next-generation energy-efficient electronic devices at the limit of scaling for memory, logic, energy storage, neuromorphic computing, and quantum information science. </a:t>
            </a:r>
          </a:p>
        </p:txBody>
      </p:sp>
    </p:spTree>
    <p:extLst>
      <p:ext uri="{BB962C8B-B14F-4D97-AF65-F5344CB8AC3E}">
        <p14:creationId xmlns:p14="http://schemas.microsoft.com/office/powerpoint/2010/main" val="35352431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2"/>
          </p:nvPr>
        </p:nvSpPr>
        <p:spPr/>
        <p:txBody>
          <a:bodyPr/>
          <a:lstStyle/>
          <a:p>
            <a:r>
              <a:rPr lang="en-US"/>
              <a:t>zemcov@cfd.rit.edu</a:t>
            </a:r>
            <a:endParaRPr lang="en-US" dirty="0"/>
          </a:p>
        </p:txBody>
      </p:sp>
      <p:sp>
        <p:nvSpPr>
          <p:cNvPr id="13" name="Text Placeholder 12"/>
          <p:cNvSpPr>
            <a:spLocks noGrp="1"/>
          </p:cNvSpPr>
          <p:nvPr>
            <p:ph type="body" sz="quarter" idx="13"/>
          </p:nvPr>
        </p:nvSpPr>
        <p:spPr/>
        <p:txBody>
          <a:bodyPr/>
          <a:lstStyle/>
          <a:p>
            <a:r>
              <a:rPr lang="en-US"/>
              <a:t>jzeme@rit.edu</a:t>
            </a:r>
            <a:endParaRPr lang="en-US" dirty="0"/>
          </a:p>
        </p:txBody>
      </p:sp>
      <p:sp>
        <p:nvSpPr>
          <p:cNvPr id="20" name="Content Placeholder 19"/>
          <p:cNvSpPr>
            <a:spLocks noGrp="1"/>
          </p:cNvSpPr>
          <p:nvPr>
            <p:ph sz="quarter" idx="14"/>
          </p:nvPr>
        </p:nvSpPr>
        <p:spPr/>
        <p:txBody>
          <a:bodyPr>
            <a:normAutofit fontScale="77500" lnSpcReduction="20000"/>
          </a:bodyPr>
          <a:lstStyle/>
          <a:p>
            <a:r>
              <a:rPr lang="en-US" dirty="0"/>
              <a:t>Ben </a:t>
            </a:r>
            <a:r>
              <a:rPr lang="en-US" dirty="0" err="1"/>
              <a:t>Zwickl</a:t>
            </a:r>
            <a:endParaRPr lang="en-US" dirty="0"/>
          </a:p>
          <a:p>
            <a:pPr lvl="0"/>
            <a:endParaRPr lang="en-US" dirty="0"/>
          </a:p>
        </p:txBody>
      </p:sp>
      <p:pic>
        <p:nvPicPr>
          <p:cNvPr id="5" name="Picture Placeholder 4"/>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a:stretch>
            <a:fillRect/>
          </a:stretch>
        </p:blipFill>
        <p:spPr/>
      </p:pic>
      <p:sp>
        <p:nvSpPr>
          <p:cNvPr id="15" name="Content Placeholder 14"/>
          <p:cNvSpPr>
            <a:spLocks noGrp="1"/>
          </p:cNvSpPr>
          <p:nvPr>
            <p:ph sz="quarter" idx="16"/>
          </p:nvPr>
        </p:nvSpPr>
        <p:spPr/>
        <p:txBody>
          <a:bodyPr>
            <a:normAutofit fontScale="77500" lnSpcReduction="20000"/>
          </a:bodyPr>
          <a:lstStyle/>
          <a:p>
            <a:pPr lvl="0"/>
            <a:r>
              <a:rPr lang="en-US" dirty="0"/>
              <a:t>Jing Zhang</a:t>
            </a:r>
          </a:p>
        </p:txBody>
      </p:sp>
      <p:sp>
        <p:nvSpPr>
          <p:cNvPr id="21" name="Content Placeholder 20"/>
          <p:cNvSpPr>
            <a:spLocks noGrp="1"/>
          </p:cNvSpPr>
          <p:nvPr>
            <p:ph sz="quarter" idx="17"/>
          </p:nvPr>
        </p:nvSpPr>
        <p:spPr/>
        <p:txBody>
          <a:bodyPr/>
          <a:lstStyle/>
          <a:p>
            <a:pPr lvl="0"/>
            <a:r>
              <a:rPr lang="en-US" dirty="0"/>
              <a:t>Assistant Professor | School of Physics &amp; Astronomy </a:t>
            </a:r>
          </a:p>
        </p:txBody>
      </p:sp>
      <p:sp>
        <p:nvSpPr>
          <p:cNvPr id="33" name="Content Placeholder 32"/>
          <p:cNvSpPr>
            <a:spLocks noGrp="1"/>
          </p:cNvSpPr>
          <p:nvPr>
            <p:ph sz="quarter" idx="18"/>
          </p:nvPr>
        </p:nvSpPr>
        <p:spPr/>
        <p:txBody>
          <a:bodyPr/>
          <a:lstStyle/>
          <a:p>
            <a:pPr lvl="0"/>
            <a:r>
              <a:rPr lang="en-US" dirty="0"/>
              <a:t>Assistant Professor | Electrical and Microelectronic Engineering</a:t>
            </a:r>
          </a:p>
        </p:txBody>
      </p:sp>
      <p:sp>
        <p:nvSpPr>
          <p:cNvPr id="23" name="Content Placeholder 22"/>
          <p:cNvSpPr>
            <a:spLocks noGrp="1"/>
          </p:cNvSpPr>
          <p:nvPr>
            <p:ph sz="quarter" idx="19"/>
          </p:nvPr>
        </p:nvSpPr>
        <p:spPr/>
        <p:txBody>
          <a:bodyPr/>
          <a:lstStyle/>
          <a:p>
            <a:pPr lvl="0"/>
            <a:r>
              <a:rPr lang="en-US" dirty="0"/>
              <a:t>Dr. </a:t>
            </a:r>
            <a:r>
              <a:rPr lang="en-US" dirty="0" err="1"/>
              <a:t>Zwickl</a:t>
            </a:r>
            <a:r>
              <a:rPr lang="en-US" dirty="0"/>
              <a:t> researches how students develop experimental and research skills in the undergraduate curriculum and how those skills are applied after graduation. His group investigates the early careers of technicians, engineers, and researchers in optics and photonics to better understand the transition from school to career. </a:t>
            </a:r>
          </a:p>
          <a:p>
            <a:endParaRPr lang="en-US" dirty="0"/>
          </a:p>
          <a:p>
            <a:endParaRPr lang="en-US" dirty="0"/>
          </a:p>
        </p:txBody>
      </p:sp>
      <p:sp>
        <p:nvSpPr>
          <p:cNvPr id="34" name="Content Placeholder 33"/>
          <p:cNvSpPr>
            <a:spLocks noGrp="1"/>
          </p:cNvSpPr>
          <p:nvPr>
            <p:ph sz="quarter" idx="20"/>
          </p:nvPr>
        </p:nvSpPr>
        <p:spPr/>
        <p:txBody>
          <a:bodyPr/>
          <a:lstStyle/>
          <a:p>
            <a:pPr lvl="0"/>
            <a:r>
              <a:rPr lang="en-US" dirty="0"/>
              <a:t>Dr. Zhang’s research focuses on developing highly efficient III-Nitride and </a:t>
            </a:r>
            <a:r>
              <a:rPr lang="en-US" dirty="0" err="1"/>
              <a:t>GaO</a:t>
            </a:r>
            <a:r>
              <a:rPr lang="en-US" dirty="0"/>
              <a:t> semiconductor based photonic, optoelectronic, and electronic devices. Her research group is working on the development of novel quantum well active regions and substrates for enabling high-performance ultraviolet and visible LEDs/ lasers, as well as engineering of advanced device concepts for </a:t>
            </a:r>
            <a:r>
              <a:rPr lang="en-US" dirty="0" err="1"/>
              <a:t>nanoelectronics</a:t>
            </a:r>
            <a:r>
              <a:rPr lang="en-US" dirty="0"/>
              <a:t>.</a:t>
            </a:r>
          </a:p>
          <a:p>
            <a:endParaRPr lang="en-US" dirty="0"/>
          </a:p>
        </p:txBody>
      </p:sp>
      <p:pic>
        <p:nvPicPr>
          <p:cNvPr id="14" name="Picture Placeholder 3"/>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 r="1"/>
          <a:stretch>
            <a:fillRect/>
          </a:stretch>
        </p:blipFill>
        <p:spPr/>
      </p:pic>
    </p:spTree>
    <p:extLst>
      <p:ext uri="{BB962C8B-B14F-4D97-AF65-F5344CB8AC3E}">
        <p14:creationId xmlns:p14="http://schemas.microsoft.com/office/powerpoint/2010/main" val="5255594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p:txBody>
          <a:bodyPr/>
          <a:lstStyle/>
          <a:p>
            <a:r>
              <a:rPr lang="en-US" altLang="en-US" smtClean="0"/>
              <a:t>Center for Detectors</a:t>
            </a:r>
            <a:endParaRPr lang="en-US" altLang="en-US" dirty="0"/>
          </a:p>
        </p:txBody>
      </p:sp>
      <p:sp>
        <p:nvSpPr>
          <p:cNvPr id="24" name="Slide Number Placeholder 23"/>
          <p:cNvSpPr>
            <a:spLocks noGrp="1"/>
          </p:cNvSpPr>
          <p:nvPr>
            <p:ph type="sldNum" sz="quarter" idx="12"/>
          </p:nvPr>
        </p:nvSpPr>
        <p:spPr/>
        <p:txBody>
          <a:bodyPr/>
          <a:lstStyle/>
          <a:p>
            <a:fld id="{B9B0392C-5BE7-214B-9E5F-CC8853CBAA6A}" type="slidenum">
              <a:rPr lang="en-US" smtClean="0"/>
              <a:pPr/>
              <a:t>17</a:t>
            </a:fld>
            <a:endParaRPr lang="en-US" dirty="0"/>
          </a:p>
        </p:txBody>
      </p:sp>
    </p:spTree>
    <p:extLst>
      <p:ext uri="{BB962C8B-B14F-4D97-AF65-F5344CB8AC3E}">
        <p14:creationId xmlns:p14="http://schemas.microsoft.com/office/powerpoint/2010/main" val="197361175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723"/>
            <a:ext cx="12192000" cy="6854553"/>
          </a:xfrm>
          <a:prstGeom prst="rect">
            <a:avLst/>
          </a:prstGeom>
          <a:solidFill>
            <a:schemeClr val="accent4">
              <a:lumMod val="50000"/>
              <a:lumOff val="50000"/>
              <a:alpha val="0"/>
            </a:schemeClr>
          </a:solidFill>
        </p:spPr>
      </p:pic>
      <p:graphicFrame>
        <p:nvGraphicFramePr>
          <p:cNvPr id="6" name="Table 5"/>
          <p:cNvGraphicFramePr>
            <a:graphicFrameLocks noGrp="1"/>
          </p:cNvGraphicFramePr>
          <p:nvPr>
            <p:extLst>
              <p:ext uri="{D42A27DB-BD31-4B8C-83A1-F6EECF244321}">
                <p14:modId xmlns:p14="http://schemas.microsoft.com/office/powerpoint/2010/main" val="3149157109"/>
              </p:ext>
            </p:extLst>
          </p:nvPr>
        </p:nvGraphicFramePr>
        <p:xfrm>
          <a:off x="958732" y="4334510"/>
          <a:ext cx="10274533" cy="2148840"/>
        </p:xfrm>
        <a:graphic>
          <a:graphicData uri="http://schemas.openxmlformats.org/drawingml/2006/table">
            <a:tbl>
              <a:tblPr firstRow="1" bandRow="1">
                <a:tableStyleId>{5C22544A-7EE6-4342-B048-85BDC9FD1C3A}</a:tableStyleId>
              </a:tblPr>
              <a:tblGrid>
                <a:gridCol w="1737361">
                  <a:extLst>
                    <a:ext uri="{9D8B030D-6E8A-4147-A177-3AD203B41FA5}">
                      <a16:colId xmlns:a16="http://schemas.microsoft.com/office/drawing/2014/main" val="3727218306"/>
                    </a:ext>
                  </a:extLst>
                </a:gridCol>
                <a:gridCol w="2402378">
                  <a:extLst>
                    <a:ext uri="{9D8B030D-6E8A-4147-A177-3AD203B41FA5}">
                      <a16:colId xmlns:a16="http://schemas.microsoft.com/office/drawing/2014/main" val="3711043553"/>
                    </a:ext>
                  </a:extLst>
                </a:gridCol>
                <a:gridCol w="1753986">
                  <a:extLst>
                    <a:ext uri="{9D8B030D-6E8A-4147-A177-3AD203B41FA5}">
                      <a16:colId xmlns:a16="http://schemas.microsoft.com/office/drawing/2014/main" val="4020208363"/>
                    </a:ext>
                  </a:extLst>
                </a:gridCol>
                <a:gridCol w="2325901">
                  <a:extLst>
                    <a:ext uri="{9D8B030D-6E8A-4147-A177-3AD203B41FA5}">
                      <a16:colId xmlns:a16="http://schemas.microsoft.com/office/drawing/2014/main" val="1818139703"/>
                    </a:ext>
                  </a:extLst>
                </a:gridCol>
                <a:gridCol w="2054907">
                  <a:extLst>
                    <a:ext uri="{9D8B030D-6E8A-4147-A177-3AD203B41FA5}">
                      <a16:colId xmlns:a16="http://schemas.microsoft.com/office/drawing/2014/main" val="2756923"/>
                    </a:ext>
                  </a:extLst>
                </a:gridCol>
              </a:tblGrid>
              <a:tr h="1952914">
                <a:tc>
                  <a:txBody>
                    <a:bodyPr/>
                    <a:lstStyle/>
                    <a:p>
                      <a:pPr algn="ctr"/>
                      <a:r>
                        <a:rPr lang="en-US" dirty="0">
                          <a:solidFill>
                            <a:schemeClr val="bg1"/>
                          </a:solidFill>
                        </a:rPr>
                        <a:t>CfD designs, develops, and implements photon </a:t>
                      </a:r>
                      <a:r>
                        <a:rPr lang="en-US" dirty="0" smtClean="0">
                          <a:solidFill>
                            <a:schemeClr val="bg1"/>
                          </a:solidFill>
                        </a:rPr>
                        <a:t>detectors </a:t>
                      </a:r>
                      <a:r>
                        <a:rPr lang="en-US" dirty="0">
                          <a:solidFill>
                            <a:schemeClr val="bg1"/>
                          </a:solidFill>
                        </a:rPr>
                        <a:t>to enable scientific discoveries. </a:t>
                      </a:r>
                    </a:p>
                  </a:txBody>
                  <a:tcPr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err="1">
                          <a:solidFill>
                            <a:schemeClr val="bg1"/>
                          </a:solidFill>
                        </a:rPr>
                        <a:t>CfD</a:t>
                      </a:r>
                      <a:r>
                        <a:rPr lang="en-US" dirty="0">
                          <a:solidFill>
                            <a:schemeClr val="bg1"/>
                          </a:solidFill>
                        </a:rPr>
                        <a:t> trains students through research and development in detectors, instrumentation, observational astrophysics, nanostructures, silicon photonics, quantum optics and photonics, and wide bandgap materials.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a:solidFill>
                            <a:schemeClr val="bg1"/>
                          </a:solidFill>
                        </a:rPr>
                        <a:t>The CfD was established in 2010, and includes seven professors and over two dozen students at all levels of matriculation.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a:solidFill>
                            <a:schemeClr val="bg1"/>
                          </a:solidFill>
                        </a:rPr>
                        <a:t>Staff and student researchers investigate high impact engineering and development problems through external financial support from federal agencies, private foundations, national laboratories, and industry.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smtClean="0">
                          <a:solidFill>
                            <a:schemeClr val="bg1"/>
                          </a:solidFill>
                        </a:rPr>
                        <a:t>The </a:t>
                      </a:r>
                      <a:r>
                        <a:rPr lang="en-US" dirty="0">
                          <a:solidFill>
                            <a:schemeClr val="bg1"/>
                          </a:solidFill>
                        </a:rPr>
                        <a:t>CfD operates nine laboratories in three buildings and has an average of </a:t>
                      </a:r>
                      <a:r>
                        <a:rPr lang="en-US" dirty="0" smtClean="0">
                          <a:solidFill>
                            <a:schemeClr val="bg1"/>
                          </a:solidFill>
                        </a:rPr>
                        <a:t>30 </a:t>
                      </a:r>
                      <a:r>
                        <a:rPr lang="en-US" dirty="0">
                          <a:solidFill>
                            <a:schemeClr val="bg1"/>
                          </a:solidFill>
                        </a:rPr>
                        <a:t>externally funded projects </a:t>
                      </a:r>
                      <a:r>
                        <a:rPr lang="en-US" dirty="0" smtClean="0">
                          <a:solidFill>
                            <a:schemeClr val="bg1"/>
                          </a:solidFill>
                        </a:rPr>
                        <a:t>(~$5M/year</a:t>
                      </a:r>
                      <a:r>
                        <a:rPr lang="en-US" dirty="0">
                          <a:solidFill>
                            <a:schemeClr val="bg1"/>
                          </a:solidFill>
                        </a:rPr>
                        <a:t>).</a:t>
                      </a:r>
                    </a:p>
                    <a:p>
                      <a:pPr algn="ctr"/>
                      <a:endParaRPr lang="en-US" dirty="0">
                        <a:solidFill>
                          <a:schemeClr val="bg1"/>
                        </a:solidFill>
                      </a:endParaRPr>
                    </a:p>
                  </a:txBody>
                  <a:tcPr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extLst>
                  <a:ext uri="{0D108BD9-81ED-4DB2-BD59-A6C34878D82A}">
                    <a16:rowId xmlns:a16="http://schemas.microsoft.com/office/drawing/2014/main" val="1513920786"/>
                  </a:ext>
                </a:extLst>
              </a:tr>
            </a:tbl>
          </a:graphicData>
        </a:graphic>
      </p:graphicFrame>
      <p:sp>
        <p:nvSpPr>
          <p:cNvPr id="9" name="TextBox 8"/>
          <p:cNvSpPr txBox="1"/>
          <p:nvPr/>
        </p:nvSpPr>
        <p:spPr>
          <a:xfrm>
            <a:off x="2032001" y="507834"/>
            <a:ext cx="7967330" cy="769441"/>
          </a:xfrm>
          <a:prstGeom prst="rect">
            <a:avLst/>
          </a:prstGeom>
          <a:solidFill>
            <a:srgbClr val="777777">
              <a:alpha val="28000"/>
            </a:srgbClr>
          </a:solidFill>
        </p:spPr>
        <p:txBody>
          <a:bodyPr wrap="square" rtlCol="0" anchor="ctr">
            <a:spAutoFit/>
          </a:bodyPr>
          <a:lstStyle/>
          <a:p>
            <a:pPr algn="ctr"/>
            <a:r>
              <a:rPr lang="en-US" sz="4400" dirty="0">
                <a:solidFill>
                  <a:schemeClr val="bg1"/>
                </a:solidFill>
              </a:rPr>
              <a:t>Center for Detectors</a:t>
            </a:r>
          </a:p>
        </p:txBody>
      </p:sp>
    </p:spTree>
    <p:extLst>
      <p:ext uri="{BB962C8B-B14F-4D97-AF65-F5344CB8AC3E}">
        <p14:creationId xmlns:p14="http://schemas.microsoft.com/office/powerpoint/2010/main" val="145905495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711159"/>
            <a:ext cx="12192000" cy="8132601"/>
          </a:xfrm>
          <a:prstGeom prst="rect">
            <a:avLst/>
          </a:prstGeom>
        </p:spPr>
      </p:pic>
      <p:graphicFrame>
        <p:nvGraphicFramePr>
          <p:cNvPr id="6" name="Table 5"/>
          <p:cNvGraphicFramePr>
            <a:graphicFrameLocks noGrp="1"/>
          </p:cNvGraphicFramePr>
          <p:nvPr>
            <p:extLst/>
          </p:nvPr>
        </p:nvGraphicFramePr>
        <p:xfrm>
          <a:off x="1597104" y="4425435"/>
          <a:ext cx="8127999" cy="1629293"/>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552747270"/>
                    </a:ext>
                  </a:extLst>
                </a:gridCol>
                <a:gridCol w="2709333">
                  <a:extLst>
                    <a:ext uri="{9D8B030D-6E8A-4147-A177-3AD203B41FA5}">
                      <a16:colId xmlns:a16="http://schemas.microsoft.com/office/drawing/2014/main" val="1180508428"/>
                    </a:ext>
                  </a:extLst>
                </a:gridCol>
                <a:gridCol w="2709333">
                  <a:extLst>
                    <a:ext uri="{9D8B030D-6E8A-4147-A177-3AD203B41FA5}">
                      <a16:colId xmlns:a16="http://schemas.microsoft.com/office/drawing/2014/main" val="695018370"/>
                    </a:ext>
                  </a:extLst>
                </a:gridCol>
              </a:tblGrid>
              <a:tr h="1629293">
                <a:tc>
                  <a:txBody>
                    <a:bodyPr/>
                    <a:lstStyle/>
                    <a:p>
                      <a:pPr algn="ctr"/>
                      <a:r>
                        <a:rPr lang="en-US" dirty="0"/>
                        <a:t>The RIT Integrated Photonics Group conducts research in the Lobozzo Photonics and Optical Characterization lab.</a:t>
                      </a:r>
                    </a:p>
                  </a:txBody>
                  <a:tcPr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969696">
                        <a:alpha val="41000"/>
                      </a:srgbClr>
                    </a:solidFill>
                  </a:tcPr>
                </a:tc>
                <a:tc>
                  <a:txBody>
                    <a:bodyPr/>
                    <a:lstStyle/>
                    <a:p>
                      <a:pPr algn="ctr"/>
                      <a:r>
                        <a:rPr lang="en-US" dirty="0"/>
                        <a:t>Dr. Preble and his team develop high performance nanophotonic devices and systems using complementary metal-oxide-semiconductor compatible materials and processes.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969696">
                        <a:alpha val="41000"/>
                      </a:srgbClr>
                    </a:solidFill>
                  </a:tcPr>
                </a:tc>
                <a:tc>
                  <a:txBody>
                    <a:bodyPr/>
                    <a:lstStyle/>
                    <a:p>
                      <a:pPr algn="ctr"/>
                      <a:r>
                        <a:rPr lang="en-US" dirty="0"/>
                        <a:t>Their work enables unique performance and efficiency by leveraging the inherently high bandwidths and low power of photons with the intelligence of electronics.</a:t>
                      </a:r>
                    </a:p>
                    <a:p>
                      <a:pPr algn="ctr"/>
                      <a:endParaRPr lang="en-US" dirty="0"/>
                    </a:p>
                  </a:txBody>
                  <a:tcPr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969696">
                        <a:alpha val="41000"/>
                      </a:srgbClr>
                    </a:solidFill>
                  </a:tcPr>
                </a:tc>
                <a:extLst>
                  <a:ext uri="{0D108BD9-81ED-4DB2-BD59-A6C34878D82A}">
                    <a16:rowId xmlns:a16="http://schemas.microsoft.com/office/drawing/2014/main" val="3339290215"/>
                  </a:ext>
                </a:extLst>
              </a:tr>
            </a:tbl>
          </a:graphicData>
        </a:graphic>
      </p:graphicFrame>
      <p:sp>
        <p:nvSpPr>
          <p:cNvPr id="8" name="TextBox 7"/>
          <p:cNvSpPr txBox="1"/>
          <p:nvPr/>
        </p:nvSpPr>
        <p:spPr>
          <a:xfrm>
            <a:off x="2032001" y="507834"/>
            <a:ext cx="7967330" cy="769441"/>
          </a:xfrm>
          <a:prstGeom prst="rect">
            <a:avLst/>
          </a:prstGeom>
          <a:solidFill>
            <a:srgbClr val="777777">
              <a:alpha val="28000"/>
            </a:srgbClr>
          </a:solidFill>
        </p:spPr>
        <p:txBody>
          <a:bodyPr wrap="square" rtlCol="0" anchor="ctr">
            <a:spAutoFit/>
          </a:bodyPr>
          <a:lstStyle/>
          <a:p>
            <a:pPr algn="ctr"/>
            <a:r>
              <a:rPr lang="en-US" sz="4400" dirty="0">
                <a:solidFill>
                  <a:schemeClr val="bg1"/>
                </a:solidFill>
              </a:rPr>
              <a:t>Integrated Photonics Group</a:t>
            </a:r>
          </a:p>
        </p:txBody>
      </p:sp>
    </p:spTree>
    <p:extLst>
      <p:ext uri="{BB962C8B-B14F-4D97-AF65-F5344CB8AC3E}">
        <p14:creationId xmlns:p14="http://schemas.microsoft.com/office/powerpoint/2010/main" val="36051644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altLang="en-US" dirty="0"/>
              <a:t>Outline</a:t>
            </a:r>
          </a:p>
        </p:txBody>
      </p:sp>
      <p:sp>
        <p:nvSpPr>
          <p:cNvPr id="5124" name="Rectangle 3"/>
          <p:cNvSpPr>
            <a:spLocks noGrp="1" noChangeArrowheads="1"/>
          </p:cNvSpPr>
          <p:nvPr>
            <p:ph idx="1"/>
          </p:nvPr>
        </p:nvSpPr>
        <p:spPr/>
        <p:txBody>
          <a:bodyPr/>
          <a:lstStyle/>
          <a:p>
            <a:pPr marL="457200" indent="-457200">
              <a:buFont typeface="+mj-lt"/>
              <a:buAutoNum type="arabicPeriod"/>
            </a:pPr>
            <a:r>
              <a:rPr lang="en-US" altLang="en-US" dirty="0" smtClean="0">
                <a:latin typeface="+mj-lt"/>
              </a:rPr>
              <a:t>speaker bio</a:t>
            </a:r>
            <a:endParaRPr lang="en-US" altLang="en-US" dirty="0">
              <a:latin typeface="+mj-lt"/>
            </a:endParaRPr>
          </a:p>
          <a:p>
            <a:pPr marL="457200" indent="-457200">
              <a:buFont typeface="+mj-lt"/>
              <a:buAutoNum type="arabicPeriod"/>
            </a:pPr>
            <a:r>
              <a:rPr lang="en-US" altLang="en-US" dirty="0"/>
              <a:t>the RIT Future Photon Initiative</a:t>
            </a:r>
          </a:p>
          <a:p>
            <a:pPr marL="457200" indent="-457200">
              <a:buFont typeface="+mj-lt"/>
              <a:buAutoNum type="arabicPeriod"/>
            </a:pPr>
            <a:r>
              <a:rPr lang="en-US" altLang="en-US" dirty="0"/>
              <a:t>the RIT Center for Detectors</a:t>
            </a:r>
          </a:p>
          <a:p>
            <a:pPr marL="457200" indent="-457200">
              <a:buFont typeface="+mj-lt"/>
              <a:buAutoNum type="arabicPeriod"/>
            </a:pPr>
            <a:r>
              <a:rPr lang="en-US" altLang="en-US" dirty="0" smtClean="0">
                <a:latin typeface="+mj-lt"/>
              </a:rPr>
              <a:t>single </a:t>
            </a:r>
            <a:r>
              <a:rPr lang="en-US" altLang="en-US" dirty="0">
                <a:latin typeface="+mj-lt"/>
              </a:rPr>
              <a:t>photon optical imaging detectors</a:t>
            </a:r>
          </a:p>
          <a:p>
            <a:pPr marL="457200" indent="-457200">
              <a:buFont typeface="+mj-lt"/>
              <a:buAutoNum type="arabicPeriod"/>
            </a:pPr>
            <a:r>
              <a:rPr lang="en-US" altLang="en-US" dirty="0" smtClean="0">
                <a:latin typeface="+mj-lt"/>
              </a:rPr>
              <a:t>new </a:t>
            </a:r>
            <a:r>
              <a:rPr lang="en-US" altLang="en-US" dirty="0">
                <a:latin typeface="+mj-lt"/>
              </a:rPr>
              <a:t>large-format infrared detectors (such as needed by </a:t>
            </a:r>
            <a:r>
              <a:rPr lang="en-US" altLang="en-US" dirty="0" err="1">
                <a:latin typeface="+mj-lt"/>
              </a:rPr>
              <a:t>Cryoscope</a:t>
            </a:r>
            <a:r>
              <a:rPr lang="en-US" altLang="en-US" dirty="0">
                <a:latin typeface="+mj-lt"/>
              </a:rPr>
              <a:t>)</a:t>
            </a:r>
          </a:p>
          <a:p>
            <a:pPr marL="457200" indent="-457200">
              <a:buFont typeface="+mj-lt"/>
              <a:buAutoNum type="arabicPeriod"/>
            </a:pPr>
            <a:r>
              <a:rPr lang="en-US" altLang="en-US" dirty="0" smtClean="0">
                <a:latin typeface="+mj-lt"/>
              </a:rPr>
              <a:t>a </a:t>
            </a:r>
            <a:r>
              <a:rPr lang="en-US" altLang="en-US" dirty="0">
                <a:latin typeface="+mj-lt"/>
              </a:rPr>
              <a:t>single photon </a:t>
            </a:r>
            <a:r>
              <a:rPr lang="en-US" altLang="en-US" dirty="0" err="1">
                <a:latin typeface="+mj-lt"/>
              </a:rPr>
              <a:t>astrophotonic</a:t>
            </a:r>
            <a:r>
              <a:rPr lang="en-US" altLang="en-US" dirty="0">
                <a:latin typeface="+mj-lt"/>
              </a:rPr>
              <a:t> optical </a:t>
            </a:r>
            <a:r>
              <a:rPr lang="en-US" altLang="en-US" dirty="0" smtClean="0">
                <a:latin typeface="+mj-lt"/>
              </a:rPr>
              <a:t>spectrograph</a:t>
            </a:r>
            <a:endParaRPr lang="en-US" altLang="en-US" dirty="0">
              <a:latin typeface="+mj-lt"/>
            </a:endParaRPr>
          </a:p>
        </p:txBody>
      </p:sp>
      <p:sp>
        <p:nvSpPr>
          <p:cNvPr id="24" name="Slide Number Placeholder 23"/>
          <p:cNvSpPr>
            <a:spLocks noGrp="1"/>
          </p:cNvSpPr>
          <p:nvPr>
            <p:ph type="sldNum" sz="quarter" idx="12"/>
          </p:nvPr>
        </p:nvSpPr>
        <p:spPr/>
        <p:txBody>
          <a:bodyPr/>
          <a:lstStyle/>
          <a:p>
            <a:fld id="{B9B0392C-5BE7-214B-9E5F-CC8853CBAA6A}" type="slidenum">
              <a:rPr lang="en-US" smtClean="0"/>
              <a:pPr/>
              <a:t>2</a:t>
            </a:fld>
            <a:endParaRPr lang="en-US" dirty="0"/>
          </a:p>
        </p:txBody>
      </p:sp>
    </p:spTree>
    <p:extLst>
      <p:ext uri="{BB962C8B-B14F-4D97-AF65-F5344CB8AC3E}">
        <p14:creationId xmlns:p14="http://schemas.microsoft.com/office/powerpoint/2010/main" val="228890030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231660"/>
            <a:ext cx="12192000" cy="8132600"/>
          </a:xfrm>
          <a:prstGeom prst="rect">
            <a:avLst/>
          </a:prstGeom>
        </p:spPr>
      </p:pic>
      <p:graphicFrame>
        <p:nvGraphicFramePr>
          <p:cNvPr id="2" name="Table 1"/>
          <p:cNvGraphicFramePr>
            <a:graphicFrameLocks noGrp="1"/>
          </p:cNvGraphicFramePr>
          <p:nvPr>
            <p:extLst/>
          </p:nvPr>
        </p:nvGraphicFramePr>
        <p:xfrm>
          <a:off x="2032000" y="4066300"/>
          <a:ext cx="8127999" cy="2810107"/>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4040932282"/>
                    </a:ext>
                  </a:extLst>
                </a:gridCol>
                <a:gridCol w="2709333">
                  <a:extLst>
                    <a:ext uri="{9D8B030D-6E8A-4147-A177-3AD203B41FA5}">
                      <a16:colId xmlns:a16="http://schemas.microsoft.com/office/drawing/2014/main" val="3334426971"/>
                    </a:ext>
                  </a:extLst>
                </a:gridCol>
                <a:gridCol w="2709333">
                  <a:extLst>
                    <a:ext uri="{9D8B030D-6E8A-4147-A177-3AD203B41FA5}">
                      <a16:colId xmlns:a16="http://schemas.microsoft.com/office/drawing/2014/main" val="3582413798"/>
                    </a:ext>
                  </a:extLst>
                </a:gridCol>
              </a:tblGrid>
              <a:tr h="28101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n>
                            <a:noFill/>
                          </a:ln>
                          <a:solidFill>
                            <a:schemeClr val="bg1"/>
                          </a:solidFill>
                        </a:rPr>
                        <a:t>The Suborbital Astrophysics Laboratory designs, integrates, and launches sounding rocket payloads for astrophysical science. </a:t>
                      </a:r>
                    </a:p>
                    <a:p>
                      <a:pPr algn="ctr"/>
                      <a:endParaRPr lang="en-US" dirty="0">
                        <a:ln>
                          <a:noFill/>
                        </a:ln>
                        <a:solidFill>
                          <a:schemeClr val="bg1"/>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777777">
                        <a:alpha val="4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n>
                            <a:noFill/>
                          </a:ln>
                          <a:solidFill>
                            <a:schemeClr val="bg1"/>
                          </a:solidFill>
                        </a:rPr>
                        <a:t>It includes clean facilities to allow disassembly and assembly of rocket instruments, optical and electronic development and validation instruments, and cryogenic and vacuum capabilities. </a:t>
                      </a:r>
                    </a:p>
                    <a:p>
                      <a:pPr algn="ctr"/>
                      <a:endParaRPr lang="en-US"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777777">
                        <a:alpha val="4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n>
                            <a:noFill/>
                          </a:ln>
                          <a:solidFill>
                            <a:schemeClr val="bg1"/>
                          </a:solidFill>
                        </a:rPr>
                        <a:t>In this lab, Dr. Zemcov and his team prepared the CSTARS and CIBER-2 payloads for flight at White Sands Missile Range, NM.</a:t>
                      </a:r>
                    </a:p>
                    <a:p>
                      <a:pPr algn="ctr"/>
                      <a:endParaRPr lang="en-US"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777777">
                        <a:alpha val="49804"/>
                      </a:srgbClr>
                    </a:solidFill>
                  </a:tcPr>
                </a:tc>
                <a:extLst>
                  <a:ext uri="{0D108BD9-81ED-4DB2-BD59-A6C34878D82A}">
                    <a16:rowId xmlns:a16="http://schemas.microsoft.com/office/drawing/2014/main" val="3000305821"/>
                  </a:ext>
                </a:extLst>
              </a:tr>
            </a:tbl>
          </a:graphicData>
        </a:graphic>
      </p:graphicFrame>
      <p:sp>
        <p:nvSpPr>
          <p:cNvPr id="6" name="TextBox 5"/>
          <p:cNvSpPr txBox="1"/>
          <p:nvPr/>
        </p:nvSpPr>
        <p:spPr>
          <a:xfrm>
            <a:off x="2032001" y="507834"/>
            <a:ext cx="7967330" cy="769441"/>
          </a:xfrm>
          <a:prstGeom prst="rect">
            <a:avLst/>
          </a:prstGeom>
          <a:solidFill>
            <a:srgbClr val="777777">
              <a:alpha val="28000"/>
            </a:srgbClr>
          </a:solidFill>
        </p:spPr>
        <p:txBody>
          <a:bodyPr wrap="square" rtlCol="0" anchor="ctr">
            <a:spAutoFit/>
          </a:bodyPr>
          <a:lstStyle/>
          <a:p>
            <a:pPr algn="ctr"/>
            <a:r>
              <a:rPr lang="en-US" sz="4400" dirty="0">
                <a:solidFill>
                  <a:schemeClr val="bg1"/>
                </a:solidFill>
              </a:rPr>
              <a:t>Suborbital Astrophysics Lab</a:t>
            </a:r>
          </a:p>
        </p:txBody>
      </p:sp>
    </p:spTree>
    <p:extLst>
      <p:ext uri="{BB962C8B-B14F-4D97-AF65-F5344CB8AC3E}">
        <p14:creationId xmlns:p14="http://schemas.microsoft.com/office/powerpoint/2010/main" val="28586672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58"/>
          <p:cNvSpPr>
            <a:spLocks noGrp="1"/>
          </p:cNvSpPr>
          <p:nvPr>
            <p:ph type="title"/>
          </p:nvPr>
        </p:nvSpPr>
        <p:spPr/>
        <p:txBody>
          <a:bodyPr/>
          <a:lstStyle/>
          <a:p>
            <a:r>
              <a:rPr lang="en-US" dirty="0" err="1"/>
              <a:t>CfD</a:t>
            </a:r>
            <a:r>
              <a:rPr lang="en-US" dirty="0"/>
              <a:t> Professors</a:t>
            </a:r>
          </a:p>
        </p:txBody>
      </p:sp>
      <p:pic>
        <p:nvPicPr>
          <p:cNvPr id="13" name="Content Placeholder 19"/>
          <p:cNvPicPr>
            <a:picLocks noGrp="1" noChangeAspect="1"/>
          </p:cNvPicPr>
          <p:nvPr>
            <p:ph sz="half" idx="14"/>
          </p:nvPr>
        </p:nvPicPr>
        <p:blipFill>
          <a:blip r:embed="rId2"/>
          <a:stretch>
            <a:fillRect/>
          </a:stretch>
        </p:blipFill>
        <p:spPr>
          <a:xfrm>
            <a:off x="6873428" y="1423988"/>
            <a:ext cx="1282007" cy="1920875"/>
          </a:xfrm>
        </p:spPr>
      </p:pic>
      <p:pic>
        <p:nvPicPr>
          <p:cNvPr id="14" name="Content Placeholder 20"/>
          <p:cNvPicPr>
            <a:picLocks noGrp="1" noChangeAspect="1"/>
          </p:cNvPicPr>
          <p:nvPr>
            <p:ph sz="half" idx="15"/>
          </p:nvPr>
        </p:nvPicPr>
        <p:blipFill>
          <a:blip r:embed="rId3"/>
          <a:stretch>
            <a:fillRect/>
          </a:stretch>
        </p:blipFill>
        <p:spPr>
          <a:xfrm>
            <a:off x="9806252" y="1444625"/>
            <a:ext cx="1280583" cy="1920875"/>
          </a:xfrm>
        </p:spPr>
      </p:pic>
      <p:pic>
        <p:nvPicPr>
          <p:cNvPr id="16" name="Content Placeholder 22"/>
          <p:cNvPicPr>
            <a:picLocks noGrp="1" noChangeAspect="1"/>
          </p:cNvPicPr>
          <p:nvPr>
            <p:ph sz="half" idx="17"/>
          </p:nvPr>
        </p:nvPicPr>
        <p:blipFill>
          <a:blip r:embed="rId4"/>
          <a:stretch>
            <a:fillRect/>
          </a:stretch>
        </p:blipFill>
        <p:spPr>
          <a:xfrm>
            <a:off x="3835008" y="4108450"/>
            <a:ext cx="1497797" cy="1919288"/>
          </a:xfrm>
        </p:spPr>
      </p:pic>
      <p:pic>
        <p:nvPicPr>
          <p:cNvPr id="17" name="Content Placeholder 23"/>
          <p:cNvPicPr>
            <a:picLocks noGrp="1" noChangeAspect="1"/>
          </p:cNvPicPr>
          <p:nvPr>
            <p:ph sz="half" idx="18"/>
          </p:nvPr>
        </p:nvPicPr>
        <p:blipFill>
          <a:blip r:embed="rId5"/>
          <a:stretch>
            <a:fillRect/>
          </a:stretch>
        </p:blipFill>
        <p:spPr>
          <a:xfrm>
            <a:off x="6874669" y="4108450"/>
            <a:ext cx="1279525" cy="1919288"/>
          </a:xfrm>
        </p:spPr>
      </p:pic>
      <p:sp>
        <p:nvSpPr>
          <p:cNvPr id="20" name="Content Placeholder 12"/>
          <p:cNvSpPr>
            <a:spLocks noGrp="1"/>
          </p:cNvSpPr>
          <p:nvPr>
            <p:ph sz="half" idx="20"/>
          </p:nvPr>
        </p:nvSpPr>
        <p:spPr/>
        <p:txBody>
          <a:bodyPr>
            <a:normAutofit fontScale="92500" lnSpcReduction="10000"/>
          </a:bodyPr>
          <a:lstStyle/>
          <a:p>
            <a:pPr marL="0" indent="0">
              <a:buNone/>
            </a:pPr>
            <a:r>
              <a:rPr lang="en-US" dirty="0"/>
              <a:t>Don </a:t>
            </a:r>
            <a:r>
              <a:rPr lang="en-US" dirty="0" err="1"/>
              <a:t>Figer</a:t>
            </a:r>
            <a:endParaRPr lang="en-US" dirty="0"/>
          </a:p>
        </p:txBody>
      </p:sp>
      <p:sp>
        <p:nvSpPr>
          <p:cNvPr id="21" name="Content Placeholder 13"/>
          <p:cNvSpPr>
            <a:spLocks noGrp="1"/>
          </p:cNvSpPr>
          <p:nvPr>
            <p:ph sz="half" idx="21"/>
          </p:nvPr>
        </p:nvSpPr>
        <p:spPr/>
        <p:txBody>
          <a:bodyPr>
            <a:normAutofit fontScale="92500" lnSpcReduction="10000"/>
          </a:bodyPr>
          <a:lstStyle/>
          <a:p>
            <a:pPr marL="0" indent="0">
              <a:buNone/>
            </a:pPr>
            <a:r>
              <a:rPr lang="en-US" dirty="0"/>
              <a:t>Stefan Preble</a:t>
            </a:r>
          </a:p>
        </p:txBody>
      </p:sp>
      <p:sp>
        <p:nvSpPr>
          <p:cNvPr id="22" name="Content Placeholder 14"/>
          <p:cNvSpPr>
            <a:spLocks noGrp="1"/>
          </p:cNvSpPr>
          <p:nvPr>
            <p:ph sz="half" idx="22"/>
          </p:nvPr>
        </p:nvSpPr>
        <p:spPr/>
        <p:txBody>
          <a:bodyPr>
            <a:normAutofit fontScale="92500" lnSpcReduction="10000"/>
          </a:bodyPr>
          <a:lstStyle/>
          <a:p>
            <a:pPr marL="0" indent="0">
              <a:buNone/>
            </a:pPr>
            <a:r>
              <a:rPr lang="en-US" dirty="0"/>
              <a:t>Zoran </a:t>
            </a:r>
            <a:r>
              <a:rPr lang="en-US" dirty="0" err="1"/>
              <a:t>Ninkov</a:t>
            </a:r>
            <a:endParaRPr lang="en-US" dirty="0"/>
          </a:p>
        </p:txBody>
      </p:sp>
      <p:sp>
        <p:nvSpPr>
          <p:cNvPr id="23" name="Content Placeholder 15"/>
          <p:cNvSpPr>
            <a:spLocks noGrp="1"/>
          </p:cNvSpPr>
          <p:nvPr>
            <p:ph sz="half" idx="23"/>
          </p:nvPr>
        </p:nvSpPr>
        <p:spPr/>
        <p:txBody>
          <a:bodyPr>
            <a:normAutofit fontScale="92500" lnSpcReduction="10000"/>
          </a:bodyPr>
          <a:lstStyle/>
          <a:p>
            <a:r>
              <a:rPr lang="en-US" dirty="0" err="1"/>
              <a:t>Parsian</a:t>
            </a:r>
            <a:r>
              <a:rPr lang="en-US" dirty="0"/>
              <a:t> K. </a:t>
            </a:r>
            <a:r>
              <a:rPr lang="en-US" dirty="0" err="1" smtClean="0"/>
              <a:t>Mohseni</a:t>
            </a:r>
            <a:endParaRPr lang="en-US" dirty="0"/>
          </a:p>
        </p:txBody>
      </p:sp>
      <p:sp>
        <p:nvSpPr>
          <p:cNvPr id="24" name="Content Placeholder 16"/>
          <p:cNvSpPr>
            <a:spLocks noGrp="1"/>
          </p:cNvSpPr>
          <p:nvPr>
            <p:ph sz="half" idx="24"/>
          </p:nvPr>
        </p:nvSpPr>
        <p:spPr/>
        <p:txBody>
          <a:bodyPr>
            <a:normAutofit fontScale="92500" lnSpcReduction="10000"/>
          </a:bodyPr>
          <a:lstStyle/>
          <a:p>
            <a:r>
              <a:rPr lang="en-US" dirty="0" err="1"/>
              <a:t>Dorin</a:t>
            </a:r>
            <a:r>
              <a:rPr lang="en-US" dirty="0"/>
              <a:t> </a:t>
            </a:r>
            <a:r>
              <a:rPr lang="en-US" dirty="0" err="1"/>
              <a:t>Patru</a:t>
            </a:r>
            <a:endParaRPr lang="en-US" dirty="0"/>
          </a:p>
        </p:txBody>
      </p:sp>
      <p:sp>
        <p:nvSpPr>
          <p:cNvPr id="7" name="Content Placeholder 6"/>
          <p:cNvSpPr>
            <a:spLocks noGrp="1"/>
          </p:cNvSpPr>
          <p:nvPr>
            <p:ph sz="half" idx="25"/>
          </p:nvPr>
        </p:nvSpPr>
        <p:spPr/>
        <p:txBody>
          <a:bodyPr>
            <a:normAutofit fontScale="92500" lnSpcReduction="10000"/>
          </a:bodyPr>
          <a:lstStyle/>
          <a:p>
            <a:r>
              <a:rPr lang="en-US"/>
              <a:t>Michael Zemcov</a:t>
            </a:r>
            <a:endParaRPr lang="en-US" dirty="0"/>
          </a:p>
        </p:txBody>
      </p:sp>
      <p:sp>
        <p:nvSpPr>
          <p:cNvPr id="27" name="Content Placeholder 11"/>
          <p:cNvSpPr>
            <a:spLocks noGrp="1"/>
          </p:cNvSpPr>
          <p:nvPr>
            <p:ph sz="half" idx="26"/>
          </p:nvPr>
        </p:nvSpPr>
        <p:spPr/>
        <p:txBody>
          <a:bodyPr>
            <a:normAutofit fontScale="92500" lnSpcReduction="10000"/>
          </a:bodyPr>
          <a:lstStyle/>
          <a:p>
            <a:r>
              <a:rPr lang="en-US"/>
              <a:t>Jing Zhang</a:t>
            </a:r>
            <a:endParaRPr lang="en-US" dirty="0"/>
          </a:p>
        </p:txBody>
      </p:sp>
      <p:sp>
        <p:nvSpPr>
          <p:cNvPr id="28" name="Content Placeholder 11"/>
          <p:cNvSpPr>
            <a:spLocks noGrp="1"/>
          </p:cNvSpPr>
          <p:nvPr>
            <p:ph sz="half" idx="27"/>
          </p:nvPr>
        </p:nvSpPr>
        <p:spPr/>
        <p:txBody>
          <a:bodyPr>
            <a:normAutofit fontScale="92500" lnSpcReduction="10000"/>
          </a:bodyPr>
          <a:lstStyle/>
          <a:p>
            <a:endParaRPr lang="en-US" dirty="0"/>
          </a:p>
        </p:txBody>
      </p:sp>
      <p:pic>
        <p:nvPicPr>
          <p:cNvPr id="8" name="Content Placeholder 7"/>
          <p:cNvPicPr>
            <a:picLocks noGrp="1" noChangeAspect="1"/>
          </p:cNvPicPr>
          <p:nvPr>
            <p:ph sz="half" idx="1"/>
          </p:nvPr>
        </p:nvPicPr>
        <p:blipFill>
          <a:blip r:embed="rId6"/>
          <a:stretch>
            <a:fillRect/>
          </a:stretch>
        </p:blipFill>
        <p:spPr>
          <a:xfrm>
            <a:off x="1110994" y="1423988"/>
            <a:ext cx="1081600" cy="1920875"/>
          </a:xfrm>
        </p:spPr>
      </p:pic>
      <p:pic>
        <p:nvPicPr>
          <p:cNvPr id="6" name="Content Placeholder 5">
            <a:extLst>
              <a:ext uri="{FF2B5EF4-FFF2-40B4-BE49-F238E27FC236}">
                <a16:creationId xmlns:a16="http://schemas.microsoft.com/office/drawing/2014/main" id="{A5031F03-322D-4FB9-1EF2-B9987D45986F}"/>
              </a:ext>
            </a:extLst>
          </p:cNvPr>
          <p:cNvPicPr>
            <a:picLocks noGrp="1" noChangeAspect="1"/>
          </p:cNvPicPr>
          <p:nvPr>
            <p:ph sz="half" idx="13"/>
          </p:nvPr>
        </p:nvPicPr>
        <p:blipFill>
          <a:blip r:embed="rId7"/>
          <a:stretch>
            <a:fillRect/>
          </a:stretch>
        </p:blipFill>
        <p:spPr>
          <a:xfrm>
            <a:off x="3940723" y="1613214"/>
            <a:ext cx="1286367" cy="1542422"/>
          </a:xfrm>
          <a:prstGeom prst="rect">
            <a:avLst/>
          </a:prstGeom>
        </p:spPr>
      </p:pic>
      <p:sp>
        <p:nvSpPr>
          <p:cNvPr id="2" name="Content Placeholder 1"/>
          <p:cNvSpPr>
            <a:spLocks noGrp="1"/>
          </p:cNvSpPr>
          <p:nvPr>
            <p:ph sz="half" idx="19"/>
          </p:nvPr>
        </p:nvSpPr>
        <p:spPr/>
        <p:txBody>
          <a:bodyPr/>
          <a:lstStyle/>
          <a:p>
            <a:endParaRPr lang="en-US"/>
          </a:p>
        </p:txBody>
      </p:sp>
      <p:pic>
        <p:nvPicPr>
          <p:cNvPr id="25" name="Content Placeholder 24"/>
          <p:cNvPicPr>
            <a:picLocks noGrp="1" noChangeAspect="1"/>
          </p:cNvPicPr>
          <p:nvPr>
            <p:ph sz="half" idx="16"/>
          </p:nvPr>
        </p:nvPicPr>
        <p:blipFill>
          <a:blip r:embed="rId8"/>
          <a:stretch>
            <a:fillRect/>
          </a:stretch>
        </p:blipFill>
        <p:spPr>
          <a:xfrm>
            <a:off x="1012031" y="4108450"/>
            <a:ext cx="1279525" cy="1919288"/>
          </a:xfrm>
        </p:spPr>
      </p:pic>
    </p:spTree>
    <p:extLst>
      <p:ext uri="{BB962C8B-B14F-4D97-AF65-F5344CB8AC3E}">
        <p14:creationId xmlns:p14="http://schemas.microsoft.com/office/powerpoint/2010/main" val="273262249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
          <p:cNvPicPr>
            <a:picLocks noGrp="1" noChangeAspect="1"/>
          </p:cNvPicPr>
          <p:nvPr>
            <p:ph sz="half" idx="4294967295"/>
          </p:nvPr>
        </p:nvPicPr>
        <p:blipFill>
          <a:blip r:embed="rId2"/>
          <a:stretch>
            <a:fillRect/>
          </a:stretch>
        </p:blipFill>
        <p:spPr>
          <a:xfrm>
            <a:off x="6654800" y="1543178"/>
            <a:ext cx="823913" cy="964943"/>
          </a:xfrm>
        </p:spPr>
      </p:pic>
      <p:pic>
        <p:nvPicPr>
          <p:cNvPr id="19" name="Content Placeholder 11"/>
          <p:cNvPicPr>
            <a:picLocks noGrp="1" noChangeAspect="1"/>
          </p:cNvPicPr>
          <p:nvPr>
            <p:ph sz="half" idx="4294967295"/>
          </p:nvPr>
        </p:nvPicPr>
        <p:blipFill>
          <a:blip r:embed="rId3"/>
          <a:stretch>
            <a:fillRect/>
          </a:stretch>
        </p:blipFill>
        <p:spPr>
          <a:xfrm>
            <a:off x="1384518" y="1476375"/>
            <a:ext cx="802838" cy="1098550"/>
          </a:xfrm>
        </p:spPr>
      </p:pic>
      <p:pic>
        <p:nvPicPr>
          <p:cNvPr id="20" name="Content Placeholder 12"/>
          <p:cNvPicPr>
            <a:picLocks noGrp="1" noChangeAspect="1"/>
          </p:cNvPicPr>
          <p:nvPr>
            <p:ph sz="half" idx="4294967295"/>
          </p:nvPr>
        </p:nvPicPr>
        <p:blipFill>
          <a:blip r:embed="rId4"/>
          <a:stretch>
            <a:fillRect/>
          </a:stretch>
        </p:blipFill>
        <p:spPr>
          <a:xfrm>
            <a:off x="328482" y="1476375"/>
            <a:ext cx="803537" cy="1098550"/>
          </a:xfrm>
        </p:spPr>
      </p:pic>
      <p:pic>
        <p:nvPicPr>
          <p:cNvPr id="21" name="Content Placeholder 8"/>
          <p:cNvPicPr>
            <a:picLocks noGrp="1" noChangeAspect="1"/>
          </p:cNvPicPr>
          <p:nvPr>
            <p:ph sz="half" idx="4294967295"/>
          </p:nvPr>
        </p:nvPicPr>
        <p:blipFill>
          <a:blip r:embed="rId5"/>
          <a:stretch>
            <a:fillRect/>
          </a:stretch>
        </p:blipFill>
        <p:spPr>
          <a:xfrm>
            <a:off x="10880725" y="1478804"/>
            <a:ext cx="822325" cy="1093692"/>
          </a:xfrm>
        </p:spPr>
      </p:pic>
      <p:pic>
        <p:nvPicPr>
          <p:cNvPr id="22" name="Content Placeholder 6"/>
          <p:cNvPicPr>
            <a:picLocks noGrp="1" noChangeAspect="1"/>
          </p:cNvPicPr>
          <p:nvPr>
            <p:ph sz="half" idx="4294967295"/>
          </p:nvPr>
        </p:nvPicPr>
        <p:blipFill>
          <a:blip r:embed="rId6"/>
          <a:stretch>
            <a:fillRect/>
          </a:stretch>
        </p:blipFill>
        <p:spPr>
          <a:xfrm>
            <a:off x="5611596" y="1476375"/>
            <a:ext cx="798945" cy="1098550"/>
          </a:xfrm>
        </p:spPr>
      </p:pic>
      <p:pic>
        <p:nvPicPr>
          <p:cNvPr id="23" name="Content Placeholder 7"/>
          <p:cNvPicPr>
            <a:picLocks noGrp="1" noChangeAspect="1"/>
          </p:cNvPicPr>
          <p:nvPr>
            <p:ph sz="half" idx="4294967295"/>
          </p:nvPr>
        </p:nvPicPr>
        <p:blipFill rotWithShape="1">
          <a:blip r:embed="rId7"/>
          <a:stretch/>
        </p:blipFill>
        <p:spPr>
          <a:xfrm>
            <a:off x="4543425" y="1511697"/>
            <a:ext cx="822325" cy="1027906"/>
          </a:xfrm>
        </p:spPr>
      </p:pic>
      <p:pic>
        <p:nvPicPr>
          <p:cNvPr id="25" name="Content Placeholder 13"/>
          <p:cNvPicPr>
            <a:picLocks noGrp="1" noChangeAspect="1"/>
          </p:cNvPicPr>
          <p:nvPr>
            <p:ph sz="half" idx="4294967295"/>
          </p:nvPr>
        </p:nvPicPr>
        <p:blipFill>
          <a:blip r:embed="rId8"/>
          <a:stretch>
            <a:fillRect/>
          </a:stretch>
        </p:blipFill>
        <p:spPr>
          <a:xfrm>
            <a:off x="8804611" y="2762250"/>
            <a:ext cx="748629" cy="1096963"/>
          </a:xfrm>
        </p:spPr>
      </p:pic>
      <p:pic>
        <p:nvPicPr>
          <p:cNvPr id="26" name="Content Placeholder 16"/>
          <p:cNvPicPr>
            <a:picLocks noGrp="1" noChangeAspect="1"/>
          </p:cNvPicPr>
          <p:nvPr>
            <p:ph sz="half" idx="4294967295"/>
          </p:nvPr>
        </p:nvPicPr>
        <p:blipFill>
          <a:blip r:embed="rId9"/>
          <a:stretch>
            <a:fillRect/>
          </a:stretch>
        </p:blipFill>
        <p:spPr>
          <a:xfrm>
            <a:off x="7706478" y="2753430"/>
            <a:ext cx="728879" cy="1096963"/>
          </a:xfrm>
        </p:spPr>
      </p:pic>
      <p:pic>
        <p:nvPicPr>
          <p:cNvPr id="28" name="Content Placeholder 19"/>
          <p:cNvPicPr>
            <a:picLocks noGrp="1" noChangeAspect="1"/>
          </p:cNvPicPr>
          <p:nvPr>
            <p:ph sz="half" idx="4294967295"/>
          </p:nvPr>
        </p:nvPicPr>
        <p:blipFill>
          <a:blip r:embed="rId10"/>
          <a:stretch>
            <a:fillRect/>
          </a:stretch>
        </p:blipFill>
        <p:spPr>
          <a:xfrm>
            <a:off x="3514001" y="2762250"/>
            <a:ext cx="769798" cy="1096963"/>
          </a:xfrm>
        </p:spPr>
      </p:pic>
      <p:pic>
        <p:nvPicPr>
          <p:cNvPr id="30" name="Content Placeholder 15"/>
          <p:cNvPicPr>
            <a:picLocks noGrp="1" noChangeAspect="1"/>
          </p:cNvPicPr>
          <p:nvPr>
            <p:ph sz="half" idx="4294967295"/>
          </p:nvPr>
        </p:nvPicPr>
        <p:blipFill>
          <a:blip r:embed="rId11"/>
          <a:stretch>
            <a:fillRect/>
          </a:stretch>
        </p:blipFill>
        <p:spPr>
          <a:xfrm>
            <a:off x="1404606" y="2762250"/>
            <a:ext cx="762662" cy="1096963"/>
          </a:xfrm>
        </p:spPr>
      </p:pic>
      <p:pic>
        <p:nvPicPr>
          <p:cNvPr id="32" name="Content Placeholder 25"/>
          <p:cNvPicPr>
            <a:picLocks noGrp="1" noChangeAspect="1"/>
          </p:cNvPicPr>
          <p:nvPr>
            <p:ph sz="half" idx="4294967295"/>
          </p:nvPr>
        </p:nvPicPr>
        <p:blipFill>
          <a:blip r:embed="rId12"/>
          <a:stretch>
            <a:fillRect/>
          </a:stretch>
        </p:blipFill>
        <p:spPr>
          <a:xfrm>
            <a:off x="10880725" y="2765256"/>
            <a:ext cx="822325" cy="1090951"/>
          </a:xfrm>
        </p:spPr>
      </p:pic>
      <p:pic>
        <p:nvPicPr>
          <p:cNvPr id="34" name="Content Placeholder 28"/>
          <p:cNvPicPr>
            <a:picLocks noGrp="1" noChangeAspect="1"/>
          </p:cNvPicPr>
          <p:nvPr>
            <p:ph sz="half" idx="4294967295"/>
          </p:nvPr>
        </p:nvPicPr>
        <p:blipFill>
          <a:blip r:embed="rId13"/>
          <a:stretch>
            <a:fillRect/>
          </a:stretch>
        </p:blipFill>
        <p:spPr>
          <a:xfrm>
            <a:off x="5599113" y="2771069"/>
            <a:ext cx="823912" cy="1079324"/>
          </a:xfrm>
        </p:spPr>
      </p:pic>
      <p:pic>
        <p:nvPicPr>
          <p:cNvPr id="37" name="Content Placeholder 22"/>
          <p:cNvPicPr>
            <a:picLocks noGrp="1" noChangeAspect="1"/>
          </p:cNvPicPr>
          <p:nvPr>
            <p:ph sz="half" idx="4294967295"/>
          </p:nvPr>
        </p:nvPicPr>
        <p:blipFill>
          <a:blip r:embed="rId14"/>
          <a:stretch>
            <a:fillRect/>
          </a:stretch>
        </p:blipFill>
        <p:spPr>
          <a:xfrm>
            <a:off x="8767763" y="4129387"/>
            <a:ext cx="822325" cy="1086839"/>
          </a:xfrm>
        </p:spPr>
      </p:pic>
      <p:pic>
        <p:nvPicPr>
          <p:cNvPr id="38" name="Content Placeholder 31"/>
          <p:cNvPicPr>
            <a:picLocks noGrp="1" noChangeAspect="1"/>
          </p:cNvPicPr>
          <p:nvPr>
            <p:ph sz="half" idx="4294967295"/>
          </p:nvPr>
        </p:nvPicPr>
        <p:blipFill>
          <a:blip r:embed="rId15"/>
          <a:stretch>
            <a:fillRect/>
          </a:stretch>
        </p:blipFill>
        <p:spPr>
          <a:xfrm>
            <a:off x="7663124" y="4127651"/>
            <a:ext cx="815585" cy="1096963"/>
          </a:xfrm>
        </p:spPr>
      </p:pic>
      <p:pic>
        <p:nvPicPr>
          <p:cNvPr id="40" name="Content Placeholder 33"/>
          <p:cNvPicPr>
            <a:picLocks noGrp="1" noChangeAspect="1"/>
          </p:cNvPicPr>
          <p:nvPr>
            <p:ph sz="half" idx="4294967295"/>
          </p:nvPr>
        </p:nvPicPr>
        <p:blipFill>
          <a:blip r:embed="rId16"/>
          <a:stretch>
            <a:fillRect/>
          </a:stretch>
        </p:blipFill>
        <p:spPr>
          <a:xfrm>
            <a:off x="3487738" y="4131443"/>
            <a:ext cx="822325" cy="1082727"/>
          </a:xfrm>
        </p:spPr>
      </p:pic>
      <p:pic>
        <p:nvPicPr>
          <p:cNvPr id="41" name="Content Placeholder 35"/>
          <p:cNvPicPr>
            <a:picLocks noGrp="1" noChangeAspect="1"/>
          </p:cNvPicPr>
          <p:nvPr>
            <p:ph sz="half" idx="4294967295"/>
          </p:nvPr>
        </p:nvPicPr>
        <p:blipFill>
          <a:blip r:embed="rId17"/>
          <a:stretch>
            <a:fillRect/>
          </a:stretch>
        </p:blipFill>
        <p:spPr>
          <a:xfrm>
            <a:off x="2430463" y="4127651"/>
            <a:ext cx="823912" cy="1090310"/>
          </a:xfrm>
        </p:spPr>
      </p:pic>
      <p:pic>
        <p:nvPicPr>
          <p:cNvPr id="43" name="Content Placeholder 44"/>
          <p:cNvPicPr>
            <a:picLocks noGrp="1" noChangeAspect="1"/>
          </p:cNvPicPr>
          <p:nvPr>
            <p:ph sz="half" idx="4294967295"/>
          </p:nvPr>
        </p:nvPicPr>
        <p:blipFill rotWithShape="1">
          <a:blip r:embed="rId18"/>
          <a:stretch/>
        </p:blipFill>
        <p:spPr>
          <a:xfrm>
            <a:off x="319088" y="4135554"/>
            <a:ext cx="822325" cy="1074504"/>
          </a:xfrm>
        </p:spPr>
      </p:pic>
      <p:pic>
        <p:nvPicPr>
          <p:cNvPr id="46" name="Content Placeholder 45"/>
          <p:cNvPicPr>
            <a:picLocks noGrp="1" noChangeAspect="1"/>
          </p:cNvPicPr>
          <p:nvPr>
            <p:ph sz="half" idx="4294967295"/>
          </p:nvPr>
        </p:nvPicPr>
        <p:blipFill rotWithShape="1">
          <a:blip r:embed="rId19"/>
          <a:stretch/>
        </p:blipFill>
        <p:spPr>
          <a:xfrm>
            <a:off x="10969883" y="4124325"/>
            <a:ext cx="644009" cy="1096963"/>
          </a:xfrm>
        </p:spPr>
      </p:pic>
      <p:pic>
        <p:nvPicPr>
          <p:cNvPr id="12" name="Content Placeholder 2"/>
          <p:cNvPicPr>
            <a:picLocks noGrp="1" noChangeAspect="1"/>
          </p:cNvPicPr>
          <p:nvPr>
            <p:ph sz="half" idx="4294967295"/>
          </p:nvPr>
        </p:nvPicPr>
        <p:blipFill>
          <a:blip r:embed="rId20"/>
          <a:stretch>
            <a:fillRect/>
          </a:stretch>
        </p:blipFill>
        <p:spPr>
          <a:xfrm>
            <a:off x="5599113" y="4169534"/>
            <a:ext cx="823912" cy="1006545"/>
          </a:xfrm>
        </p:spPr>
      </p:pic>
      <p:pic>
        <p:nvPicPr>
          <p:cNvPr id="13" name="Content Placeholder 4"/>
          <p:cNvPicPr>
            <a:picLocks noGrp="1" noChangeAspect="1"/>
          </p:cNvPicPr>
          <p:nvPr>
            <p:ph sz="half" idx="4294967295"/>
          </p:nvPr>
        </p:nvPicPr>
        <p:blipFill>
          <a:blip r:embed="rId21"/>
          <a:stretch>
            <a:fillRect/>
          </a:stretch>
        </p:blipFill>
        <p:spPr>
          <a:xfrm>
            <a:off x="9823450" y="4166100"/>
            <a:ext cx="823913" cy="1013412"/>
          </a:xfrm>
        </p:spPr>
      </p:pic>
      <p:pic>
        <p:nvPicPr>
          <p:cNvPr id="14" name="Content Placeholder 3"/>
          <p:cNvPicPr>
            <a:picLocks noGrp="1" noChangeAspect="1"/>
          </p:cNvPicPr>
          <p:nvPr>
            <p:ph sz="half" idx="4294967295"/>
          </p:nvPr>
        </p:nvPicPr>
        <p:blipFill>
          <a:blip r:embed="rId22"/>
          <a:stretch>
            <a:fillRect/>
          </a:stretch>
        </p:blipFill>
        <p:spPr>
          <a:xfrm>
            <a:off x="8781859" y="1476375"/>
            <a:ext cx="794132" cy="1098550"/>
          </a:xfrm>
        </p:spPr>
      </p:pic>
      <p:sp>
        <p:nvSpPr>
          <p:cNvPr id="9" name="Title 8"/>
          <p:cNvSpPr>
            <a:spLocks noGrp="1"/>
          </p:cNvSpPr>
          <p:nvPr>
            <p:ph type="title"/>
          </p:nvPr>
        </p:nvSpPr>
        <p:spPr/>
        <p:txBody>
          <a:bodyPr/>
          <a:lstStyle/>
          <a:p>
            <a:r>
              <a:rPr lang="en-US" dirty="0" err="1"/>
              <a:t>CfD</a:t>
            </a:r>
            <a:r>
              <a:rPr lang="en-US" dirty="0"/>
              <a:t> Students</a:t>
            </a:r>
          </a:p>
        </p:txBody>
      </p:sp>
      <p:pic>
        <p:nvPicPr>
          <p:cNvPr id="1026" name="Picture 2">
            <a:extLst>
              <a:ext uri="{FF2B5EF4-FFF2-40B4-BE49-F238E27FC236}">
                <a16:creationId xmlns:a16="http://schemas.microsoft.com/office/drawing/2014/main" id="{6F55E0CA-599B-731F-19C8-E379242046A5}"/>
              </a:ext>
            </a:extLst>
          </p:cNvPr>
          <p:cNvPicPr>
            <a:picLocks noGrp="1" noChangeAspect="1" noChangeArrowheads="1"/>
          </p:cNvPicPr>
          <p:nvPr>
            <p:ph sz="half" idx="4294967295"/>
          </p:nvPr>
        </p:nvPicPr>
        <p:blipFill>
          <a:blip r:embed="rId23" cstate="print">
            <a:extLst>
              <a:ext uri="{28A0092B-C50C-407E-A947-70E740481C1C}">
                <a14:useLocalDpi xmlns:a14="http://schemas.microsoft.com/office/drawing/2010/main" val="0"/>
              </a:ext>
            </a:extLst>
          </a:blip>
          <a:srcRect/>
          <a:stretch>
            <a:fillRect/>
          </a:stretch>
        </p:blipFill>
        <p:spPr bwMode="auto">
          <a:xfrm>
            <a:off x="4517264" y="2771069"/>
            <a:ext cx="818213" cy="10909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D7C1650-7F08-1FB9-FFC7-BA8197157389}"/>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374458" y="4107330"/>
            <a:ext cx="822960" cy="11027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326A09B-5D9E-4C77-CA9A-332C7FDB0800}"/>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655752" y="4120681"/>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5978AAA-6ACB-A9C6-BC84-A081CF7F9649}"/>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9824403" y="2771069"/>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B38FF8E-07CD-CE00-3F0B-CA99CBBAB2DD}"/>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64712" y="2771069"/>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E33EC336-4E68-9153-5712-88463D2EB72C}"/>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54800" y="2771069"/>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8082D661-2195-8D99-90FB-2B8430B53B45}"/>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664047" y="1475216"/>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E2F6E71E-BC10-1443-8AC6-C3BFC5682BA6}"/>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545141" y="1511697"/>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2E7F3D3F-4525-5093-1604-CC83090A8109}"/>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425240" y="1475216"/>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C0FE869D-1CAD-2A78-B350-10AC04B8CBE6}"/>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2427405" y="2771069"/>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077AA386-5B79-CCB6-6907-861EA6864BED}"/>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9826323" y="1475216"/>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28D69A2D-8724-7830-8683-CD01D49A52CE}"/>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4543107" y="4127651"/>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138933F8-229A-F3E0-C8BD-B993D78E5858}"/>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4543107" y="5490562"/>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B7E8DC12-F2C1-6BE0-1184-78164DC0100B}"/>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5600065" y="5490562"/>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5287BB4E-D04C-0A61-1F7F-F132C23EC302}"/>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6654800" y="5490562"/>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B4EBDD25-24C6-4AB6-9B3B-09A2DA1F9D6D}"/>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3486149" y="5486400"/>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A719A11C-0941-1FFF-1D8F-3E3504081D49}"/>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7664047" y="5486400"/>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94915E00-3EC8-233A-0339-BCBF9FFACFD8}"/>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2419692" y="5486400"/>
            <a:ext cx="82296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3839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p:txBody>
          <a:bodyPr/>
          <a:lstStyle/>
          <a:p>
            <a:r>
              <a:rPr lang="en-US" altLang="en-US" smtClean="0"/>
              <a:t>Single Photon Optical Imaging Detectors</a:t>
            </a:r>
            <a:br>
              <a:rPr lang="en-US" altLang="en-US" smtClean="0"/>
            </a:br>
            <a:r>
              <a:rPr lang="en-US" altLang="en-US" smtClean="0"/>
              <a:t>Justin Gallagher</a:t>
            </a:r>
            <a:endParaRPr lang="en-US" altLang="en-US" dirty="0"/>
          </a:p>
        </p:txBody>
      </p:sp>
      <p:sp>
        <p:nvSpPr>
          <p:cNvPr id="24" name="Slide Number Placeholder 23"/>
          <p:cNvSpPr>
            <a:spLocks noGrp="1"/>
          </p:cNvSpPr>
          <p:nvPr>
            <p:ph type="sldNum" sz="quarter" idx="12"/>
          </p:nvPr>
        </p:nvSpPr>
        <p:spPr/>
        <p:txBody>
          <a:bodyPr/>
          <a:lstStyle/>
          <a:p>
            <a:fld id="{B9B0392C-5BE7-214B-9E5F-CC8853CBAA6A}" type="slidenum">
              <a:rPr lang="en-US" smtClean="0"/>
              <a:pPr/>
              <a:t>23</a:t>
            </a:fld>
            <a:endParaRPr lang="en-US" dirty="0"/>
          </a:p>
        </p:txBody>
      </p:sp>
    </p:spTree>
    <p:extLst>
      <p:ext uri="{BB962C8B-B14F-4D97-AF65-F5344CB8AC3E}">
        <p14:creationId xmlns:p14="http://schemas.microsoft.com/office/powerpoint/2010/main" val="350729996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5A943CE4-A28D-032C-E577-60055A2A01F6}"/>
              </a:ext>
            </a:extLst>
          </p:cNvPr>
          <p:cNvSpPr>
            <a:spLocks noGrp="1" noChangeArrowheads="1"/>
          </p:cNvSpPr>
          <p:nvPr>
            <p:ph type="title"/>
          </p:nvPr>
        </p:nvSpPr>
        <p:spPr/>
        <p:txBody>
          <a:bodyPr/>
          <a:lstStyle/>
          <a:p>
            <a:r>
              <a:rPr lang="en-US" altLang="en-US"/>
              <a:t>Life in the Universe</a:t>
            </a:r>
            <a:endParaRPr lang="en-US" altLang="en-US" dirty="0"/>
          </a:p>
        </p:txBody>
      </p:sp>
      <p:sp>
        <p:nvSpPr>
          <p:cNvPr id="21" name="Slide Number Placeholder 20"/>
          <p:cNvSpPr>
            <a:spLocks noGrp="1"/>
          </p:cNvSpPr>
          <p:nvPr>
            <p:ph type="sldNum" sz="quarter" idx="12"/>
          </p:nvPr>
        </p:nvSpPr>
        <p:spPr/>
        <p:txBody>
          <a:bodyPr/>
          <a:lstStyle/>
          <a:p>
            <a:fld id="{B9B0392C-5BE7-214B-9E5F-CC8853CBAA6A}" type="slidenum">
              <a:rPr lang="en-US" smtClean="0"/>
              <a:pPr/>
              <a:t>24</a:t>
            </a:fld>
            <a:endParaRPr lang="en-US" dirty="0"/>
          </a:p>
        </p:txBody>
      </p:sp>
      <p:pic>
        <p:nvPicPr>
          <p:cNvPr id="9" name="Content Placeholder 14">
            <a:extLst>
              <a:ext uri="{FF2B5EF4-FFF2-40B4-BE49-F238E27FC236}">
                <a16:creationId xmlns:a16="http://schemas.microsoft.com/office/drawing/2014/main" id="{A5B61CE3-80C9-79B8-2A81-7FE5257D0318}"/>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6457715" y="1295400"/>
            <a:ext cx="4864570" cy="4830763"/>
          </a:xfrm>
        </p:spPr>
      </p:pic>
      <p:pic>
        <p:nvPicPr>
          <p:cNvPr id="10" name="Content Placeholder 1">
            <a:extLst>
              <a:ext uri="{FF2B5EF4-FFF2-40B4-BE49-F238E27FC236}">
                <a16:creationId xmlns:a16="http://schemas.microsoft.com/office/drawing/2014/main" id="{EC6895FD-F7CD-9130-3813-4C4E0A4A31E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09600" y="1695345"/>
            <a:ext cx="5384800" cy="4030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D70843CD-C6C1-0D8E-2EA7-2E514E3E5C88}"/>
              </a:ext>
            </a:extLst>
          </p:cNvPr>
          <p:cNvSpPr>
            <a:spLocks noGrp="1" noChangeArrowheads="1"/>
          </p:cNvSpPr>
          <p:nvPr>
            <p:ph type="title"/>
          </p:nvPr>
        </p:nvSpPr>
        <p:spPr/>
        <p:txBody>
          <a:bodyPr/>
          <a:lstStyle/>
          <a:p>
            <a:r>
              <a:rPr lang="en-US" altLang="en-US" dirty="0"/>
              <a:t>State of the Art Detector Candidates for Future Missions</a:t>
            </a:r>
          </a:p>
        </p:txBody>
      </p:sp>
      <p:sp>
        <p:nvSpPr>
          <p:cNvPr id="9219" name="Content Placeholder 2">
            <a:extLst>
              <a:ext uri="{FF2B5EF4-FFF2-40B4-BE49-F238E27FC236}">
                <a16:creationId xmlns:a16="http://schemas.microsoft.com/office/drawing/2014/main" id="{B43106D6-54F9-9D4C-DF00-2C80E4A5DAAC}"/>
              </a:ext>
            </a:extLst>
          </p:cNvPr>
          <p:cNvSpPr>
            <a:spLocks noGrp="1" noChangeArrowheads="1"/>
          </p:cNvSpPr>
          <p:nvPr>
            <p:ph idx="1"/>
          </p:nvPr>
        </p:nvSpPr>
        <p:spPr/>
        <p:txBody>
          <a:bodyPr>
            <a:normAutofit/>
          </a:bodyPr>
          <a:lstStyle/>
          <a:p>
            <a:pPr marL="342900" indent="-342900">
              <a:buFont typeface="+mj-lt"/>
              <a:buAutoNum type="arabicPeriod"/>
            </a:pPr>
            <a:r>
              <a:rPr lang="en-US" altLang="en-US" sz="1800" dirty="0"/>
              <a:t>challenging requirements for UV/O/IR observations</a:t>
            </a:r>
          </a:p>
          <a:p>
            <a:pPr marL="342900" indent="-342900">
              <a:buFont typeface="+mj-lt"/>
              <a:buAutoNum type="arabicPeriod"/>
            </a:pPr>
            <a:r>
              <a:rPr lang="en-US" altLang="en-US" sz="1800" dirty="0"/>
              <a:t>single-photon sensing</a:t>
            </a:r>
          </a:p>
          <a:p>
            <a:pPr marL="342900" indent="-342900">
              <a:buFont typeface="+mj-lt"/>
              <a:buAutoNum type="arabicPeriod"/>
            </a:pPr>
            <a:r>
              <a:rPr lang="en-US" altLang="en-US" sz="1800" dirty="0"/>
              <a:t>low dark current</a:t>
            </a:r>
          </a:p>
          <a:p>
            <a:pPr marL="342900" indent="-342900">
              <a:buFont typeface="+mj-lt"/>
              <a:buAutoNum type="arabicPeriod"/>
            </a:pPr>
            <a:r>
              <a:rPr lang="en-US" altLang="en-US" sz="1800" dirty="0"/>
              <a:t>near-zero read noise</a:t>
            </a:r>
          </a:p>
          <a:p>
            <a:pPr marL="342900" indent="-342900">
              <a:buFont typeface="+mj-lt"/>
              <a:buAutoNum type="arabicPeriod"/>
            </a:pPr>
            <a:r>
              <a:rPr lang="en-US" altLang="en-US" sz="1800" dirty="0"/>
              <a:t>multiple candidate detector technologies</a:t>
            </a:r>
          </a:p>
        </p:txBody>
      </p:sp>
      <p:sp>
        <p:nvSpPr>
          <p:cNvPr id="10" name="Slide Number Placeholder 9"/>
          <p:cNvSpPr>
            <a:spLocks noGrp="1"/>
          </p:cNvSpPr>
          <p:nvPr>
            <p:ph type="sldNum" sz="quarter" idx="12"/>
          </p:nvPr>
        </p:nvSpPr>
        <p:spPr/>
        <p:txBody>
          <a:bodyPr/>
          <a:lstStyle/>
          <a:p>
            <a:fld id="{B9B0392C-5BE7-214B-9E5F-CC8853CBAA6A}" type="slidenum">
              <a:rPr lang="en-US" smtClean="0"/>
              <a:pPr/>
              <a:t>25</a:t>
            </a:fld>
            <a:endParaRPr lang="en-US" dirty="0"/>
          </a:p>
        </p:txBody>
      </p:sp>
      <p:pic>
        <p:nvPicPr>
          <p:cNvPr id="9221" name="Picture 4">
            <a:extLst>
              <a:ext uri="{FF2B5EF4-FFF2-40B4-BE49-F238E27FC236}">
                <a16:creationId xmlns:a16="http://schemas.microsoft.com/office/drawing/2014/main" id="{D7EA04B8-1240-FD69-6160-9E390CC3CF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3538" y="1905000"/>
            <a:ext cx="1371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Box 2">
            <a:extLst>
              <a:ext uri="{FF2B5EF4-FFF2-40B4-BE49-F238E27FC236}">
                <a16:creationId xmlns:a16="http://schemas.microsoft.com/office/drawing/2014/main" id="{6CC91F38-E9BF-C455-0AFD-F0E1D5512F97}"/>
              </a:ext>
            </a:extLst>
          </p:cNvPr>
          <p:cNvSpPr txBox="1">
            <a:spLocks noChangeArrowheads="1"/>
          </p:cNvSpPr>
          <p:nvPr/>
        </p:nvSpPr>
        <p:spPr bwMode="auto">
          <a:xfrm>
            <a:off x="5329238" y="3074988"/>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CMOS: 9.4 Mpix</a:t>
            </a:r>
          </a:p>
          <a:p>
            <a:pPr algn="ctr">
              <a:spcBef>
                <a:spcPct val="0"/>
              </a:spcBef>
              <a:buClrTx/>
              <a:buFontTx/>
              <a:buNone/>
            </a:pPr>
            <a:r>
              <a:rPr lang="en-US" altLang="en-US" sz="1400"/>
              <a:t>BAE HWK4123</a:t>
            </a:r>
          </a:p>
        </p:txBody>
      </p:sp>
      <p:sp>
        <p:nvSpPr>
          <p:cNvPr id="9223" name="TextBox 8">
            <a:extLst>
              <a:ext uri="{FF2B5EF4-FFF2-40B4-BE49-F238E27FC236}">
                <a16:creationId xmlns:a16="http://schemas.microsoft.com/office/drawing/2014/main" id="{636E82B3-3199-A689-2EDD-A3A71E9E92D2}"/>
              </a:ext>
            </a:extLst>
          </p:cNvPr>
          <p:cNvSpPr txBox="1">
            <a:spLocks noChangeArrowheads="1"/>
          </p:cNvSpPr>
          <p:nvPr/>
        </p:nvSpPr>
        <p:spPr bwMode="auto">
          <a:xfrm>
            <a:off x="7008813" y="3074988"/>
            <a:ext cx="21415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SNSPD: 0.4 Mpix (Adam McCaughan/NIST) </a:t>
            </a:r>
          </a:p>
        </p:txBody>
      </p:sp>
      <p:pic>
        <p:nvPicPr>
          <p:cNvPr id="9224" name="Picture 4">
            <a:extLst>
              <a:ext uri="{FF2B5EF4-FFF2-40B4-BE49-F238E27FC236}">
                <a16:creationId xmlns:a16="http://schemas.microsoft.com/office/drawing/2014/main" id="{546E3447-8819-6369-66DC-16F00F42373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0438" y="4305300"/>
            <a:ext cx="153035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TextBox 10">
            <a:extLst>
              <a:ext uri="{FF2B5EF4-FFF2-40B4-BE49-F238E27FC236}">
                <a16:creationId xmlns:a16="http://schemas.microsoft.com/office/drawing/2014/main" id="{A138229B-46AC-2C13-1E59-98696E9B6480}"/>
              </a:ext>
            </a:extLst>
          </p:cNvPr>
          <p:cNvSpPr txBox="1">
            <a:spLocks noChangeArrowheads="1"/>
          </p:cNvSpPr>
          <p:nvPr/>
        </p:nvSpPr>
        <p:spPr bwMode="auto">
          <a:xfrm>
            <a:off x="9018588" y="5467350"/>
            <a:ext cx="24876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SPAD: Pi Imaging SPAD 512</a:t>
            </a:r>
            <a:r>
              <a:rPr lang="en-US" altLang="en-US" sz="1400" baseline="30000"/>
              <a:t>2</a:t>
            </a:r>
            <a:r>
              <a:rPr lang="en-US" altLang="en-US" sz="1400"/>
              <a:t> (Antolovic et al. 2022)</a:t>
            </a:r>
          </a:p>
        </p:txBody>
      </p:sp>
      <p:pic>
        <p:nvPicPr>
          <p:cNvPr id="9226" name="Picture 6">
            <a:extLst>
              <a:ext uri="{FF2B5EF4-FFF2-40B4-BE49-F238E27FC236}">
                <a16:creationId xmlns:a16="http://schemas.microsoft.com/office/drawing/2014/main" id="{9A7EC454-346C-044C-6A34-1D352A4268AC}"/>
              </a:ext>
            </a:extLst>
          </p:cNvPr>
          <p:cNvPicPr>
            <a:picLocks noChangeAspect="1"/>
          </p:cNvPicPr>
          <p:nvPr/>
        </p:nvPicPr>
        <p:blipFill>
          <a:blip r:embed="rId4">
            <a:extLst>
              <a:ext uri="{28A0092B-C50C-407E-A947-70E740481C1C}">
                <a14:useLocalDpi xmlns:a14="http://schemas.microsoft.com/office/drawing/2010/main" val="0"/>
              </a:ext>
            </a:extLst>
          </a:blip>
          <a:srcRect l="4167" r="4167"/>
          <a:stretch>
            <a:fillRect/>
          </a:stretch>
        </p:blipFill>
        <p:spPr bwMode="auto">
          <a:xfrm>
            <a:off x="3117850" y="4456113"/>
            <a:ext cx="1600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TextBox 12">
            <a:extLst>
              <a:ext uri="{FF2B5EF4-FFF2-40B4-BE49-F238E27FC236}">
                <a16:creationId xmlns:a16="http://schemas.microsoft.com/office/drawing/2014/main" id="{8185B125-B015-0754-09C5-A0E119291362}"/>
              </a:ext>
            </a:extLst>
          </p:cNvPr>
          <p:cNvSpPr txBox="1">
            <a:spLocks noChangeArrowheads="1"/>
          </p:cNvSpPr>
          <p:nvPr/>
        </p:nvSpPr>
        <p:spPr bwMode="auto">
          <a:xfrm>
            <a:off x="3025775" y="5495925"/>
            <a:ext cx="1917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EMCCD: Teledyne e2v CCD351-00</a:t>
            </a:r>
          </a:p>
        </p:txBody>
      </p:sp>
      <p:pic>
        <p:nvPicPr>
          <p:cNvPr id="9228" name="Picture 1">
            <a:extLst>
              <a:ext uri="{FF2B5EF4-FFF2-40B4-BE49-F238E27FC236}">
                <a16:creationId xmlns:a16="http://schemas.microsoft.com/office/drawing/2014/main" id="{3FBFDB80-7DD7-5CA3-65A1-FC1E162501C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7188" y="4305300"/>
            <a:ext cx="13716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TextBox 2">
            <a:extLst>
              <a:ext uri="{FF2B5EF4-FFF2-40B4-BE49-F238E27FC236}">
                <a16:creationId xmlns:a16="http://schemas.microsoft.com/office/drawing/2014/main" id="{2604EB7A-EE82-6E0D-5724-597D8699E43D}"/>
              </a:ext>
            </a:extLst>
          </p:cNvPr>
          <p:cNvSpPr txBox="1">
            <a:spLocks noChangeArrowheads="1"/>
          </p:cNvSpPr>
          <p:nvPr/>
        </p:nvSpPr>
        <p:spPr bwMode="auto">
          <a:xfrm>
            <a:off x="5168900" y="5478463"/>
            <a:ext cx="19065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CMOS: 163 Mpix QIS (Ma et al. 2022)</a:t>
            </a:r>
          </a:p>
        </p:txBody>
      </p:sp>
      <p:pic>
        <p:nvPicPr>
          <p:cNvPr id="9230" name="Picture 2">
            <a:extLst>
              <a:ext uri="{FF2B5EF4-FFF2-40B4-BE49-F238E27FC236}">
                <a16:creationId xmlns:a16="http://schemas.microsoft.com/office/drawing/2014/main" id="{B536BD7B-3F79-4F1E-C097-AF5D910364D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18650" y="4310063"/>
            <a:ext cx="1487488"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1" name="TextBox 10">
            <a:extLst>
              <a:ext uri="{FF2B5EF4-FFF2-40B4-BE49-F238E27FC236}">
                <a16:creationId xmlns:a16="http://schemas.microsoft.com/office/drawing/2014/main" id="{79371379-B158-BEFB-66AB-DFE741DC3F0A}"/>
              </a:ext>
            </a:extLst>
          </p:cNvPr>
          <p:cNvSpPr txBox="1">
            <a:spLocks noChangeArrowheads="1"/>
          </p:cNvSpPr>
          <p:nvPr/>
        </p:nvSpPr>
        <p:spPr bwMode="auto">
          <a:xfrm>
            <a:off x="6991350" y="5465763"/>
            <a:ext cx="2135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Skipper CCD: 3.5 Mpix (SENSEI Collaboration)</a:t>
            </a:r>
          </a:p>
        </p:txBody>
      </p:sp>
      <p:pic>
        <p:nvPicPr>
          <p:cNvPr id="9232" name="Picture 1">
            <a:extLst>
              <a:ext uri="{FF2B5EF4-FFF2-40B4-BE49-F238E27FC236}">
                <a16:creationId xmlns:a16="http://schemas.microsoft.com/office/drawing/2014/main" id="{2F62ECF0-0012-7998-CAD3-4E2C4FEF62C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95363" y="4124325"/>
            <a:ext cx="1804987"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3" name="TextBox 12">
            <a:extLst>
              <a:ext uri="{FF2B5EF4-FFF2-40B4-BE49-F238E27FC236}">
                <a16:creationId xmlns:a16="http://schemas.microsoft.com/office/drawing/2014/main" id="{A40B4620-448C-5C6F-30C3-1D82406CBE7D}"/>
              </a:ext>
            </a:extLst>
          </p:cNvPr>
          <p:cNvSpPr txBox="1">
            <a:spLocks noChangeArrowheads="1"/>
          </p:cNvSpPr>
          <p:nvPr/>
        </p:nvSpPr>
        <p:spPr bwMode="auto">
          <a:xfrm>
            <a:off x="977900" y="5486400"/>
            <a:ext cx="18065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CMOS: Teledyne e2v CIS301/302</a:t>
            </a:r>
          </a:p>
        </p:txBody>
      </p:sp>
      <p:pic>
        <p:nvPicPr>
          <p:cNvPr id="9234" name="Picture 4">
            <a:extLst>
              <a:ext uri="{FF2B5EF4-FFF2-40B4-BE49-F238E27FC236}">
                <a16:creationId xmlns:a16="http://schemas.microsoft.com/office/drawing/2014/main" id="{4EE73B0D-5807-F9A5-532B-E92A893B8E0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37388" y="1905000"/>
            <a:ext cx="20955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Picture 5">
            <a:extLst>
              <a:ext uri="{FF2B5EF4-FFF2-40B4-BE49-F238E27FC236}">
                <a16:creationId xmlns:a16="http://schemas.microsoft.com/office/drawing/2014/main" id="{31D0F6E2-965C-D4B3-425F-DF2E9FE89FB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96438" y="1895475"/>
            <a:ext cx="13335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6" name="TextBox 8">
            <a:extLst>
              <a:ext uri="{FF2B5EF4-FFF2-40B4-BE49-F238E27FC236}">
                <a16:creationId xmlns:a16="http://schemas.microsoft.com/office/drawing/2014/main" id="{04C565B4-20AF-960E-59FA-7F916DDF08A9}"/>
              </a:ext>
            </a:extLst>
          </p:cNvPr>
          <p:cNvSpPr txBox="1">
            <a:spLocks noChangeArrowheads="1"/>
          </p:cNvSpPr>
          <p:nvPr/>
        </p:nvSpPr>
        <p:spPr bwMode="auto">
          <a:xfrm>
            <a:off x="9229725" y="3067050"/>
            <a:ext cx="21304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MKID: 20 kpix (Mazin Lab, Breckenridge 2021)</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itle 1">
            <a:extLst>
              <a:ext uri="{FF2B5EF4-FFF2-40B4-BE49-F238E27FC236}">
                <a16:creationId xmlns:a16="http://schemas.microsoft.com/office/drawing/2014/main" id="{D81C700D-ADE4-7D4B-3A92-236A2730E59B}"/>
              </a:ext>
            </a:extLst>
          </p:cNvPr>
          <p:cNvSpPr>
            <a:spLocks noGrp="1" noChangeArrowheads="1"/>
          </p:cNvSpPr>
          <p:nvPr>
            <p:ph type="title"/>
          </p:nvPr>
        </p:nvSpPr>
        <p:spPr/>
        <p:txBody>
          <a:bodyPr/>
          <a:lstStyle/>
          <a:p>
            <a:r>
              <a:rPr lang="en-US" altLang="en-US" dirty="0"/>
              <a:t>Single Photon Sensitivity</a:t>
            </a:r>
          </a:p>
        </p:txBody>
      </p:sp>
      <p:sp>
        <p:nvSpPr>
          <p:cNvPr id="11266" name="Content Placeholder 2">
            <a:extLst>
              <a:ext uri="{FF2B5EF4-FFF2-40B4-BE49-F238E27FC236}">
                <a16:creationId xmlns:a16="http://schemas.microsoft.com/office/drawing/2014/main" id="{313576FD-5BCF-30A6-3719-05EAC73654A7}"/>
              </a:ext>
            </a:extLst>
          </p:cNvPr>
          <p:cNvSpPr>
            <a:spLocks noGrp="1" noChangeArrowheads="1"/>
          </p:cNvSpPr>
          <p:nvPr>
            <p:ph sz="half" idx="1"/>
          </p:nvPr>
        </p:nvSpPr>
        <p:spPr/>
        <p:txBody>
          <a:bodyPr/>
          <a:lstStyle/>
          <a:p>
            <a:pPr marL="457200" indent="-457200">
              <a:buFont typeface="+mj-lt"/>
              <a:buAutoNum type="arabicPeriod"/>
            </a:pPr>
            <a:r>
              <a:rPr lang="en-US" altLang="en-US" dirty="0"/>
              <a:t>low-capacitance floating diffusion sense node </a:t>
            </a:r>
          </a:p>
          <a:p>
            <a:pPr marL="457200" indent="-457200">
              <a:buFont typeface="+mj-lt"/>
              <a:buAutoNum type="arabicPeriod"/>
            </a:pPr>
            <a:r>
              <a:rPr lang="en-US" altLang="en-US" dirty="0"/>
              <a:t>high-gain response of &gt;320 </a:t>
            </a:r>
            <a:r>
              <a:rPr lang="el-GR" altLang="en-US" dirty="0"/>
              <a:t>μ</a:t>
            </a:r>
            <a:r>
              <a:rPr lang="en-US" altLang="en-US" dirty="0"/>
              <a:t>V/e-</a:t>
            </a:r>
          </a:p>
          <a:p>
            <a:pPr marL="457200" indent="-457200">
              <a:buFont typeface="+mj-lt"/>
              <a:buAutoNum type="arabicPeriod"/>
            </a:pPr>
            <a:r>
              <a:rPr lang="en-US" altLang="en-US" dirty="0"/>
              <a:t>exceeds electronics read noise</a:t>
            </a:r>
          </a:p>
          <a:p>
            <a:pPr marL="457200" indent="-457200">
              <a:buFont typeface="+mj-lt"/>
              <a:buAutoNum type="arabicPeriod"/>
            </a:pPr>
            <a:r>
              <a:rPr lang="en-US" altLang="en-US" dirty="0"/>
              <a:t>correlated double/multiple sampling</a:t>
            </a:r>
          </a:p>
          <a:p>
            <a:pPr marL="457200" indent="-457200">
              <a:buFont typeface="+mj-lt"/>
              <a:buAutoNum type="arabicPeriod"/>
            </a:pPr>
            <a:r>
              <a:rPr lang="en-US" altLang="en-US" dirty="0"/>
              <a:t>discrete photoelectron peaks</a:t>
            </a:r>
          </a:p>
        </p:txBody>
      </p:sp>
      <p:pic>
        <p:nvPicPr>
          <p:cNvPr id="11272" name="Picture 16" descr="Figure 1">
            <a:extLst>
              <a:ext uri="{FF2B5EF4-FFF2-40B4-BE49-F238E27FC236}">
                <a16:creationId xmlns:a16="http://schemas.microsoft.com/office/drawing/2014/main" id="{A81EB09F-5E76-627D-9D14-3390DF373C7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3685" t="-15" r="48083" b="45001"/>
          <a:stretch>
            <a:fillRect/>
          </a:stretch>
        </p:blipFill>
        <p:spPr>
          <a:xfrm>
            <a:off x="6197600" y="1574711"/>
            <a:ext cx="5384800" cy="4272141"/>
          </a:xfrm>
        </p:spPr>
      </p:pic>
      <p:pic>
        <p:nvPicPr>
          <p:cNvPr id="11267" name="Picture 5">
            <a:extLst>
              <a:ext uri="{FF2B5EF4-FFF2-40B4-BE49-F238E27FC236}">
                <a16:creationId xmlns:a16="http://schemas.microsoft.com/office/drawing/2014/main" id="{646DC2C7-2E48-601A-5F1D-68F410A8CDB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713" y="4233863"/>
            <a:ext cx="3076575"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2" descr="Capacitance calculator - Electronics - BasicTables">
            <a:extLst>
              <a:ext uri="{FF2B5EF4-FFF2-40B4-BE49-F238E27FC236}">
                <a16:creationId xmlns:a16="http://schemas.microsoft.com/office/drawing/2014/main" id="{264A599E-822C-5FAD-4461-B65496C1EA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1400" y="4495800"/>
            <a:ext cx="998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Box 3">
            <a:extLst>
              <a:ext uri="{FF2B5EF4-FFF2-40B4-BE49-F238E27FC236}">
                <a16:creationId xmlns:a16="http://schemas.microsoft.com/office/drawing/2014/main" id="{7125EA10-492D-B7F6-14CB-54D5C43CA876}"/>
              </a:ext>
            </a:extLst>
          </p:cNvPr>
          <p:cNvSpPr txBox="1">
            <a:spLocks noChangeArrowheads="1"/>
          </p:cNvSpPr>
          <p:nvPr/>
        </p:nvSpPr>
        <p:spPr bwMode="auto">
          <a:xfrm>
            <a:off x="6192838" y="5834063"/>
            <a:ext cx="53133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1000"/>
              <a:t>Ma, J. </a:t>
            </a:r>
            <a:r>
              <a:rPr lang="en-US" altLang="en-US" sz="1000" i="1"/>
              <a:t>et al.</a:t>
            </a:r>
            <a:r>
              <a:rPr lang="en-US" altLang="en-US" sz="1000"/>
              <a:t> Ultra-high-resolution quanta image sensor with reliable photon-number-resolving and high dynamic range capabilities. </a:t>
            </a:r>
            <a:r>
              <a:rPr lang="en-US" altLang="en-US" sz="1000" i="1"/>
              <a:t>Sci Rep</a:t>
            </a:r>
            <a:r>
              <a:rPr lang="en-US" altLang="en-US" sz="1000"/>
              <a:t> </a:t>
            </a:r>
            <a:r>
              <a:rPr lang="en-US" altLang="en-US" sz="1000" b="1"/>
              <a:t>12</a:t>
            </a:r>
            <a:r>
              <a:rPr lang="en-US" altLang="en-US" sz="1000"/>
              <a:t>, 13869 (2022). https://doi.org/10.1038/s41598-022-17952-z</a:t>
            </a:r>
          </a:p>
        </p:txBody>
      </p:sp>
      <p:sp>
        <p:nvSpPr>
          <p:cNvPr id="6" name="Slide Number Placeholder 5"/>
          <p:cNvSpPr>
            <a:spLocks noGrp="1"/>
          </p:cNvSpPr>
          <p:nvPr>
            <p:ph type="sldNum" sz="quarter" idx="12"/>
          </p:nvPr>
        </p:nvSpPr>
        <p:spPr/>
        <p:txBody>
          <a:bodyPr/>
          <a:lstStyle/>
          <a:p>
            <a:fld id="{B9B0392C-5BE7-214B-9E5F-CC8853CBAA6A}" type="slidenum">
              <a:rPr lang="en-US" smtClean="0"/>
              <a:pPr/>
              <a:t>26</a:t>
            </a:fld>
            <a:endParaRPr lang="en-US"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07D00226-8845-A7D0-E5EC-97B4E1A80A67}"/>
              </a:ext>
            </a:extLst>
          </p:cNvPr>
          <p:cNvSpPr>
            <a:spLocks noGrp="1" noChangeArrowheads="1"/>
          </p:cNvSpPr>
          <p:nvPr>
            <p:ph type="title"/>
          </p:nvPr>
        </p:nvSpPr>
        <p:spPr/>
        <p:txBody>
          <a:bodyPr/>
          <a:lstStyle/>
          <a:p>
            <a:r>
              <a:rPr lang="en-US" altLang="en-US" dirty="0"/>
              <a:t>Single Photon Detector Operation</a:t>
            </a:r>
          </a:p>
        </p:txBody>
      </p:sp>
      <p:sp>
        <p:nvSpPr>
          <p:cNvPr id="6" name="Slide Number Placeholder 5"/>
          <p:cNvSpPr>
            <a:spLocks noGrp="1"/>
          </p:cNvSpPr>
          <p:nvPr>
            <p:ph type="sldNum" sz="quarter" idx="12"/>
          </p:nvPr>
        </p:nvSpPr>
        <p:spPr/>
        <p:txBody>
          <a:bodyPr/>
          <a:lstStyle/>
          <a:p>
            <a:fld id="{B9B0392C-5BE7-214B-9E5F-CC8853CBAA6A}" type="slidenum">
              <a:rPr lang="en-US" smtClean="0"/>
              <a:pPr/>
              <a:t>27</a:t>
            </a:fld>
            <a:endParaRPr lang="en-US" dirty="0"/>
          </a:p>
        </p:txBody>
      </p:sp>
      <p:pic>
        <p:nvPicPr>
          <p:cNvPr id="14" name="Content Placeholder 2">
            <a:extLst>
              <a:ext uri="{FF2B5EF4-FFF2-40B4-BE49-F238E27FC236}">
                <a16:creationId xmlns:a16="http://schemas.microsoft.com/office/drawing/2014/main" id="{BEA24A88-001A-81B3-4B8E-AD82160ACEBF}"/>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402546" y="2509534"/>
            <a:ext cx="5386907" cy="2402494"/>
          </a:xfrm>
        </p:spPr>
      </p:pic>
      <p:pic>
        <p:nvPicPr>
          <p:cNvPr id="12293" name="Picture 14" descr="Photon PNG Transparent Images Free Download | Vector Files | Pngtree">
            <a:extLst>
              <a:ext uri="{FF2B5EF4-FFF2-40B4-BE49-F238E27FC236}">
                <a16:creationId xmlns:a16="http://schemas.microsoft.com/office/drawing/2014/main" id="{B674EABC-2496-1869-FBFE-69C87D3F6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242" t="28009" r="13426" b="48602"/>
          <a:stretch>
            <a:fillRect/>
          </a:stretch>
        </p:blipFill>
        <p:spPr bwMode="auto">
          <a:xfrm rot="-3944181">
            <a:off x="2818772" y="4669934"/>
            <a:ext cx="1520825"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F029AADE-9071-2800-2D2F-CB250074E8CF}"/>
              </a:ext>
            </a:extLst>
          </p:cNvPr>
          <p:cNvSpPr>
            <a:spLocks noGrp="1" noChangeArrowheads="1"/>
          </p:cNvSpPr>
          <p:nvPr>
            <p:ph type="title"/>
          </p:nvPr>
        </p:nvSpPr>
        <p:spPr/>
        <p:txBody>
          <a:bodyPr/>
          <a:lstStyle/>
          <a:p>
            <a:r>
              <a:rPr lang="en-US" altLang="en-US" dirty="0"/>
              <a:t>Single-Photon CMOS Image Sensors</a:t>
            </a:r>
          </a:p>
        </p:txBody>
      </p:sp>
      <p:pic>
        <p:nvPicPr>
          <p:cNvPr id="16" name="Content Placeholder 11">
            <a:extLst>
              <a:ext uri="{FF2B5EF4-FFF2-40B4-BE49-F238E27FC236}">
                <a16:creationId xmlns:a16="http://schemas.microsoft.com/office/drawing/2014/main" id="{6A3DF424-FA5E-CC89-EFA6-5B3060E46E22}"/>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l="22713" r="17906"/>
          <a:stretch>
            <a:fillRect/>
          </a:stretch>
        </p:blipFill>
        <p:spPr>
          <a:xfrm>
            <a:off x="342207" y="1449719"/>
            <a:ext cx="3581199" cy="4522124"/>
          </a:xfrm>
        </p:spPr>
      </p:pic>
      <p:pic>
        <p:nvPicPr>
          <p:cNvPr id="18" name="Content Placeholder 2">
            <a:extLst>
              <a:ext uri="{FF2B5EF4-FFF2-40B4-BE49-F238E27FC236}">
                <a16:creationId xmlns:a16="http://schemas.microsoft.com/office/drawing/2014/main" id="{35356BDF-EF21-E178-2010-C1BA82AA6BEA}"/>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218247" y="1449719"/>
            <a:ext cx="3857105" cy="4522124"/>
          </a:xfrm>
        </p:spPr>
      </p:pic>
      <p:pic>
        <p:nvPicPr>
          <p:cNvPr id="20" name="Content Placeholder 8">
            <a:extLst>
              <a:ext uri="{FF2B5EF4-FFF2-40B4-BE49-F238E27FC236}">
                <a16:creationId xmlns:a16="http://schemas.microsoft.com/office/drawing/2014/main" id="{378A4C43-8A7B-AE99-80D9-DF32C6969C52}"/>
              </a:ext>
            </a:extLst>
          </p:cNvPr>
          <p:cNvPicPr>
            <a:picLocks noGrp="1" noChangeAspect="1" noChangeArrowheads="1"/>
          </p:cNvPicPr>
          <p:nvPr>
            <p:ph sz="half" idx="13"/>
          </p:nvPr>
        </p:nvPicPr>
        <p:blipFill>
          <a:blip r:embed="rId4" cstate="print">
            <a:extLst>
              <a:ext uri="{28A0092B-C50C-407E-A947-70E740481C1C}">
                <a14:useLocalDpi xmlns:a14="http://schemas.microsoft.com/office/drawing/2010/main" val="0"/>
              </a:ext>
            </a:extLst>
          </a:blip>
          <a:srcRect l="15132" r="25658"/>
          <a:stretch>
            <a:fillRect/>
          </a:stretch>
        </p:blipFill>
        <p:spPr>
          <a:xfrm>
            <a:off x="8368564" y="1451798"/>
            <a:ext cx="3573347" cy="4517967"/>
          </a:xfrm>
        </p:spPr>
      </p:pic>
      <p:sp>
        <p:nvSpPr>
          <p:cNvPr id="13317" name="TextBox 12">
            <a:extLst>
              <a:ext uri="{FF2B5EF4-FFF2-40B4-BE49-F238E27FC236}">
                <a16:creationId xmlns:a16="http://schemas.microsoft.com/office/drawing/2014/main" id="{83C3000F-3AD5-F9B4-95E8-4D373EDE1801}"/>
              </a:ext>
            </a:extLst>
          </p:cNvPr>
          <p:cNvSpPr txBox="1">
            <a:spLocks noChangeArrowheads="1"/>
          </p:cNvSpPr>
          <p:nvPr/>
        </p:nvSpPr>
        <p:spPr bwMode="auto">
          <a:xfrm>
            <a:off x="1012825" y="5934075"/>
            <a:ext cx="23383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800"/>
              <a:t>QIS CMOS</a:t>
            </a:r>
          </a:p>
          <a:p>
            <a:pPr algn="ctr">
              <a:spcBef>
                <a:spcPct val="0"/>
              </a:spcBef>
              <a:buClrTx/>
              <a:buFontTx/>
              <a:buNone/>
            </a:pPr>
            <a:r>
              <a:rPr lang="en-US" altLang="en-US" sz="1800"/>
              <a:t>1 Megapixel Sensors</a:t>
            </a:r>
          </a:p>
          <a:p>
            <a:pPr algn="ctr">
              <a:spcBef>
                <a:spcPct val="0"/>
              </a:spcBef>
              <a:buClrTx/>
              <a:buFontTx/>
              <a:buNone/>
            </a:pPr>
            <a:r>
              <a:rPr lang="en-US" altLang="en-US" sz="1800"/>
              <a:t>1.1 </a:t>
            </a:r>
            <a:r>
              <a:rPr lang="el-GR" altLang="en-US" sz="1800"/>
              <a:t>μ</a:t>
            </a:r>
            <a:r>
              <a:rPr lang="en-US" altLang="en-US" sz="1800"/>
              <a:t>m pixels</a:t>
            </a:r>
          </a:p>
        </p:txBody>
      </p:sp>
      <p:sp>
        <p:nvSpPr>
          <p:cNvPr id="13318" name="TextBox 15">
            <a:extLst>
              <a:ext uri="{FF2B5EF4-FFF2-40B4-BE49-F238E27FC236}">
                <a16:creationId xmlns:a16="http://schemas.microsoft.com/office/drawing/2014/main" id="{63891150-2BAF-81A9-02A6-66A7FC8B658A}"/>
              </a:ext>
            </a:extLst>
          </p:cNvPr>
          <p:cNvSpPr txBox="1">
            <a:spLocks noChangeArrowheads="1"/>
          </p:cNvSpPr>
          <p:nvPr/>
        </p:nvSpPr>
        <p:spPr bwMode="auto">
          <a:xfrm>
            <a:off x="5360988" y="5945188"/>
            <a:ext cx="16224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800"/>
              <a:t>HWK4123</a:t>
            </a:r>
          </a:p>
          <a:p>
            <a:pPr algn="ctr">
              <a:spcBef>
                <a:spcPct val="0"/>
              </a:spcBef>
              <a:buClrTx/>
              <a:buFontTx/>
              <a:buNone/>
            </a:pPr>
            <a:r>
              <a:rPr lang="en-US" altLang="en-US" sz="1800"/>
              <a:t>9.4 Megapixel</a:t>
            </a:r>
          </a:p>
          <a:p>
            <a:pPr algn="ctr">
              <a:spcBef>
                <a:spcPct val="0"/>
              </a:spcBef>
              <a:buClrTx/>
              <a:buFontTx/>
              <a:buNone/>
            </a:pPr>
            <a:r>
              <a:rPr lang="en-US" altLang="en-US" sz="1800"/>
              <a:t>4.6 </a:t>
            </a:r>
            <a:r>
              <a:rPr lang="el-GR" altLang="en-US" sz="1800"/>
              <a:t>μ</a:t>
            </a:r>
            <a:r>
              <a:rPr lang="en-US" altLang="en-US" sz="1800"/>
              <a:t>m pixels</a:t>
            </a:r>
          </a:p>
        </p:txBody>
      </p:sp>
      <p:sp>
        <p:nvSpPr>
          <p:cNvPr id="13321" name="TextBox 14">
            <a:extLst>
              <a:ext uri="{FF2B5EF4-FFF2-40B4-BE49-F238E27FC236}">
                <a16:creationId xmlns:a16="http://schemas.microsoft.com/office/drawing/2014/main" id="{40185C40-C8D2-D843-DD20-7DCE73AF32D4}"/>
              </a:ext>
            </a:extLst>
          </p:cNvPr>
          <p:cNvSpPr txBox="1">
            <a:spLocks noChangeArrowheads="1"/>
          </p:cNvSpPr>
          <p:nvPr/>
        </p:nvSpPr>
        <p:spPr bwMode="auto">
          <a:xfrm>
            <a:off x="9242425" y="6075363"/>
            <a:ext cx="1724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800"/>
              <a:t>ORCA-QUEST</a:t>
            </a:r>
          </a:p>
          <a:p>
            <a:pPr algn="ctr">
              <a:spcBef>
                <a:spcPct val="0"/>
              </a:spcBef>
              <a:buClrTx/>
              <a:buFontTx/>
              <a:buNone/>
            </a:pPr>
            <a:r>
              <a:rPr lang="en-US" altLang="en-US" sz="1800"/>
              <a:t>HWK4123</a:t>
            </a:r>
          </a:p>
        </p:txBody>
      </p:sp>
      <p:sp>
        <p:nvSpPr>
          <p:cNvPr id="23" name="Slide Number Placeholder 22"/>
          <p:cNvSpPr>
            <a:spLocks noGrp="1"/>
          </p:cNvSpPr>
          <p:nvPr>
            <p:ph type="sldNum" sz="quarter" idx="12"/>
          </p:nvPr>
        </p:nvSpPr>
        <p:spPr/>
        <p:txBody>
          <a:bodyPr/>
          <a:lstStyle/>
          <a:p>
            <a:fld id="{B9B0392C-5BE7-214B-9E5F-CC8853CBAA6A}" type="slidenum">
              <a:rPr lang="en-US" smtClean="0"/>
              <a:pPr/>
              <a:t>28</a:t>
            </a:fld>
            <a:endParaRPr lang="en-US"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noChangeArrowheads="1"/>
          </p:cNvSpPr>
          <p:nvPr>
            <p:ph type="title"/>
          </p:nvPr>
        </p:nvSpPr>
        <p:spPr/>
        <p:txBody>
          <a:bodyPr/>
          <a:lstStyle/>
          <a:p>
            <a:r>
              <a:rPr lang="en-US" smtClean="0"/>
              <a:t>Single Photon Images</a:t>
            </a:r>
            <a:endParaRPr lang="en-US" altLang="en-US" dirty="0" smtClean="0"/>
          </a:p>
        </p:txBody>
      </p:sp>
      <p:sp>
        <p:nvSpPr>
          <p:cNvPr id="12291" name="Content Placeholder 7"/>
          <p:cNvSpPr>
            <a:spLocks noGrp="1" noChangeArrowheads="1"/>
          </p:cNvSpPr>
          <p:nvPr>
            <p:ph sz="half" idx="13"/>
          </p:nvPr>
        </p:nvSpPr>
        <p:spPr>
          <a:xfrm>
            <a:off x="609600" y="1371600"/>
            <a:ext cx="5384800" cy="533400"/>
          </a:xfrm>
        </p:spPr>
        <p:txBody>
          <a:bodyPr>
            <a:normAutofit fontScale="62500" lnSpcReduction="20000"/>
          </a:bodyPr>
          <a:lstStyle/>
          <a:p>
            <a:r>
              <a:rPr lang="en-US" altLang="en-US" sz="2400" smtClean="0"/>
              <a:t>Mean Signal = 2 </a:t>
            </a:r>
            <a:r>
              <a:rPr lang="en-US" altLang="en-US" sz="2400" smtClean="0">
                <a:ea typeface="Calibri" panose="020F0502020204030204" pitchFamily="34" charset="0"/>
                <a:cs typeface="Arial" panose="020B0604020202020204" pitchFamily="34" charset="0"/>
              </a:rPr>
              <a:t>e</a:t>
            </a:r>
            <a:r>
              <a:rPr lang="en-US" altLang="en-US" sz="2400" baseline="30000" smtClean="0">
                <a:ea typeface="Calibri" panose="020F0502020204030204" pitchFamily="34" charset="0"/>
                <a:cs typeface="Arial" panose="020B0604020202020204" pitchFamily="34" charset="0"/>
              </a:rPr>
              <a:t>-</a:t>
            </a:r>
            <a:endParaRPr lang="en-US" altLang="en-US" sz="2400" smtClean="0"/>
          </a:p>
          <a:p>
            <a:r>
              <a:rPr lang="en-US" altLang="en-US" sz="2400" smtClean="0"/>
              <a:t>Read Noise = 0.25 </a:t>
            </a:r>
            <a:r>
              <a:rPr lang="en-US" altLang="en-US" sz="2400" smtClean="0">
                <a:cs typeface="Arial" panose="020B0604020202020204" pitchFamily="34" charset="0"/>
              </a:rPr>
              <a:t>e</a:t>
            </a:r>
            <a:r>
              <a:rPr lang="en-US" altLang="en-US" sz="2400" baseline="30000" smtClean="0">
                <a:cs typeface="Arial" panose="020B0604020202020204" pitchFamily="34" charset="0"/>
              </a:rPr>
              <a:t>-</a:t>
            </a:r>
            <a:endParaRPr lang="en-US" altLang="en-US" sz="2400" dirty="0" smtClean="0"/>
          </a:p>
        </p:txBody>
      </p:sp>
      <p:sp>
        <p:nvSpPr>
          <p:cNvPr id="12292" name="Content Placeholder 8"/>
          <p:cNvSpPr>
            <a:spLocks noGrp="1" noChangeArrowheads="1"/>
          </p:cNvSpPr>
          <p:nvPr>
            <p:ph sz="half" idx="14"/>
          </p:nvPr>
        </p:nvSpPr>
        <p:spPr>
          <a:xfrm>
            <a:off x="6197600" y="1371600"/>
            <a:ext cx="5384800" cy="533400"/>
          </a:xfrm>
        </p:spPr>
        <p:txBody>
          <a:bodyPr>
            <a:normAutofit fontScale="62500" lnSpcReduction="20000"/>
          </a:bodyPr>
          <a:lstStyle/>
          <a:p>
            <a:r>
              <a:rPr lang="en-US" altLang="en-US" sz="2400" smtClean="0"/>
              <a:t>Mean Signal = 2 </a:t>
            </a:r>
            <a:r>
              <a:rPr lang="en-US" altLang="en-US" sz="2400" smtClean="0">
                <a:ea typeface="Calibri" panose="020F0502020204030204" pitchFamily="34" charset="0"/>
                <a:cs typeface="Arial" panose="020B0604020202020204" pitchFamily="34" charset="0"/>
              </a:rPr>
              <a:t>e</a:t>
            </a:r>
            <a:r>
              <a:rPr lang="en-US" altLang="en-US" sz="2400" baseline="30000" smtClean="0">
                <a:ea typeface="Calibri" panose="020F0502020204030204" pitchFamily="34" charset="0"/>
                <a:cs typeface="Arial" panose="020B0604020202020204" pitchFamily="34" charset="0"/>
              </a:rPr>
              <a:t>-</a:t>
            </a:r>
            <a:endParaRPr lang="en-US" altLang="en-US" sz="2400" smtClean="0"/>
          </a:p>
          <a:p>
            <a:r>
              <a:rPr lang="en-US" altLang="en-US" sz="2400" smtClean="0"/>
              <a:t>Read Noise = 1.0 </a:t>
            </a:r>
            <a:r>
              <a:rPr lang="en-US" altLang="en-US" sz="2400" smtClean="0">
                <a:cs typeface="Arial" panose="020B0604020202020204" pitchFamily="34" charset="0"/>
              </a:rPr>
              <a:t>e</a:t>
            </a:r>
            <a:r>
              <a:rPr lang="en-US" altLang="en-US" sz="2400" baseline="30000" smtClean="0">
                <a:cs typeface="Arial" panose="020B0604020202020204" pitchFamily="34" charset="0"/>
              </a:rPr>
              <a:t>-</a:t>
            </a:r>
            <a:endParaRPr lang="en-US" altLang="en-US" sz="2400" dirty="0" smtClean="0"/>
          </a:p>
        </p:txBody>
      </p:sp>
      <p:sp>
        <p:nvSpPr>
          <p:cNvPr id="12293" name="Slide Number Placeholder 4"/>
          <p:cNvSpPr>
            <a:spLocks noGrp="1"/>
          </p:cNvSpPr>
          <p:nvPr>
            <p:ph type="sldNum" sz="quarter" idx="17"/>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fld id="{4509EEC9-273A-4903-8DBC-EDE09BC21210}" type="slidenum">
              <a:rPr lang="en-US" altLang="en-US" sz="1000" smtClean="0"/>
              <a:pPr>
                <a:spcBef>
                  <a:spcPct val="0"/>
                </a:spcBef>
                <a:buClrTx/>
                <a:buFontTx/>
                <a:buNone/>
              </a:pPr>
              <a:t>29</a:t>
            </a:fld>
            <a:endParaRPr lang="en-US" altLang="en-US" sz="1400" dirty="0" smtClean="0"/>
          </a:p>
        </p:txBody>
      </p:sp>
      <p:pic>
        <p:nvPicPr>
          <p:cNvPr id="12294" name="Content Placeholder 3"/>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609600" y="2459038"/>
            <a:ext cx="5384800" cy="3036887"/>
          </a:xfrm>
        </p:spPr>
      </p:pic>
      <p:pic>
        <p:nvPicPr>
          <p:cNvPr id="12295" name="Content Placeholder 5"/>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6197600" y="2460625"/>
            <a:ext cx="5384800" cy="3033713"/>
          </a:xfrm>
        </p:spPr>
      </p:pic>
    </p:spTree>
    <p:extLst>
      <p:ext uri="{BB962C8B-B14F-4D97-AF65-F5344CB8AC3E}">
        <p14:creationId xmlns:p14="http://schemas.microsoft.com/office/powerpoint/2010/main" val="235028054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altLang="en-US" dirty="0"/>
              <a:t>Don Figer - Speaker Bio</a:t>
            </a:r>
          </a:p>
        </p:txBody>
      </p:sp>
      <p:sp>
        <p:nvSpPr>
          <p:cNvPr id="5124" name="Rectangle 3"/>
          <p:cNvSpPr>
            <a:spLocks noGrp="1" noChangeArrowheads="1"/>
          </p:cNvSpPr>
          <p:nvPr>
            <p:ph idx="1"/>
          </p:nvPr>
        </p:nvSpPr>
        <p:spPr/>
        <p:txBody>
          <a:bodyPr/>
          <a:lstStyle/>
          <a:p>
            <a:pPr marL="457200" indent="-457200">
              <a:buFont typeface="+mj-lt"/>
              <a:buAutoNum type="arabicPeriod"/>
            </a:pPr>
            <a:r>
              <a:rPr lang="en-US" altLang="en-US" dirty="0">
                <a:latin typeface="+mj-lt"/>
              </a:rPr>
              <a:t>Professor in College of Science at RIT</a:t>
            </a:r>
          </a:p>
          <a:p>
            <a:pPr marL="457200" indent="-457200">
              <a:buFont typeface="+mj-lt"/>
              <a:buAutoNum type="arabicPeriod"/>
            </a:pPr>
            <a:r>
              <a:rPr lang="en-US" altLang="en-US" dirty="0">
                <a:latin typeface="+mj-lt"/>
              </a:rPr>
              <a:t>Professor in Astrophysical Sciences and Technology Graduate Program</a:t>
            </a:r>
          </a:p>
          <a:p>
            <a:pPr marL="457200" indent="-457200">
              <a:buFont typeface="+mj-lt"/>
              <a:buAutoNum type="arabicPeriod"/>
            </a:pPr>
            <a:r>
              <a:rPr lang="en-US" altLang="en-US" dirty="0">
                <a:latin typeface="+mj-lt"/>
              </a:rPr>
              <a:t>Director of the Center for Detectors</a:t>
            </a:r>
          </a:p>
          <a:p>
            <a:pPr marL="457200" indent="-457200">
              <a:buFont typeface="+mj-lt"/>
              <a:buAutoNum type="arabicPeriod"/>
            </a:pPr>
            <a:r>
              <a:rPr lang="en-US" altLang="en-US" dirty="0">
                <a:latin typeface="+mj-lt"/>
              </a:rPr>
              <a:t>Director of the Future Photon Initiative</a:t>
            </a:r>
          </a:p>
          <a:p>
            <a:pPr marL="457200" indent="-457200">
              <a:buFont typeface="+mj-lt"/>
              <a:buAutoNum type="arabicPeriod"/>
            </a:pPr>
            <a:r>
              <a:rPr lang="en-US" altLang="en-US" dirty="0">
                <a:latin typeface="+mj-lt"/>
              </a:rPr>
              <a:t>At RIT since 2006</a:t>
            </a:r>
          </a:p>
          <a:p>
            <a:pPr marL="457200" indent="-457200">
              <a:buFont typeface="+mj-lt"/>
              <a:buAutoNum type="arabicPeriod"/>
            </a:pPr>
            <a:r>
              <a:rPr lang="en-US" altLang="en-US" dirty="0">
                <a:latin typeface="+mj-lt"/>
              </a:rPr>
              <a:t>Previously</a:t>
            </a:r>
          </a:p>
          <a:p>
            <a:pPr marL="685800" lvl="1" indent="-342900">
              <a:buFont typeface="+mj-lt"/>
              <a:buAutoNum type="arabicPeriod"/>
            </a:pPr>
            <a:r>
              <a:rPr lang="en-US" altLang="en-US" dirty="0">
                <a:latin typeface="+mj-lt"/>
              </a:rPr>
              <a:t>Space Telescope Science Institute (operates Hubble and JWST)</a:t>
            </a:r>
          </a:p>
          <a:p>
            <a:pPr marL="685800" lvl="1" indent="-342900">
              <a:buFont typeface="+mj-lt"/>
              <a:buAutoNum type="arabicPeriod"/>
            </a:pPr>
            <a:r>
              <a:rPr lang="en-US" altLang="en-US" dirty="0">
                <a:latin typeface="+mj-lt"/>
              </a:rPr>
              <a:t>UCLA (designed optics for infrared spectrograph on Keck)</a:t>
            </a:r>
          </a:p>
          <a:p>
            <a:pPr marL="457200" indent="-457200">
              <a:buFont typeface="+mj-lt"/>
              <a:buAutoNum type="arabicPeriod"/>
            </a:pPr>
            <a:r>
              <a:rPr lang="en-US" altLang="en-US" dirty="0">
                <a:latin typeface="+mj-lt"/>
              </a:rPr>
              <a:t>Research Interests: Detectors, Massive Stars, Massive Star Clusters, Galactic </a:t>
            </a:r>
            <a:r>
              <a:rPr lang="en-US" altLang="en-US" dirty="0" smtClean="0">
                <a:latin typeface="+mj-lt"/>
              </a:rPr>
              <a:t>Center</a:t>
            </a:r>
          </a:p>
          <a:p>
            <a:pPr marL="457200" indent="-457200">
              <a:buFont typeface="+mj-lt"/>
              <a:buAutoNum type="arabicPeriod"/>
            </a:pPr>
            <a:r>
              <a:rPr lang="en-US" altLang="en-US" dirty="0">
                <a:latin typeface="+mj-lt"/>
              </a:rPr>
              <a:t>3 daughters, no pets, a few plants</a:t>
            </a:r>
          </a:p>
          <a:p>
            <a:pPr marL="457200" indent="-457200">
              <a:buFont typeface="+mj-lt"/>
              <a:buAutoNum type="arabicPeriod"/>
            </a:pPr>
            <a:endParaRPr lang="en-US" altLang="en-US" dirty="0">
              <a:latin typeface="+mj-lt"/>
            </a:endParaRPr>
          </a:p>
          <a:p>
            <a:pPr marL="457200" indent="-457200">
              <a:buFont typeface="+mj-lt"/>
              <a:buAutoNum type="arabicPeriod"/>
            </a:pPr>
            <a:endParaRPr lang="en-US" altLang="en-US" dirty="0">
              <a:latin typeface="+mj-lt"/>
            </a:endParaRPr>
          </a:p>
        </p:txBody>
      </p:sp>
      <p:grpSp>
        <p:nvGrpSpPr>
          <p:cNvPr id="13" name="Group 12"/>
          <p:cNvGrpSpPr/>
          <p:nvPr/>
        </p:nvGrpSpPr>
        <p:grpSpPr>
          <a:xfrm>
            <a:off x="2241268" y="2339974"/>
            <a:ext cx="2756709" cy="1219200"/>
            <a:chOff x="4042970" y="2847976"/>
            <a:chExt cx="2756709" cy="1219200"/>
          </a:xfrm>
        </p:grpSpPr>
        <p:pic>
          <p:nvPicPr>
            <p:cNvPr id="36866" name="Picture 2" descr="Space Telescope Science Institute (STSc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2463" y="2847976"/>
              <a:ext cx="1627216"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a:stCxn id="36866" idx="1"/>
            </p:cNvCxnSpPr>
            <p:nvPr/>
          </p:nvCxnSpPr>
          <p:spPr bwMode="auto">
            <a:xfrm flipH="1">
              <a:off x="4042970" y="3305176"/>
              <a:ext cx="1129493" cy="76200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7" name="Group 6"/>
          <p:cNvGrpSpPr/>
          <p:nvPr/>
        </p:nvGrpSpPr>
        <p:grpSpPr>
          <a:xfrm>
            <a:off x="1722121" y="2736740"/>
            <a:ext cx="2674749" cy="1223962"/>
            <a:chOff x="7757979" y="2578894"/>
            <a:chExt cx="2674749" cy="1223962"/>
          </a:xfrm>
        </p:grpSpPr>
        <p:pic>
          <p:nvPicPr>
            <p:cNvPr id="36868" name="Picture 4" descr="https://irlab.astro.ucla.edu/images/20thanniversary/labtal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1128" y="2578894"/>
              <a:ext cx="1371600"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bwMode="auto">
            <a:xfrm flipH="1">
              <a:off x="7757979" y="3040856"/>
              <a:ext cx="1129493" cy="76200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23" name="Group 22"/>
          <p:cNvGrpSpPr/>
          <p:nvPr/>
        </p:nvGrpSpPr>
        <p:grpSpPr>
          <a:xfrm>
            <a:off x="6808898" y="2344400"/>
            <a:ext cx="2346665" cy="1795798"/>
            <a:chOff x="8610600" y="2852402"/>
            <a:chExt cx="2346665" cy="1795798"/>
          </a:xfrm>
        </p:grpSpPr>
        <p:pic>
          <p:nvPicPr>
            <p:cNvPr id="36870" name="Picture 6" descr="The twin 10-meter Keck Observatory telescop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86361" y="2852402"/>
              <a:ext cx="1370904"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bwMode="auto">
            <a:xfrm flipH="1">
              <a:off x="8610600" y="3813438"/>
              <a:ext cx="1661213" cy="83476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21" name="Group 20"/>
          <p:cNvGrpSpPr/>
          <p:nvPr/>
        </p:nvGrpSpPr>
        <p:grpSpPr>
          <a:xfrm>
            <a:off x="4903898" y="2339974"/>
            <a:ext cx="1217995" cy="1247642"/>
            <a:chOff x="6705600" y="2847976"/>
            <a:chExt cx="1217995" cy="1247642"/>
          </a:xfrm>
        </p:grpSpPr>
        <p:pic>
          <p:nvPicPr>
            <p:cNvPr id="18" name="Picture 2" descr="https://www.nasa.gov/sites/default/files/thumbnails/image/hst-sm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600" y="2847976"/>
              <a:ext cx="121799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Arrow Connector 18"/>
            <p:cNvCxnSpPr/>
            <p:nvPr/>
          </p:nvCxnSpPr>
          <p:spPr bwMode="auto">
            <a:xfrm flipH="1">
              <a:off x="7388746" y="3813438"/>
              <a:ext cx="23658" cy="28218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16" name="Group 15"/>
          <p:cNvGrpSpPr/>
          <p:nvPr/>
        </p:nvGrpSpPr>
        <p:grpSpPr>
          <a:xfrm>
            <a:off x="6934201" y="4681658"/>
            <a:ext cx="3765919" cy="914400"/>
            <a:chOff x="5410200" y="5311577"/>
            <a:chExt cx="3765919" cy="914400"/>
          </a:xfrm>
        </p:grpSpPr>
        <p:pic>
          <p:nvPicPr>
            <p:cNvPr id="36872" name="Picture 8" descr="The H4RG-10 focal plane array has 4096×4096 pixels, with 16.7 million pixels in each array. The H4RG-10 is the largest infrared array qualified for use in space, a significant step beyond the 1 million pixel (H1R) array used in the Hubble Space Telescope and the 4.2 million pixel (H2RG) arrays used in the James Webb Space Telescope (JWST). (Photo: Business Wir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8279"/>
            <a:stretch/>
          </p:blipFill>
          <p:spPr bwMode="auto">
            <a:xfrm>
              <a:off x="5410200" y="5311577"/>
              <a:ext cx="8382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4" name="Picture 10" descr="Pistol star and nebul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14727" y="5311577"/>
              <a:ext cx="9090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6" name="Picture 12" descr="Quintuplet Clust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90054" y="5311577"/>
              <a:ext cx="905338"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8" name="Picture 14" descr="A view of the star cluster and gas clouds at the center of the Milky Way. [ESO/S. Gillessen et a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61719" y="5311577"/>
              <a:ext cx="91440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6186007" y="2339974"/>
            <a:ext cx="1534538" cy="1200018"/>
            <a:chOff x="7987709" y="2847976"/>
            <a:chExt cx="1534538" cy="1200018"/>
          </a:xfrm>
        </p:grpSpPr>
        <p:pic>
          <p:nvPicPr>
            <p:cNvPr id="4" name="Picture 3"/>
            <p:cNvPicPr>
              <a:picLocks noChangeAspect="1"/>
            </p:cNvPicPr>
            <p:nvPr/>
          </p:nvPicPr>
          <p:blipFill>
            <a:blip r:embed="rId10"/>
            <a:stretch>
              <a:fillRect/>
            </a:stretch>
          </p:blipFill>
          <p:spPr>
            <a:xfrm>
              <a:off x="7987709" y="2847976"/>
              <a:ext cx="1534538" cy="914400"/>
            </a:xfrm>
            <a:prstGeom prst="rect">
              <a:avLst/>
            </a:prstGeom>
          </p:spPr>
        </p:pic>
        <p:cxnSp>
          <p:nvCxnSpPr>
            <p:cNvPr id="26" name="Straight Arrow Connector 25"/>
            <p:cNvCxnSpPr/>
            <p:nvPr/>
          </p:nvCxnSpPr>
          <p:spPr bwMode="auto">
            <a:xfrm flipH="1">
              <a:off x="8610600" y="3796572"/>
              <a:ext cx="220903" cy="25142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sp>
        <p:nvSpPr>
          <p:cNvPr id="24" name="Slide Number Placeholder 23"/>
          <p:cNvSpPr>
            <a:spLocks noGrp="1"/>
          </p:cNvSpPr>
          <p:nvPr>
            <p:ph type="sldNum" sz="quarter" idx="12"/>
          </p:nvPr>
        </p:nvSpPr>
        <p:spPr/>
        <p:txBody>
          <a:bodyPr/>
          <a:lstStyle/>
          <a:p>
            <a:fld id="{B9B0392C-5BE7-214B-9E5F-CC8853CBAA6A}" type="slidenum">
              <a:rPr lang="en-US" smtClean="0"/>
              <a:pPr/>
              <a:t>3</a:t>
            </a:fld>
            <a:endParaRPr lang="en-US" dirty="0"/>
          </a:p>
        </p:txBody>
      </p:sp>
      <p:pic>
        <p:nvPicPr>
          <p:cNvPr id="25" name="Picture 24"/>
          <p:cNvPicPr>
            <a:picLocks noChangeAspect="1"/>
          </p:cNvPicPr>
          <p:nvPr/>
        </p:nvPicPr>
        <p:blipFill rotWithShape="1">
          <a:blip r:embed="rId11" cstate="print">
            <a:extLst>
              <a:ext uri="{28A0092B-C50C-407E-A947-70E740481C1C}">
                <a14:useLocalDpi xmlns:a14="http://schemas.microsoft.com/office/drawing/2010/main" val="0"/>
              </a:ext>
            </a:extLst>
          </a:blip>
          <a:srcRect b="24034"/>
          <a:stretch/>
        </p:blipFill>
        <p:spPr>
          <a:xfrm>
            <a:off x="1214600" y="6087169"/>
            <a:ext cx="1719100" cy="694631"/>
          </a:xfrm>
          <a:prstGeom prst="rect">
            <a:avLst/>
          </a:prstGeom>
        </p:spPr>
      </p:pic>
      <p:pic>
        <p:nvPicPr>
          <p:cNvPr id="27" name="Picture 26"/>
          <p:cNvPicPr>
            <a:picLocks noChangeAspect="1"/>
          </p:cNvPicPr>
          <p:nvPr/>
        </p:nvPicPr>
        <p:blipFill rotWithShape="1">
          <a:blip r:embed="rId12" cstate="print">
            <a:extLst>
              <a:ext uri="{28A0092B-C50C-407E-A947-70E740481C1C}">
                <a14:useLocalDpi xmlns:a14="http://schemas.microsoft.com/office/drawing/2010/main" val="0"/>
              </a:ext>
            </a:extLst>
          </a:blip>
          <a:srcRect t="8861" b="35443"/>
          <a:stretch/>
        </p:blipFill>
        <p:spPr>
          <a:xfrm>
            <a:off x="3048000" y="6092826"/>
            <a:ext cx="657153" cy="688974"/>
          </a:xfrm>
          <a:prstGeom prst="rect">
            <a:avLst/>
          </a:prstGeom>
        </p:spPr>
      </p:pic>
    </p:spTree>
    <p:extLst>
      <p:ext uri="{BB962C8B-B14F-4D97-AF65-F5344CB8AC3E}">
        <p14:creationId xmlns:p14="http://schemas.microsoft.com/office/powerpoint/2010/main" val="26346880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2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2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24">
                                            <p:txEl>
                                              <p:pRg st="7" end="7"/>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124">
                                            <p:txEl>
                                              <p:pRg st="8" end="8"/>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124">
                                            <p:txEl>
                                              <p:pRg st="9" end="9"/>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2728A798-A9B1-9345-5320-894E57F29C5D}"/>
              </a:ext>
            </a:extLst>
          </p:cNvPr>
          <p:cNvSpPr>
            <a:spLocks noGrp="1" noChangeArrowheads="1"/>
          </p:cNvSpPr>
          <p:nvPr>
            <p:ph type="title"/>
          </p:nvPr>
        </p:nvSpPr>
        <p:spPr/>
        <p:txBody>
          <a:bodyPr/>
          <a:lstStyle/>
          <a:p>
            <a:r>
              <a:rPr lang="en-US" altLang="en-US"/>
              <a:t>Sensor Parameters and Performance</a:t>
            </a:r>
          </a:p>
        </p:txBody>
      </p:sp>
      <p:graphicFrame>
        <p:nvGraphicFramePr>
          <p:cNvPr id="4" name="Content Placeholder 3">
            <a:extLst>
              <a:ext uri="{FF2B5EF4-FFF2-40B4-BE49-F238E27FC236}">
                <a16:creationId xmlns:a16="http://schemas.microsoft.com/office/drawing/2014/main" id="{CD1C7522-2397-4287-8CFB-F9B8CCA9D1EE}"/>
              </a:ext>
            </a:extLst>
          </p:cNvPr>
          <p:cNvGraphicFramePr>
            <a:graphicFrameLocks noGrp="1"/>
          </p:cNvGraphicFramePr>
          <p:nvPr>
            <p:ph idx="1"/>
          </p:nvPr>
        </p:nvGraphicFramePr>
        <p:xfrm>
          <a:off x="609600" y="1295400"/>
          <a:ext cx="10972801" cy="4568822"/>
        </p:xfrm>
        <a:graphic>
          <a:graphicData uri="http://schemas.openxmlformats.org/drawingml/2006/table">
            <a:tbl>
              <a:tblPr/>
              <a:tblGrid>
                <a:gridCol w="2741625">
                  <a:extLst>
                    <a:ext uri="{9D8B030D-6E8A-4147-A177-3AD203B41FA5}">
                      <a16:colId xmlns:a16="http://schemas.microsoft.com/office/drawing/2014/main" val="2332609287"/>
                    </a:ext>
                  </a:extLst>
                </a:gridCol>
                <a:gridCol w="2741625">
                  <a:extLst>
                    <a:ext uri="{9D8B030D-6E8A-4147-A177-3AD203B41FA5}">
                      <a16:colId xmlns:a16="http://schemas.microsoft.com/office/drawing/2014/main" val="2955174432"/>
                    </a:ext>
                  </a:extLst>
                </a:gridCol>
                <a:gridCol w="2747926">
                  <a:extLst>
                    <a:ext uri="{9D8B030D-6E8A-4147-A177-3AD203B41FA5}">
                      <a16:colId xmlns:a16="http://schemas.microsoft.com/office/drawing/2014/main" val="2305467385"/>
                    </a:ext>
                  </a:extLst>
                </a:gridCol>
                <a:gridCol w="2741625">
                  <a:extLst>
                    <a:ext uri="{9D8B030D-6E8A-4147-A177-3AD203B41FA5}">
                      <a16:colId xmlns:a16="http://schemas.microsoft.com/office/drawing/2014/main" val="756167128"/>
                    </a:ext>
                  </a:extLst>
                </a:gridCol>
              </a:tblGrid>
              <a:tr h="269948">
                <a:tc gridSpan="4">
                  <a:txBody>
                    <a:bodyPr/>
                    <a:lstStyle/>
                    <a:p>
                      <a:pPr algn="ctr" fontAlgn="ctr"/>
                      <a:r>
                        <a:rPr lang="en-US" sz="1600" b="0" i="0" u="none" strike="noStrike" dirty="0">
                          <a:solidFill>
                            <a:srgbClr val="FFFFFF"/>
                          </a:solidFill>
                          <a:effectLst/>
                          <a:latin typeface="Arial" panose="020B0604020202020204" pitchFamily="34" charset="0"/>
                        </a:rPr>
                        <a:t>Sensor Parameters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21327400"/>
                  </a:ext>
                </a:extLst>
              </a:tr>
              <a:tr h="269948">
                <a:tc>
                  <a:txBody>
                    <a:bodyPr/>
                    <a:lstStyle/>
                    <a:p>
                      <a:pPr algn="ctr" fontAlgn="ctr"/>
                      <a:r>
                        <a:rPr lang="en-US" sz="1600" b="0" i="0" u="none" strike="noStrike" dirty="0">
                          <a:solidFill>
                            <a:srgbClr val="FFFFFF"/>
                          </a:solidFill>
                          <a:effectLst/>
                          <a:latin typeface="Arial" panose="020B0604020202020204" pitchFamily="34" charset="0"/>
                        </a:rPr>
                        <a:t>Parameter</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dirty="0">
                          <a:solidFill>
                            <a:srgbClr val="FFFFFF"/>
                          </a:solidFill>
                          <a:effectLst/>
                          <a:latin typeface="Arial" panose="020B0604020202020204" pitchFamily="34" charset="0"/>
                        </a:rPr>
                        <a:t>Unit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dirty="0">
                          <a:solidFill>
                            <a:srgbClr val="FFFFFF"/>
                          </a:solidFill>
                          <a:effectLst/>
                          <a:latin typeface="Arial" panose="020B0604020202020204" pitchFamily="34" charset="0"/>
                        </a:rPr>
                        <a:t>QISSAT1-2</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dirty="0">
                          <a:solidFill>
                            <a:srgbClr val="FFFFFF"/>
                          </a:solidFill>
                          <a:effectLst/>
                          <a:latin typeface="Arial" panose="020B0604020202020204" pitchFamily="34" charset="0"/>
                        </a:rPr>
                        <a:t>HWK4123</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extLst>
                  <a:ext uri="{0D108BD9-81ED-4DB2-BD59-A6C34878D82A}">
                    <a16:rowId xmlns:a16="http://schemas.microsoft.com/office/drawing/2014/main" val="1113929771"/>
                  </a:ext>
                </a:extLst>
              </a:tr>
              <a:tr h="269948">
                <a:tc>
                  <a:txBody>
                    <a:bodyPr/>
                    <a:lstStyle/>
                    <a:p>
                      <a:pPr algn="ctr" fontAlgn="ctr"/>
                      <a:r>
                        <a:rPr lang="en-US" sz="1600" b="0" i="0" u="none" strike="noStrike" dirty="0">
                          <a:solidFill>
                            <a:srgbClr val="FFFFFF"/>
                          </a:solidFill>
                          <a:effectLst/>
                          <a:latin typeface="Arial" panose="020B0604020202020204" pitchFamily="34" charset="0"/>
                        </a:rPr>
                        <a:t>Format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dirty="0">
                          <a:solidFill>
                            <a:srgbClr val="000000"/>
                          </a:solidFill>
                          <a:effectLst/>
                          <a:latin typeface="Arial" panose="020B0604020202020204" pitchFamily="34" charset="0"/>
                        </a:rPr>
                        <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1024 × 1024</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4096 × 2304</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271981"/>
                  </a:ext>
                </a:extLst>
              </a:tr>
              <a:tr h="269948">
                <a:tc>
                  <a:txBody>
                    <a:bodyPr/>
                    <a:lstStyle/>
                    <a:p>
                      <a:pPr algn="ctr" fontAlgn="ctr"/>
                      <a:r>
                        <a:rPr lang="en-US" sz="1600" b="0" i="0" u="none" strike="noStrike" dirty="0">
                          <a:solidFill>
                            <a:srgbClr val="FFFFFF"/>
                          </a:solidFill>
                          <a:effectLst/>
                          <a:latin typeface="Arial" panose="020B0604020202020204" pitchFamily="34" charset="0"/>
                        </a:rPr>
                        <a:t>Pixel Size</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l-GR" sz="1600" b="0" i="0" u="none" strike="noStrike" dirty="0">
                          <a:solidFill>
                            <a:srgbClr val="000000"/>
                          </a:solidFill>
                          <a:effectLst/>
                          <a:latin typeface="Arial" panose="020B0604020202020204" pitchFamily="34" charset="0"/>
                        </a:rPr>
                        <a:t>μ</a:t>
                      </a:r>
                      <a:r>
                        <a:rPr lang="en-US" sz="1600" b="0" i="0" u="none" strike="noStrike" dirty="0">
                          <a:solidFill>
                            <a:srgbClr val="000000"/>
                          </a:solidFill>
                          <a:effectLst/>
                          <a:latin typeface="Arial" panose="020B0604020202020204" pitchFamily="34" charset="0"/>
                        </a:rPr>
                        <a:t>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1.1</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4.6</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7891986"/>
                  </a:ext>
                </a:extLst>
              </a:tr>
              <a:tr h="269948">
                <a:tc gridSpan="4">
                  <a:txBody>
                    <a:bodyPr/>
                    <a:lstStyle/>
                    <a:p>
                      <a:pPr algn="ctr" fontAlgn="ctr"/>
                      <a:r>
                        <a:rPr lang="en-US" sz="1600" b="0" i="0" u="none" strike="noStrike" dirty="0">
                          <a:solidFill>
                            <a:srgbClr val="FFFFFF"/>
                          </a:solidFill>
                          <a:effectLst/>
                          <a:latin typeface="Arial" panose="020B0604020202020204" pitchFamily="34" charset="0"/>
                        </a:rPr>
                        <a:t>Sensor Performance Metrics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70625387"/>
                  </a:ext>
                </a:extLst>
              </a:tr>
              <a:tr h="269948">
                <a:tc>
                  <a:txBody>
                    <a:bodyPr/>
                    <a:lstStyle/>
                    <a:p>
                      <a:pPr algn="ctr" fontAlgn="ctr"/>
                      <a:r>
                        <a:rPr lang="en-US" sz="1600" b="0" i="0" u="none" strike="noStrike" dirty="0">
                          <a:solidFill>
                            <a:srgbClr val="FFFFFF"/>
                          </a:solidFill>
                          <a:effectLst/>
                          <a:latin typeface="Arial" panose="020B0604020202020204" pitchFamily="34" charset="0"/>
                        </a:rPr>
                        <a:t>Dark Current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altLang="en-US" sz="1600" dirty="0">
                          <a:latin typeface="Arial" panose="020B0604020202020204" pitchFamily="34" charset="0"/>
                          <a:ea typeface="Calibri" panose="020F0502020204030204" pitchFamily="34" charset="0"/>
                          <a:cs typeface="Arial" panose="020B0604020202020204" pitchFamily="34" charset="0"/>
                        </a:rPr>
                        <a:t>e</a:t>
                      </a:r>
                      <a:r>
                        <a:rPr lang="en-US" altLang="en-US" sz="1600" baseline="30000" dirty="0">
                          <a:latin typeface="Arial" panose="020B0604020202020204" pitchFamily="34" charset="0"/>
                          <a:ea typeface="Calibri" panose="020F0502020204030204" pitchFamily="34" charset="0"/>
                          <a:cs typeface="Arial" panose="020B0604020202020204" pitchFamily="34" charset="0"/>
                        </a:rPr>
                        <a:t>-</a:t>
                      </a:r>
                      <a:r>
                        <a:rPr lang="en-US" sz="1600" b="0" i="0" u="none" strike="noStrike" dirty="0">
                          <a:solidFill>
                            <a:srgbClr val="000000"/>
                          </a:solidFill>
                          <a:effectLst/>
                          <a:latin typeface="Arial" panose="020B0604020202020204" pitchFamily="34" charset="0"/>
                        </a:rPr>
                        <a:t>/pix/s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0.0004 (253 K)</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0.006 (233 K)</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1912694"/>
                  </a:ext>
                </a:extLst>
              </a:tr>
              <a:tr h="269948">
                <a:tc rowSpan="3">
                  <a:txBody>
                    <a:bodyPr/>
                    <a:lstStyle/>
                    <a:p>
                      <a:pPr algn="ctr" fontAlgn="ctr"/>
                      <a:r>
                        <a:rPr lang="en-US" sz="1600" b="0" i="0" u="none" strike="noStrike" dirty="0">
                          <a:solidFill>
                            <a:srgbClr val="FFFFFF"/>
                          </a:solidFill>
                          <a:effectLst/>
                          <a:latin typeface="Arial" panose="020B0604020202020204" pitchFamily="34" charset="0"/>
                        </a:rPr>
                        <a:t>Quantum Efficiency</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dirty="0">
                          <a:solidFill>
                            <a:srgbClr val="000000"/>
                          </a:solidFill>
                          <a:effectLst/>
                          <a:latin typeface="Arial" panose="020B0604020202020204" pitchFamily="34" charset="0"/>
                        </a:rPr>
                        <a:t>% (325 nm)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35</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60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1850560"/>
                  </a:ext>
                </a:extLst>
              </a:tr>
              <a:tr h="269948">
                <a:tc vMerge="1">
                  <a:txBody>
                    <a:bodyPr/>
                    <a:lstStyle/>
                    <a:p>
                      <a:endParaRPr lang="en-US"/>
                    </a:p>
                  </a:txBody>
                  <a:tcPr/>
                </a:tc>
                <a:tc>
                  <a:txBody>
                    <a:bodyPr/>
                    <a:lstStyle/>
                    <a:p>
                      <a:pPr algn="ctr" fontAlgn="ctr"/>
                      <a:r>
                        <a:rPr lang="en-US" sz="1600" b="0" i="0" u="none" strike="noStrike" dirty="0">
                          <a:solidFill>
                            <a:srgbClr val="000000"/>
                          </a:solidFill>
                          <a:effectLst/>
                          <a:latin typeface="Arial" panose="020B0604020202020204" pitchFamily="34" charset="0"/>
                        </a:rPr>
                        <a:t>% (500 nm)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83</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87</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1284871"/>
                  </a:ext>
                </a:extLst>
              </a:tr>
              <a:tr h="269948">
                <a:tc vMerge="1">
                  <a:txBody>
                    <a:bodyPr/>
                    <a:lstStyle/>
                    <a:p>
                      <a:endParaRPr lang="en-US"/>
                    </a:p>
                  </a:txBody>
                  <a:tcPr/>
                </a:tc>
                <a:tc>
                  <a:txBody>
                    <a:bodyPr/>
                    <a:lstStyle/>
                    <a:p>
                      <a:pPr algn="ctr" fontAlgn="ctr"/>
                      <a:r>
                        <a:rPr lang="en-US" sz="1600" b="0" i="0" u="none" strike="noStrike" dirty="0">
                          <a:solidFill>
                            <a:srgbClr val="000000"/>
                          </a:solidFill>
                          <a:effectLst/>
                          <a:latin typeface="Arial" panose="020B0604020202020204" pitchFamily="34" charset="0"/>
                        </a:rPr>
                        <a:t>% (940 nm)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7</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36</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274497"/>
                  </a:ext>
                </a:extLst>
              </a:tr>
              <a:tr h="529749">
                <a:tc>
                  <a:txBody>
                    <a:bodyPr/>
                    <a:lstStyle/>
                    <a:p>
                      <a:pPr algn="ctr" fontAlgn="ctr"/>
                      <a:r>
                        <a:rPr lang="en-US" sz="1600" b="0" i="0" u="none" strike="noStrike" dirty="0">
                          <a:solidFill>
                            <a:srgbClr val="FFFFFF"/>
                          </a:solidFill>
                          <a:effectLst/>
                          <a:latin typeface="Arial" panose="020B0604020202020204" pitchFamily="34" charset="0"/>
                        </a:rPr>
                        <a:t>Read Noise (median)</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altLang="en-US" sz="1600" dirty="0">
                          <a:latin typeface="Arial" panose="020B0604020202020204" pitchFamily="34" charset="0"/>
                          <a:ea typeface="Calibri" panose="020F0502020204030204" pitchFamily="34" charset="0"/>
                          <a:cs typeface="Arial" panose="020B0604020202020204" pitchFamily="34" charset="0"/>
                        </a:rPr>
                        <a:t>e</a:t>
                      </a:r>
                      <a:r>
                        <a:rPr lang="en-US" altLang="en-US" sz="1600" baseline="30000" dirty="0">
                          <a:latin typeface="Arial" panose="020B0604020202020204" pitchFamily="34" charset="0"/>
                          <a:ea typeface="Calibri" panose="020F0502020204030204" pitchFamily="34" charset="0"/>
                          <a:cs typeface="Arial" panose="020B0604020202020204" pitchFamily="34" charset="0"/>
                        </a:rPr>
                        <a:t>-</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0.27</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0.23</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0937926"/>
                  </a:ext>
                </a:extLst>
              </a:tr>
              <a:tr h="269948">
                <a:tc>
                  <a:txBody>
                    <a:bodyPr/>
                    <a:lstStyle/>
                    <a:p>
                      <a:pPr algn="ctr" fontAlgn="ctr"/>
                      <a:r>
                        <a:rPr lang="en-US" sz="1600" b="0" i="0" u="none" strike="noStrike" dirty="0">
                          <a:solidFill>
                            <a:srgbClr val="FFFFFF"/>
                          </a:solidFill>
                          <a:effectLst/>
                          <a:latin typeface="Arial" panose="020B0604020202020204" pitchFamily="34" charset="0"/>
                        </a:rPr>
                        <a:t>Full Well Depth</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altLang="en-US" sz="1600" dirty="0">
                          <a:latin typeface="Arial" panose="020B0604020202020204" pitchFamily="34" charset="0"/>
                          <a:ea typeface="Calibri" panose="020F0502020204030204" pitchFamily="34" charset="0"/>
                          <a:cs typeface="Arial" panose="020B0604020202020204" pitchFamily="34" charset="0"/>
                        </a:rPr>
                        <a:t>e</a:t>
                      </a:r>
                      <a:r>
                        <a:rPr lang="en-US" altLang="en-US" sz="1600" baseline="30000" dirty="0">
                          <a:latin typeface="Arial" panose="020B0604020202020204" pitchFamily="34" charset="0"/>
                          <a:ea typeface="Calibri" panose="020F0502020204030204" pitchFamily="34" charset="0"/>
                          <a:cs typeface="Arial" panose="020B0604020202020204" pitchFamily="34" charset="0"/>
                        </a:rPr>
                        <a:t>-</a:t>
                      </a:r>
                      <a:endParaRPr lang="en-US" sz="1600" b="0" i="0" u="none" strike="noStrike" dirty="0">
                        <a:solidFill>
                          <a:srgbClr val="000000"/>
                        </a:solidFill>
                        <a:effectLst/>
                        <a:latin typeface="Arial" panose="020B0604020202020204" pitchFamily="34" charset="0"/>
                      </a:endParaRP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275</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7000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9016035"/>
                  </a:ext>
                </a:extLst>
              </a:tr>
              <a:tr h="269948">
                <a:tc>
                  <a:txBody>
                    <a:bodyPr/>
                    <a:lstStyle/>
                    <a:p>
                      <a:pPr algn="ctr" fontAlgn="ctr"/>
                      <a:r>
                        <a:rPr lang="en-US" sz="1600" b="0" i="0" u="none" strike="noStrike" dirty="0">
                          <a:solidFill>
                            <a:srgbClr val="FFFFFF"/>
                          </a:solidFill>
                          <a:effectLst/>
                          <a:latin typeface="Arial" panose="020B0604020202020204" pitchFamily="34" charset="0"/>
                        </a:rPr>
                        <a:t>Fill Factor</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dirty="0">
                          <a:solidFill>
                            <a:srgbClr val="000000"/>
                          </a:solidFill>
                          <a:effectLst/>
                          <a:latin typeface="Arial" panose="020B0604020202020204" pitchFamily="34" charset="0"/>
                        </a:rPr>
                        <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100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100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6215703"/>
                  </a:ext>
                </a:extLst>
              </a:tr>
              <a:tr h="269948">
                <a:tc>
                  <a:txBody>
                    <a:bodyPr/>
                    <a:lstStyle/>
                    <a:p>
                      <a:pPr algn="ctr" fontAlgn="ctr"/>
                      <a:r>
                        <a:rPr lang="en-US" sz="1600" b="0" i="0" u="none" strike="noStrike" dirty="0">
                          <a:solidFill>
                            <a:srgbClr val="FFFFFF"/>
                          </a:solidFill>
                          <a:effectLst/>
                          <a:latin typeface="Arial" panose="020B0604020202020204" pitchFamily="34" charset="0"/>
                        </a:rPr>
                        <a:t>Frame Rate</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dirty="0">
                          <a:solidFill>
                            <a:srgbClr val="000000"/>
                          </a:solidFill>
                          <a:effectLst/>
                          <a:latin typeface="Arial" panose="020B0604020202020204" pitchFamily="34" charset="0"/>
                        </a:rPr>
                        <a:t>fps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up to 30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up to 120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5497594"/>
                  </a:ext>
                </a:extLst>
              </a:tr>
              <a:tr h="529749">
                <a:tc>
                  <a:txBody>
                    <a:bodyPr/>
                    <a:lstStyle/>
                    <a:p>
                      <a:pPr algn="ctr" fontAlgn="ctr"/>
                      <a:r>
                        <a:rPr lang="en-US" sz="1600" b="0" i="0" u="none" strike="noStrike" dirty="0">
                          <a:solidFill>
                            <a:srgbClr val="FFFFFF"/>
                          </a:solidFill>
                          <a:effectLst/>
                          <a:latin typeface="Arial" panose="020B0604020202020204" pitchFamily="34" charset="0"/>
                        </a:rPr>
                        <a:t>Current TRL</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dirty="0">
                          <a:solidFill>
                            <a:srgbClr val="000000"/>
                          </a:solidFill>
                          <a:effectLst/>
                          <a:latin typeface="Arial" panose="020B0604020202020204" pitchFamily="34" charset="0"/>
                        </a:rPr>
                        <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5 (pixels)</a:t>
                      </a:r>
                      <a:br>
                        <a:rPr lang="en-US" sz="1600" b="0" i="0" u="none" strike="noStrike" dirty="0">
                          <a:solidFill>
                            <a:srgbClr val="000000"/>
                          </a:solidFill>
                          <a:effectLst/>
                          <a:latin typeface="Arial" panose="020B0604020202020204" pitchFamily="34" charset="0"/>
                        </a:rPr>
                      </a:br>
                      <a:r>
                        <a:rPr lang="en-US" sz="1600" b="0" i="0" u="none" strike="noStrike" dirty="0">
                          <a:solidFill>
                            <a:srgbClr val="000000"/>
                          </a:solidFill>
                          <a:effectLst/>
                          <a:latin typeface="Arial" panose="020B0604020202020204" pitchFamily="34" charset="0"/>
                        </a:rPr>
                        <a:t>4 (ROIC)</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4</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8004957"/>
                  </a:ext>
                </a:extLst>
              </a:tr>
              <a:tr h="269948">
                <a:tc gridSpan="4">
                  <a:txBody>
                    <a:bodyPr/>
                    <a:lstStyle/>
                    <a:p>
                      <a:pPr algn="ctr" fontAlgn="ctr"/>
                      <a:r>
                        <a:rPr lang="en-US" sz="1600" b="0" i="0" u="none" strike="noStrike" dirty="0">
                          <a:solidFill>
                            <a:srgbClr val="000000"/>
                          </a:solidFill>
                          <a:effectLst/>
                          <a:latin typeface="Arial" panose="020B0604020202020204" pitchFamily="34" charset="0"/>
                        </a:rPr>
                        <a:t> </a:t>
                      </a:r>
                    </a:p>
                  </a:txBody>
                  <a:tcPr marL="12859" marR="12859"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49057003"/>
                  </a:ext>
                </a:extLst>
              </a:tr>
            </a:tbl>
          </a:graphicData>
        </a:graphic>
      </p:graphicFrame>
      <p:sp>
        <p:nvSpPr>
          <p:cNvPr id="24" name="Slide Number Placeholder 23"/>
          <p:cNvSpPr>
            <a:spLocks noGrp="1"/>
          </p:cNvSpPr>
          <p:nvPr>
            <p:ph type="sldNum" sz="quarter" idx="12"/>
          </p:nvPr>
        </p:nvSpPr>
        <p:spPr/>
        <p:txBody>
          <a:bodyPr/>
          <a:lstStyle/>
          <a:p>
            <a:fld id="{B9B0392C-5BE7-214B-9E5F-CC8853CBAA6A}" type="slidenum">
              <a:rPr lang="en-US" smtClean="0"/>
              <a:pPr/>
              <a:t>30</a:t>
            </a:fld>
            <a:endParaRPr lang="en-US"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28EF0762-57EB-7DCC-CA03-F629684A983A}"/>
              </a:ext>
            </a:extLst>
          </p:cNvPr>
          <p:cNvSpPr>
            <a:spLocks noGrp="1" noChangeArrowheads="1"/>
          </p:cNvSpPr>
          <p:nvPr>
            <p:ph type="title"/>
          </p:nvPr>
        </p:nvSpPr>
        <p:spPr/>
        <p:txBody>
          <a:bodyPr/>
          <a:lstStyle/>
          <a:p>
            <a:r>
              <a:rPr lang="en-US" altLang="en-US" dirty="0"/>
              <a:t>New FPGA-based Electronics</a:t>
            </a:r>
          </a:p>
        </p:txBody>
      </p:sp>
      <p:pic>
        <p:nvPicPr>
          <p:cNvPr id="16388" name="Content Placeholder 4">
            <a:extLst>
              <a:ext uri="{FF2B5EF4-FFF2-40B4-BE49-F238E27FC236}">
                <a16:creationId xmlns:a16="http://schemas.microsoft.com/office/drawing/2014/main" id="{B9B4A486-20C4-6BD0-C0DA-616491C0D8CE}"/>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490949" y="1295400"/>
            <a:ext cx="1622102" cy="2438400"/>
          </a:xfrm>
        </p:spPr>
      </p:pic>
      <p:pic>
        <p:nvPicPr>
          <p:cNvPr id="16390" name="Content Placeholder 8">
            <a:extLst>
              <a:ext uri="{FF2B5EF4-FFF2-40B4-BE49-F238E27FC236}">
                <a16:creationId xmlns:a16="http://schemas.microsoft.com/office/drawing/2014/main" id="{27CFF05E-B556-DC8D-B339-3A04CB057A63}"/>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975600" y="1295400"/>
            <a:ext cx="1828800" cy="2438400"/>
          </a:xfrm>
        </p:spPr>
      </p:pic>
      <p:pic>
        <p:nvPicPr>
          <p:cNvPr id="16389" name="Content Placeholder 6">
            <a:extLst>
              <a:ext uri="{FF2B5EF4-FFF2-40B4-BE49-F238E27FC236}">
                <a16:creationId xmlns:a16="http://schemas.microsoft.com/office/drawing/2014/main" id="{56E79C17-4509-A642-227A-F8A9B0D94278}"/>
              </a:ext>
            </a:extLst>
          </p:cNvPr>
          <p:cNvPicPr>
            <a:picLocks noGrp="1" noChangeAspect="1" noChangeArrowheads="1"/>
          </p:cNvPicPr>
          <p:nvPr>
            <p:ph sz="half" idx="13"/>
          </p:nvPr>
        </p:nvPicPr>
        <p:blipFill>
          <a:blip r:embed="rId4" cstate="print">
            <a:extLst>
              <a:ext uri="{28A0092B-C50C-407E-A947-70E740481C1C}">
                <a14:useLocalDpi xmlns:a14="http://schemas.microsoft.com/office/drawing/2010/main" val="0"/>
              </a:ext>
            </a:extLst>
          </a:blip>
          <a:stretch>
            <a:fillRect/>
          </a:stretch>
        </p:blipFill>
        <p:spPr>
          <a:xfrm>
            <a:off x="1880523" y="3923405"/>
            <a:ext cx="2842953" cy="2132215"/>
          </a:xfrm>
        </p:spPr>
      </p:pic>
      <p:pic>
        <p:nvPicPr>
          <p:cNvPr id="9" name="Picture 9">
            <a:extLst>
              <a:ext uri="{FF2B5EF4-FFF2-40B4-BE49-F238E27FC236}">
                <a16:creationId xmlns:a16="http://schemas.microsoft.com/office/drawing/2014/main" id="{8ED32862-8FFD-4D7F-0B00-D13C3763517A}"/>
              </a:ext>
            </a:extLst>
          </p:cNvPr>
          <p:cNvPicPr>
            <a:picLocks noGrp="1" noChangeAspect="1"/>
          </p:cNvPicPr>
          <p:nvPr>
            <p:ph sz="half" idx="14"/>
          </p:nvPr>
        </p:nvPicPr>
        <p:blipFill>
          <a:blip r:embed="rId5" cstate="print">
            <a:extLst>
              <a:ext uri="{28A0092B-C50C-407E-A947-70E740481C1C}">
                <a14:useLocalDpi xmlns:a14="http://schemas.microsoft.com/office/drawing/2010/main" val="0"/>
              </a:ext>
            </a:extLst>
          </a:blip>
          <a:srcRect/>
          <a:stretch>
            <a:fillRect/>
          </a:stretch>
        </p:blipFill>
        <p:spPr bwMode="auto">
          <a:xfrm>
            <a:off x="8163310" y="3770313"/>
            <a:ext cx="1453379"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B9B0392C-5BE7-214B-9E5F-CC8853CBAA6A}" type="slidenum">
              <a:rPr lang="en-US" smtClean="0"/>
              <a:pPr/>
              <a:t>31</a:t>
            </a:fld>
            <a:endParaRPr lang="en-US" dirty="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74805319-9D03-F60A-0402-03DE3F3251B0}"/>
              </a:ext>
            </a:extLst>
          </p:cNvPr>
          <p:cNvSpPr>
            <a:spLocks noGrp="1" noChangeArrowheads="1"/>
          </p:cNvSpPr>
          <p:nvPr>
            <p:ph type="title"/>
          </p:nvPr>
        </p:nvSpPr>
        <p:spPr/>
        <p:txBody>
          <a:bodyPr/>
          <a:lstStyle/>
          <a:p>
            <a:r>
              <a:rPr lang="en-US" altLang="en-US" dirty="0"/>
              <a:t>Radiation Mitigation Readout Modes</a:t>
            </a:r>
          </a:p>
        </p:txBody>
      </p:sp>
      <p:sp>
        <p:nvSpPr>
          <p:cNvPr id="25603" name="Content Placeholder 7">
            <a:extLst>
              <a:ext uri="{FF2B5EF4-FFF2-40B4-BE49-F238E27FC236}">
                <a16:creationId xmlns:a16="http://schemas.microsoft.com/office/drawing/2014/main" id="{4BD84B32-5D22-286D-7BA0-70B9F0E6C962}"/>
              </a:ext>
            </a:extLst>
          </p:cNvPr>
          <p:cNvSpPr>
            <a:spLocks noGrp="1" noChangeArrowheads="1"/>
          </p:cNvSpPr>
          <p:nvPr>
            <p:ph sz="half" idx="1"/>
          </p:nvPr>
        </p:nvSpPr>
        <p:spPr/>
        <p:txBody>
          <a:bodyPr>
            <a:normAutofit fontScale="92500" lnSpcReduction="10000"/>
          </a:bodyPr>
          <a:lstStyle/>
          <a:p>
            <a:pPr marL="514350" indent="-514350">
              <a:buFont typeface="+mj-lt"/>
              <a:buAutoNum type="arabicPeriod"/>
            </a:pPr>
            <a:r>
              <a:rPr lang="en-US" altLang="en-US" dirty="0"/>
              <a:t>create and validate single event upset mitigation readout modes</a:t>
            </a:r>
          </a:p>
          <a:p>
            <a:pPr marL="514350" indent="-514350">
              <a:buFont typeface="+mj-lt"/>
              <a:buAutoNum type="arabicPeriod"/>
            </a:pPr>
            <a:r>
              <a:rPr lang="en-US" altLang="en-US" dirty="0"/>
              <a:t>develop and test damage mitigation operational modes</a:t>
            </a:r>
          </a:p>
          <a:p>
            <a:pPr marL="514350" indent="-514350">
              <a:buFont typeface="+mj-lt"/>
              <a:buAutoNum type="arabicPeriod"/>
            </a:pPr>
            <a:r>
              <a:rPr lang="en-US" altLang="en-US" dirty="0"/>
              <a:t>leverage CMOS digital pixel multiplexing</a:t>
            </a:r>
          </a:p>
          <a:p>
            <a:pPr marL="514350" indent="-514350">
              <a:buFont typeface="+mj-lt"/>
              <a:buAutoNum type="arabicPeriod"/>
            </a:pPr>
            <a:r>
              <a:rPr lang="en-US" altLang="en-US" dirty="0"/>
              <a:t>generate modular waveforms for custom readout</a:t>
            </a:r>
          </a:p>
          <a:p>
            <a:pPr marL="514350" indent="-514350">
              <a:buFont typeface="+mj-lt"/>
              <a:buAutoNum type="arabicPeriod"/>
            </a:pPr>
            <a:r>
              <a:rPr lang="en-US" altLang="en-US" dirty="0"/>
              <a:t>verify performance of custom modes at radiation beam line</a:t>
            </a:r>
          </a:p>
          <a:p>
            <a:pPr marL="514350" indent="-514350">
              <a:buFont typeface="+mj-lt"/>
              <a:buAutoNum type="arabicPeriod"/>
            </a:pPr>
            <a:r>
              <a:rPr lang="en-US" altLang="en-US" dirty="0"/>
              <a:t>advance new readout modes beyond TRL2</a:t>
            </a:r>
          </a:p>
          <a:p>
            <a:pPr marL="514350" indent="-514350">
              <a:buFont typeface="+mj-lt"/>
              <a:buAutoNum type="arabicPeriod"/>
            </a:pPr>
            <a:endParaRPr lang="en-US" altLang="en-US" dirty="0"/>
          </a:p>
          <a:p>
            <a:pPr marL="514350" indent="-514350">
              <a:buFont typeface="+mj-lt"/>
              <a:buAutoNum type="arabicPeriod"/>
            </a:pPr>
            <a:endParaRPr lang="en-US" altLang="en-US" dirty="0"/>
          </a:p>
        </p:txBody>
      </p:sp>
      <p:pic>
        <p:nvPicPr>
          <p:cNvPr id="25604" name="Content Placeholder 11">
            <a:extLst>
              <a:ext uri="{FF2B5EF4-FFF2-40B4-BE49-F238E27FC236}">
                <a16:creationId xmlns:a16="http://schemas.microsoft.com/office/drawing/2014/main" id="{53F78AD6-CF89-8DD7-AD1E-F741DB018D98}"/>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532947" y="1574569"/>
            <a:ext cx="2714105" cy="1803862"/>
          </a:xfrm>
        </p:spPr>
      </p:pic>
      <p:pic>
        <p:nvPicPr>
          <p:cNvPr id="10" name="Picture 2">
            <a:extLst>
              <a:ext uri="{FF2B5EF4-FFF2-40B4-BE49-F238E27FC236}">
                <a16:creationId xmlns:a16="http://schemas.microsoft.com/office/drawing/2014/main" id="{37867C83-C8A4-5E4B-C03A-6F32CF0D98E7}"/>
              </a:ext>
            </a:extLst>
          </p:cNvPr>
          <p:cNvPicPr>
            <a:picLocks noGrp="1" noChangeAspect="1"/>
          </p:cNvPicPr>
          <p:nvPr>
            <p:ph sz="half" idx="13"/>
          </p:nvPr>
        </p:nvPicPr>
        <p:blipFill>
          <a:blip r:embed="rId3" cstate="print">
            <a:extLst>
              <a:ext uri="{28A0092B-C50C-407E-A947-70E740481C1C}">
                <a14:useLocalDpi xmlns:a14="http://schemas.microsoft.com/office/drawing/2010/main" val="0"/>
              </a:ext>
            </a:extLst>
          </a:blip>
          <a:srcRect/>
          <a:stretch>
            <a:fillRect/>
          </a:stretch>
        </p:blipFill>
        <p:spPr bwMode="auto">
          <a:xfrm>
            <a:off x="6197600" y="3908697"/>
            <a:ext cx="5384800" cy="2069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B9B0392C-5BE7-214B-9E5F-CC8853CBAA6A}" type="slidenum">
              <a:rPr lang="en-US" smtClean="0"/>
              <a:pPr/>
              <a:t>32</a:t>
            </a:fld>
            <a:endParaRPr lang="en-US" dirty="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Custom Cryogenic and Vacuum Safe Readout Electronics</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58305" y="1803010"/>
            <a:ext cx="5087389" cy="3815542"/>
          </a:xfrm>
        </p:spPr>
      </p:pic>
      <p:pic>
        <p:nvPicPr>
          <p:cNvPr id="7" name="Content Placeholder 6" descr="\\hawk.cfd.rit.edu\C\RIDL\internal\projects\SAT\internal docs\images\SAT Full System Cooldown\IMG_20220224_154620226.jpg"/>
          <p:cNvPicPr>
            <a:picLocks noGrp="1"/>
          </p:cNvPicPr>
          <p:nvPr>
            <p:ph sz="half" idx="2"/>
          </p:nvPr>
        </p:nvPicPr>
        <p:blipFill rotWithShape="1">
          <a:blip r:embed="rId3" cstate="print">
            <a:extLst>
              <a:ext uri="{28A0092B-C50C-407E-A947-70E740481C1C}">
                <a14:useLocalDpi xmlns:a14="http://schemas.microsoft.com/office/drawing/2010/main" val="0"/>
              </a:ext>
            </a:extLst>
          </a:blip>
          <a:stretch/>
        </p:blipFill>
        <p:spPr>
          <a:xfrm>
            <a:off x="6346305" y="1803010"/>
            <a:ext cx="5087389" cy="3815542"/>
          </a:xfrm>
        </p:spPr>
      </p:pic>
      <p:sp>
        <p:nvSpPr>
          <p:cNvPr id="4" name="Slide Number Placeholder 3"/>
          <p:cNvSpPr>
            <a:spLocks noGrp="1"/>
          </p:cNvSpPr>
          <p:nvPr>
            <p:ph type="sldNum" sz="quarter" idx="12"/>
          </p:nvPr>
        </p:nvSpPr>
        <p:spPr>
          <a:prstGeom prst="rect">
            <a:avLst/>
          </a:prstGeom>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33</a:t>
            </a:fld>
            <a:endParaRPr lang="en-US" dirty="0"/>
          </a:p>
        </p:txBody>
      </p:sp>
    </p:spTree>
    <p:extLst>
      <p:ext uri="{BB962C8B-B14F-4D97-AF65-F5344CB8AC3E}">
        <p14:creationId xmlns:p14="http://schemas.microsoft.com/office/powerpoint/2010/main" val="47704401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Detector Mounted for Radiation (left) and Optical (right) Testing</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58305" y="1803010"/>
            <a:ext cx="5087389" cy="3815542"/>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46305" y="2280992"/>
            <a:ext cx="5087389" cy="2859578"/>
          </a:xfrm>
        </p:spPr>
      </p:pic>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34</a:t>
            </a:fld>
            <a:endParaRPr lang="en-US" dirty="0"/>
          </a:p>
        </p:txBody>
      </p:sp>
    </p:spTree>
    <p:extLst>
      <p:ext uri="{BB962C8B-B14F-4D97-AF65-F5344CB8AC3E}">
        <p14:creationId xmlns:p14="http://schemas.microsoft.com/office/powerpoint/2010/main" val="4071329009"/>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Dewar and Detector at the Proton Radiation Testing Facility</a:t>
            </a:r>
            <a:endParaRPr lang="en-US" dirty="0"/>
          </a:p>
        </p:txBody>
      </p:sp>
      <p:pic>
        <p:nvPicPr>
          <p:cNvPr id="13" name="Content Placeholder 12"/>
          <p:cNvPicPr>
            <a:picLocks noGrp="1" noChangeAspect="1"/>
          </p:cNvPicPr>
          <p:nvPr>
            <p:ph idx="1"/>
          </p:nvPr>
        </p:nvPicPr>
        <p:blipFill>
          <a:blip r:embed="rId2"/>
          <a:stretch>
            <a:fillRect/>
          </a:stretch>
        </p:blipFill>
        <p:spPr>
          <a:xfrm>
            <a:off x="1818696" y="1295400"/>
            <a:ext cx="8554608" cy="4830763"/>
          </a:xfrm>
        </p:spPr>
      </p:pic>
      <p:sp>
        <p:nvSpPr>
          <p:cNvPr id="4" name="Slide Number Placeholder 3"/>
          <p:cNvSpPr>
            <a:spLocks noGrp="1"/>
          </p:cNvSpPr>
          <p:nvPr>
            <p:ph type="sldNum" sz="quarter" idx="12"/>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36BF90-F6C3-40B9-A101-D2D9AB0941E0}" type="slidenum">
              <a:rPr lang="en-US" altLang="en-US" smtClean="0"/>
              <a:pPr>
                <a:defRPr/>
              </a:pPr>
              <a:t>35</a:t>
            </a:fld>
            <a:endParaRPr lang="en-US" dirty="0"/>
          </a:p>
        </p:txBody>
      </p:sp>
    </p:spTree>
    <p:extLst>
      <p:ext uri="{BB962C8B-B14F-4D97-AF65-F5344CB8AC3E}">
        <p14:creationId xmlns:p14="http://schemas.microsoft.com/office/powerpoint/2010/main" val="61075658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Integrated Dark Signal as a Function of Radiation Dose</a:t>
            </a:r>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58305" y="1676241"/>
            <a:ext cx="5087389" cy="4069080"/>
          </a:xfrm>
        </p:spPr>
      </p:pic>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36</a:t>
            </a:fld>
            <a:endParaRPr lang="en-US" dirty="0"/>
          </a:p>
        </p:txBody>
      </p:sp>
      <p:pic>
        <p:nvPicPr>
          <p:cNvPr id="7"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97600" y="1556861"/>
            <a:ext cx="5384800" cy="4307840"/>
          </a:xfrm>
        </p:spPr>
      </p:pic>
    </p:spTree>
    <p:extLst>
      <p:ext uri="{BB962C8B-B14F-4D97-AF65-F5344CB8AC3E}">
        <p14:creationId xmlns:p14="http://schemas.microsoft.com/office/powerpoint/2010/main" val="4259838661"/>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Dark Current After Irradiation</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6773" y="1295400"/>
            <a:ext cx="6038453" cy="4830763"/>
          </a:xfrm>
        </p:spPr>
      </p:pic>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37</a:t>
            </a:fld>
            <a:endParaRPr lang="en-US" dirty="0"/>
          </a:p>
        </p:txBody>
      </p:sp>
      <p:sp>
        <p:nvSpPr>
          <p:cNvPr id="3" name="TextBox 2"/>
          <p:cNvSpPr txBox="1"/>
          <p:nvPr/>
        </p:nvSpPr>
        <p:spPr>
          <a:xfrm rot="19280898">
            <a:off x="6010814" y="2847298"/>
            <a:ext cx="1391728" cy="200055"/>
          </a:xfrm>
          <a:prstGeom prst="rect">
            <a:avLst/>
          </a:prstGeom>
          <a:noFill/>
        </p:spPr>
        <p:txBody>
          <a:bodyPr wrap="none" rtlCol="0">
            <a:spAutoFit/>
          </a:bodyPr>
          <a:lstStyle/>
          <a:p>
            <a:r>
              <a:rPr lang="en-US" sz="700" dirty="0"/>
              <a:t>Doubling Temperature =~8.5K</a:t>
            </a:r>
          </a:p>
        </p:txBody>
      </p:sp>
    </p:spTree>
    <p:extLst>
      <p:ext uri="{BB962C8B-B14F-4D97-AF65-F5344CB8AC3E}">
        <p14:creationId xmlns:p14="http://schemas.microsoft.com/office/powerpoint/2010/main" val="1304274094"/>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2B650D88-7B9D-4314-AB46-94F03DD5008F}"/>
              </a:ext>
            </a:extLst>
          </p:cNvPr>
          <p:cNvSpPr txBox="1">
            <a:spLocks noChangeArrowheads="1"/>
          </p:cNvSpPr>
          <p:nvPr/>
        </p:nvSpPr>
        <p:spPr bwMode="auto">
          <a:xfrm>
            <a:off x="609600" y="1295400"/>
            <a:ext cx="5384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FF6A06"/>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FF6A06"/>
              </a:buClr>
              <a:buChar char="–"/>
              <a:defRPr sz="2400">
                <a:solidFill>
                  <a:schemeClr val="tx1"/>
                </a:solidFill>
                <a:latin typeface="+mn-lt"/>
                <a:ea typeface="+mn-ea"/>
              </a:defRPr>
            </a:lvl2pPr>
            <a:lvl3pPr marL="1143000" indent="-228600" algn="l" rtl="0" eaLnBrk="0" fontAlgn="base" hangingPunct="0">
              <a:spcBef>
                <a:spcPct val="20000"/>
              </a:spcBef>
              <a:spcAft>
                <a:spcPct val="0"/>
              </a:spcAft>
              <a:buClr>
                <a:srgbClr val="FF6A06"/>
              </a:buClr>
              <a:buChar char="•"/>
              <a:defRPr sz="2000">
                <a:solidFill>
                  <a:schemeClr val="tx1"/>
                </a:solidFill>
                <a:latin typeface="+mn-lt"/>
                <a:ea typeface="+mn-ea"/>
              </a:defRPr>
            </a:lvl3pPr>
            <a:lvl4pPr marL="1600200" indent="-228600" algn="l" rtl="0" eaLnBrk="0" fontAlgn="base" hangingPunct="0">
              <a:spcBef>
                <a:spcPct val="20000"/>
              </a:spcBef>
              <a:spcAft>
                <a:spcPct val="0"/>
              </a:spcAft>
              <a:buClr>
                <a:srgbClr val="FF6A06"/>
              </a:buClr>
              <a:buChar char="–"/>
              <a:defRPr sz="1800">
                <a:solidFill>
                  <a:schemeClr val="tx1"/>
                </a:solidFill>
                <a:latin typeface="+mn-lt"/>
                <a:ea typeface="+mn-ea"/>
              </a:defRPr>
            </a:lvl4pPr>
            <a:lvl5pPr marL="2057400" indent="-228600" algn="l" rtl="0" eaLnBrk="0" fontAlgn="base" hangingPunct="0">
              <a:spcBef>
                <a:spcPct val="20000"/>
              </a:spcBef>
              <a:spcAft>
                <a:spcPct val="0"/>
              </a:spcAft>
              <a:buClr>
                <a:srgbClr val="FF6A06"/>
              </a:buClr>
              <a:buChar char="»"/>
              <a:defRPr sz="1800">
                <a:solidFill>
                  <a:schemeClr val="tx1"/>
                </a:solidFill>
                <a:latin typeface="+mn-lt"/>
                <a:ea typeface="+mn-ea"/>
              </a:defRPr>
            </a:lvl5pPr>
            <a:lvl6pPr marL="2514600" indent="-228600" algn="l" rtl="0" fontAlgn="base">
              <a:spcBef>
                <a:spcPct val="20000"/>
              </a:spcBef>
              <a:spcAft>
                <a:spcPct val="0"/>
              </a:spcAft>
              <a:buClr>
                <a:srgbClr val="FF6A06"/>
              </a:buClr>
              <a:buChar char="»"/>
              <a:defRPr sz="1800">
                <a:solidFill>
                  <a:schemeClr val="tx1"/>
                </a:solidFill>
                <a:latin typeface="+mn-lt"/>
                <a:ea typeface="+mn-ea"/>
              </a:defRPr>
            </a:lvl6pPr>
            <a:lvl7pPr marL="2971800" indent="-228600" algn="l" rtl="0" fontAlgn="base">
              <a:spcBef>
                <a:spcPct val="20000"/>
              </a:spcBef>
              <a:spcAft>
                <a:spcPct val="0"/>
              </a:spcAft>
              <a:buClr>
                <a:srgbClr val="FF6A06"/>
              </a:buClr>
              <a:buChar char="»"/>
              <a:defRPr sz="1800">
                <a:solidFill>
                  <a:schemeClr val="tx1"/>
                </a:solidFill>
                <a:latin typeface="+mn-lt"/>
                <a:ea typeface="+mn-ea"/>
              </a:defRPr>
            </a:lvl7pPr>
            <a:lvl8pPr marL="3429000" indent="-228600" algn="l" rtl="0" fontAlgn="base">
              <a:spcBef>
                <a:spcPct val="20000"/>
              </a:spcBef>
              <a:spcAft>
                <a:spcPct val="0"/>
              </a:spcAft>
              <a:buClr>
                <a:srgbClr val="FF6A06"/>
              </a:buClr>
              <a:buChar char="»"/>
              <a:defRPr sz="1800">
                <a:solidFill>
                  <a:schemeClr val="tx1"/>
                </a:solidFill>
                <a:latin typeface="+mn-lt"/>
                <a:ea typeface="+mn-ea"/>
              </a:defRPr>
            </a:lvl8pPr>
            <a:lvl9pPr marL="3886200" indent="-228600" algn="l" rtl="0" fontAlgn="base">
              <a:spcBef>
                <a:spcPct val="20000"/>
              </a:spcBef>
              <a:spcAft>
                <a:spcPct val="0"/>
              </a:spcAft>
              <a:buClr>
                <a:srgbClr val="FF6A06"/>
              </a:buClr>
              <a:buChar char="»"/>
              <a:defRPr sz="1800">
                <a:solidFill>
                  <a:schemeClr val="tx1"/>
                </a:solidFill>
                <a:latin typeface="+mn-lt"/>
                <a:ea typeface="+mn-ea"/>
              </a:defRPr>
            </a:lvl9pPr>
          </a:lstStyle>
          <a:p>
            <a:pPr marL="457200" indent="-457200">
              <a:defRPr/>
            </a:pPr>
            <a:endParaRPr lang="en-US" altLang="en-US" kern="0" dirty="0"/>
          </a:p>
        </p:txBody>
      </p:sp>
      <p:sp>
        <p:nvSpPr>
          <p:cNvPr id="27651" name="Title 1">
            <a:extLst>
              <a:ext uri="{FF2B5EF4-FFF2-40B4-BE49-F238E27FC236}">
                <a16:creationId xmlns:a16="http://schemas.microsoft.com/office/drawing/2014/main" id="{25F0213F-2105-2C01-45BA-4AFC4C5B7C95}"/>
              </a:ext>
            </a:extLst>
          </p:cNvPr>
          <p:cNvSpPr>
            <a:spLocks noGrp="1" noChangeArrowheads="1"/>
          </p:cNvSpPr>
          <p:nvPr>
            <p:ph type="title"/>
          </p:nvPr>
        </p:nvSpPr>
        <p:spPr/>
        <p:txBody>
          <a:bodyPr/>
          <a:lstStyle/>
          <a:p>
            <a:r>
              <a:rPr lang="en-US" altLang="en-US" dirty="0"/>
              <a:t>Single-Photon Sensing NIR Photodiode</a:t>
            </a:r>
          </a:p>
        </p:txBody>
      </p:sp>
      <p:sp>
        <p:nvSpPr>
          <p:cNvPr id="12" name="Content Placeholder 11"/>
          <p:cNvSpPr>
            <a:spLocks noGrp="1"/>
          </p:cNvSpPr>
          <p:nvPr>
            <p:ph sz="half" idx="1"/>
          </p:nvPr>
        </p:nvSpPr>
        <p:spPr/>
        <p:txBody>
          <a:bodyPr>
            <a:normAutofit fontScale="92500" lnSpcReduction="10000"/>
          </a:bodyPr>
          <a:lstStyle/>
          <a:p>
            <a:pPr marL="457200" indent="-457200">
              <a:buFontTx/>
              <a:buAutoNum type="arabicPeriod"/>
              <a:defRPr/>
            </a:pPr>
            <a:r>
              <a:rPr lang="en-US" altLang="en-US" dirty="0"/>
              <a:t>develop Si TCAD model of pixel using Synopsys </a:t>
            </a:r>
            <a:r>
              <a:rPr lang="en-US" altLang="en-US" dirty="0" err="1"/>
              <a:t>Sentaurus</a:t>
            </a:r>
            <a:endParaRPr lang="en-US" altLang="en-US" dirty="0"/>
          </a:p>
          <a:p>
            <a:pPr marL="457200" indent="-457200">
              <a:buFontTx/>
              <a:buAutoNum type="arabicPeriod"/>
              <a:defRPr/>
            </a:pPr>
            <a:r>
              <a:rPr lang="en-US" altLang="en-US" dirty="0"/>
              <a:t>demonstrate pixel operation and low-capacitance sense node</a:t>
            </a:r>
          </a:p>
          <a:p>
            <a:pPr marL="457200" indent="-457200">
              <a:buFontTx/>
              <a:buAutoNum type="arabicPeriod"/>
              <a:defRPr/>
            </a:pPr>
            <a:r>
              <a:rPr lang="en-US" altLang="en-US" dirty="0"/>
              <a:t>migrate structure to MCT material platform</a:t>
            </a:r>
          </a:p>
          <a:p>
            <a:pPr marL="457200" indent="-457200">
              <a:buFontTx/>
              <a:buAutoNum type="arabicPeriod"/>
              <a:defRPr/>
            </a:pPr>
            <a:r>
              <a:rPr lang="en-US" altLang="en-US" dirty="0"/>
              <a:t>simulate photodiode performance and compare to Si predecessor</a:t>
            </a:r>
          </a:p>
          <a:p>
            <a:pPr marL="457200" indent="-457200">
              <a:buFontTx/>
              <a:buAutoNum type="arabicPeriod"/>
              <a:defRPr/>
            </a:pPr>
            <a:r>
              <a:rPr lang="en-US" altLang="en-US" dirty="0"/>
              <a:t>advance single-photon sensing and photon-number resoling NIR photodiode beyond TRL2</a:t>
            </a:r>
          </a:p>
          <a:p>
            <a:pPr marL="457200" indent="-457200">
              <a:buFontTx/>
              <a:buAutoNum type="arabicPeriod"/>
              <a:defRPr/>
            </a:pPr>
            <a:endParaRPr lang="en-US" altLang="en-US" dirty="0"/>
          </a:p>
          <a:p>
            <a:pPr marL="0" indent="0">
              <a:buFontTx/>
              <a:buNone/>
              <a:defRPr/>
            </a:pPr>
            <a:endParaRPr lang="en-US" altLang="en-US" dirty="0"/>
          </a:p>
          <a:p>
            <a:pPr marL="457200" indent="-457200">
              <a:defRPr/>
            </a:pPr>
            <a:endParaRPr lang="en-US" altLang="en-US" dirty="0"/>
          </a:p>
          <a:p>
            <a:endParaRPr lang="en-US" dirty="0"/>
          </a:p>
        </p:txBody>
      </p:sp>
      <p:pic>
        <p:nvPicPr>
          <p:cNvPr id="27653" name="Picture 12">
            <a:extLst>
              <a:ext uri="{FF2B5EF4-FFF2-40B4-BE49-F238E27FC236}">
                <a16:creationId xmlns:a16="http://schemas.microsoft.com/office/drawing/2014/main" id="{91B3C7FE-5160-2EBB-018E-D11CC1CEB50A}"/>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8004694" y="1296092"/>
            <a:ext cx="1770611" cy="2360815"/>
          </a:xfrm>
        </p:spPr>
      </p:pic>
      <p:pic>
        <p:nvPicPr>
          <p:cNvPr id="27654" name="Content Placeholder 3">
            <a:extLst>
              <a:ext uri="{FF2B5EF4-FFF2-40B4-BE49-F238E27FC236}">
                <a16:creationId xmlns:a16="http://schemas.microsoft.com/office/drawing/2014/main" id="{C2063059-2335-A862-B1F4-3C4B9DF54D90}"/>
              </a:ext>
            </a:extLst>
          </p:cNvPr>
          <p:cNvPicPr>
            <a:picLocks noGrp="1" noChangeAspect="1" noChangeArrowheads="1"/>
          </p:cNvPicPr>
          <p:nvPr>
            <p:ph sz="half" idx="13"/>
          </p:nvPr>
        </p:nvPicPr>
        <p:blipFill>
          <a:blip r:embed="rId3" cstate="print">
            <a:extLst>
              <a:ext uri="{28A0092B-C50C-407E-A947-70E740481C1C}">
                <a14:useLocalDpi xmlns:a14="http://schemas.microsoft.com/office/drawing/2010/main" val="0"/>
              </a:ext>
            </a:extLst>
          </a:blip>
          <a:srcRect/>
          <a:stretch>
            <a:fillRect/>
          </a:stretch>
        </p:blipFill>
        <p:spPr>
          <a:xfrm>
            <a:off x="7260185" y="3762375"/>
            <a:ext cx="3259629" cy="2362200"/>
          </a:xfrm>
        </p:spPr>
      </p:pic>
      <p:sp>
        <p:nvSpPr>
          <p:cNvPr id="13" name="Slide Number Placeholder 12"/>
          <p:cNvSpPr>
            <a:spLocks noGrp="1"/>
          </p:cNvSpPr>
          <p:nvPr>
            <p:ph type="sldNum" sz="quarter" idx="12"/>
          </p:nvPr>
        </p:nvSpPr>
        <p:spPr/>
        <p:txBody>
          <a:bodyPr/>
          <a:lstStyle/>
          <a:p>
            <a:fld id="{B9B0392C-5BE7-214B-9E5F-CC8853CBAA6A}" type="slidenum">
              <a:rPr lang="en-US" smtClean="0"/>
              <a:pPr/>
              <a:t>38</a:t>
            </a:fld>
            <a:endParaRPr lang="en-US" dirty="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Telescopes at UofR’s Observatory (left) and RIT’s Observatory (right)</a:t>
            </a:r>
            <a:endParaRPr lang="en-US" dirty="0"/>
          </a:p>
        </p:txBody>
      </p:sp>
      <p:pic>
        <p:nvPicPr>
          <p:cNvPr id="12" name="Content Placeholder 11"/>
          <p:cNvPicPr>
            <a:picLocks noGrp="1" noChangeAspect="1"/>
          </p:cNvPicPr>
          <p:nvPr>
            <p:ph idx="1"/>
          </p:nvPr>
        </p:nvPicPr>
        <p:blipFill>
          <a:blip r:embed="rId2"/>
          <a:stretch>
            <a:fillRect/>
          </a:stretch>
        </p:blipFill>
        <p:spPr>
          <a:xfrm>
            <a:off x="2387879" y="1295400"/>
            <a:ext cx="7416241" cy="4830763"/>
          </a:xfrm>
        </p:spPr>
      </p:pic>
      <p:sp>
        <p:nvSpPr>
          <p:cNvPr id="4" name="Slide Number Placeholder 3"/>
          <p:cNvSpPr>
            <a:spLocks noGrp="1"/>
          </p:cNvSpPr>
          <p:nvPr>
            <p:ph type="sldNum" sz="quarter" idx="12"/>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1DE96E15-BA78-4D39-8A3D-718822BD91F9}" type="slidenum">
              <a:rPr lang="en-US" altLang="en-US" smtClean="0"/>
              <a:pPr>
                <a:defRPr/>
              </a:pPr>
              <a:t>39</a:t>
            </a:fld>
            <a:endParaRPr lang="en-US" altLang="en-US"/>
          </a:p>
        </p:txBody>
      </p:sp>
    </p:spTree>
    <p:extLst>
      <p:ext uri="{BB962C8B-B14F-4D97-AF65-F5344CB8AC3E}">
        <p14:creationId xmlns:p14="http://schemas.microsoft.com/office/powerpoint/2010/main" val="407638641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p:txBody>
          <a:bodyPr/>
          <a:lstStyle/>
          <a:p>
            <a:r>
              <a:rPr lang="en-US" altLang="en-US" smtClean="0"/>
              <a:t>Future Photon Initiative</a:t>
            </a:r>
            <a:endParaRPr lang="en-US" altLang="en-US" dirty="0"/>
          </a:p>
        </p:txBody>
      </p:sp>
      <p:sp>
        <p:nvSpPr>
          <p:cNvPr id="24" name="Slide Number Placeholder 23"/>
          <p:cNvSpPr>
            <a:spLocks noGrp="1"/>
          </p:cNvSpPr>
          <p:nvPr>
            <p:ph type="sldNum" sz="quarter" idx="12"/>
          </p:nvPr>
        </p:nvSpPr>
        <p:spPr/>
        <p:txBody>
          <a:bodyPr/>
          <a:lstStyle/>
          <a:p>
            <a:fld id="{B9B0392C-5BE7-214B-9E5F-CC8853CBAA6A}" type="slidenum">
              <a:rPr lang="en-US" smtClean="0"/>
              <a:pPr/>
              <a:t>4</a:t>
            </a:fld>
            <a:endParaRPr lang="en-US" dirty="0"/>
          </a:p>
        </p:txBody>
      </p:sp>
    </p:spTree>
    <p:extLst>
      <p:ext uri="{BB962C8B-B14F-4D97-AF65-F5344CB8AC3E}">
        <p14:creationId xmlns:p14="http://schemas.microsoft.com/office/powerpoint/2010/main" val="2915853174"/>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Image of Lunar Terminator and Saturn</a:t>
            </a:r>
          </a:p>
        </p:txBody>
      </p:sp>
      <p:pic>
        <p:nvPicPr>
          <p:cNvPr id="11" name="Content Placeholder 10"/>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52912" y="1661694"/>
            <a:ext cx="4098175" cy="4098175"/>
          </a:xfrm>
        </p:spPr>
      </p:pic>
      <p:sp>
        <p:nvSpPr>
          <p:cNvPr id="4" name="Slide Number Placeholder 3"/>
          <p:cNvSpPr>
            <a:spLocks noGrp="1"/>
          </p:cNvSpPr>
          <p:nvPr>
            <p:ph type="sldNum" sz="quarter" idx="12"/>
          </p:nvPr>
        </p:nvSpPr>
        <p:spPr/>
        <p:txBody>
          <a:bodyPr/>
          <a:lstStyle/>
          <a:p>
            <a:fld id="{B9B0392C-5BE7-214B-9E5F-CC8853CBAA6A}" type="slidenum">
              <a:rPr lang="en-US" smtClean="0"/>
              <a:pPr/>
              <a:t>40</a:t>
            </a:fld>
            <a:endParaRPr lang="en-US" dirty="0"/>
          </a:p>
        </p:txBody>
      </p:sp>
      <p:sp>
        <p:nvSpPr>
          <p:cNvPr id="7" name="Rectangle 6"/>
          <p:cNvSpPr/>
          <p:nvPr/>
        </p:nvSpPr>
        <p:spPr>
          <a:xfrm>
            <a:off x="2347075" y="6484579"/>
            <a:ext cx="7497851" cy="338554"/>
          </a:xfrm>
          <a:prstGeom prst="rect">
            <a:avLst/>
          </a:prstGeom>
        </p:spPr>
        <p:txBody>
          <a:bodyPr wrap="square">
            <a:spAutoFit/>
          </a:bodyPr>
          <a:lstStyle/>
          <a:p>
            <a:r>
              <a:rPr lang="en-US" sz="800" dirty="0">
                <a:solidFill>
                  <a:srgbClr val="000000"/>
                </a:solidFill>
                <a:latin typeface="arial" panose="020B0604020202020204" pitchFamily="34" charset="0"/>
              </a:rPr>
              <a:t>Gallagher, J., Buntic, L., Figer, D. F., and Deng, W. 2022, “Characterization of single-photon sensing and photon-number resolving CMOS image sensors,” SPIE Astronomical Telescopes and Instrumentation, Montreal, Paper 12191-28</a:t>
            </a:r>
            <a:endParaRPr lang="en-US" sz="800" dirty="0"/>
          </a:p>
        </p:txBody>
      </p:sp>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840814" y="1661595"/>
            <a:ext cx="4098372" cy="4098372"/>
          </a:xfrm>
        </p:spPr>
      </p:pic>
    </p:spTree>
    <p:extLst>
      <p:ext uri="{BB962C8B-B14F-4D97-AF65-F5344CB8AC3E}">
        <p14:creationId xmlns:p14="http://schemas.microsoft.com/office/powerpoint/2010/main" val="853176271"/>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Raw image of M67 using QISCDK </a:t>
            </a:r>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80618" y="1295400"/>
            <a:ext cx="4830763" cy="4830763"/>
          </a:xfrm>
        </p:spPr>
      </p:pic>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DE96E15-BA78-4D39-8A3D-718822BD91F9}" type="slidenum">
              <a:rPr lang="en-US" altLang="en-US" smtClean="0"/>
              <a:pPr/>
              <a:t>41</a:t>
            </a:fld>
            <a:endParaRPr lang="en-US" dirty="0"/>
          </a:p>
        </p:txBody>
      </p:sp>
      <p:sp>
        <p:nvSpPr>
          <p:cNvPr id="5" name="Rectangle 4"/>
          <p:cNvSpPr/>
          <p:nvPr/>
        </p:nvSpPr>
        <p:spPr>
          <a:xfrm>
            <a:off x="2347075" y="6484579"/>
            <a:ext cx="7497851" cy="338554"/>
          </a:xfrm>
          <a:prstGeom prst="rect">
            <a:avLst/>
          </a:prstGeom>
        </p:spPr>
        <p:txBody>
          <a:bodyPr wrap="square">
            <a:spAutoFit/>
          </a:bodyPr>
          <a:lstStyle/>
          <a:p>
            <a:r>
              <a:rPr lang="en-US" sz="800" dirty="0">
                <a:solidFill>
                  <a:srgbClr val="000000"/>
                </a:solidFill>
                <a:latin typeface="arial" panose="020B0604020202020204" pitchFamily="34" charset="0"/>
              </a:rPr>
              <a:t>Gallagher, J., Buntic, L., Figer, D. F., and Deng, W. 2022, “Characterization of single-photon sensing and photon-number resolving CMOS image sensors,” SPIE Astronomical Telescopes and Instrumentation, Montreal, Paper 12191-28</a:t>
            </a:r>
            <a:endParaRPr lang="en-US" sz="800" dirty="0"/>
          </a:p>
        </p:txBody>
      </p:sp>
    </p:spTree>
    <p:extLst>
      <p:ext uri="{BB962C8B-B14F-4D97-AF65-F5344CB8AC3E}">
        <p14:creationId xmlns:p14="http://schemas.microsoft.com/office/powerpoint/2010/main" val="2705879060"/>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470744E6-2FE9-EC39-29D1-581A2B27A34F}"/>
              </a:ext>
            </a:extLst>
          </p:cNvPr>
          <p:cNvSpPr>
            <a:spLocks noGrp="1" noChangeArrowheads="1"/>
          </p:cNvSpPr>
          <p:nvPr>
            <p:ph type="title"/>
          </p:nvPr>
        </p:nvSpPr>
        <p:spPr/>
        <p:txBody>
          <a:bodyPr/>
          <a:lstStyle/>
          <a:p>
            <a:r>
              <a:rPr lang="en-US" altLang="en-US"/>
              <a:t>Team Members</a:t>
            </a:r>
          </a:p>
        </p:txBody>
      </p:sp>
      <p:pic>
        <p:nvPicPr>
          <p:cNvPr id="29701" name="Content Placeholder 4">
            <a:extLst>
              <a:ext uri="{FF2B5EF4-FFF2-40B4-BE49-F238E27FC236}">
                <a16:creationId xmlns:a16="http://schemas.microsoft.com/office/drawing/2014/main" id="{5F46CD3B-EADD-7C06-EA85-5A718AA5F2E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09600" y="1405031"/>
            <a:ext cx="5384800" cy="4611501"/>
          </a:xfrm>
        </p:spPr>
      </p:pic>
      <p:pic>
        <p:nvPicPr>
          <p:cNvPr id="29700" name="Content Placeholder 8">
            <a:extLst>
              <a:ext uri="{FF2B5EF4-FFF2-40B4-BE49-F238E27FC236}">
                <a16:creationId xmlns:a16="http://schemas.microsoft.com/office/drawing/2014/main" id="{9262A1CF-CCE0-7D38-0A20-C6397FA84ED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97600" y="1421888"/>
            <a:ext cx="5384800" cy="4577787"/>
          </a:xfrm>
        </p:spPr>
      </p:pic>
      <p:sp>
        <p:nvSpPr>
          <p:cNvPr id="6" name="Slide Number Placeholder 5"/>
          <p:cNvSpPr>
            <a:spLocks noGrp="1"/>
          </p:cNvSpPr>
          <p:nvPr>
            <p:ph type="sldNum" sz="quarter" idx="12"/>
          </p:nvPr>
        </p:nvSpPr>
        <p:spPr/>
        <p:txBody>
          <a:bodyPr/>
          <a:lstStyle/>
          <a:p>
            <a:fld id="{B9B0392C-5BE7-214B-9E5F-CC8853CBAA6A}" type="slidenum">
              <a:rPr lang="en-US" smtClean="0"/>
              <a:pPr/>
              <a:t>42</a:t>
            </a:fld>
            <a:endParaRPr lang="en-US" dirty="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1">
            <a:extLst>
              <a:ext uri="{FF2B5EF4-FFF2-40B4-BE49-F238E27FC236}">
                <a16:creationId xmlns:a16="http://schemas.microsoft.com/office/drawing/2014/main" id="{BA0EEE0A-9E4F-3013-CD2D-EF07F178A9A9}"/>
              </a:ext>
            </a:extLst>
          </p:cNvPr>
          <p:cNvSpPr>
            <a:spLocks noGrp="1" noChangeArrowheads="1"/>
          </p:cNvSpPr>
          <p:nvPr>
            <p:ph type="title"/>
          </p:nvPr>
        </p:nvSpPr>
        <p:spPr/>
        <p:txBody>
          <a:bodyPr/>
          <a:lstStyle/>
          <a:p>
            <a:r>
              <a:rPr lang="en-US" altLang="en-US" dirty="0" smtClean="0"/>
              <a:t>Single Photon Project Summary</a:t>
            </a:r>
            <a:endParaRPr lang="en-US" altLang="en-US" dirty="0"/>
          </a:p>
        </p:txBody>
      </p:sp>
      <p:sp>
        <p:nvSpPr>
          <p:cNvPr id="30722" name="Content Placeholder 2">
            <a:extLst>
              <a:ext uri="{FF2B5EF4-FFF2-40B4-BE49-F238E27FC236}">
                <a16:creationId xmlns:a16="http://schemas.microsoft.com/office/drawing/2014/main" id="{0F5211D9-80F9-CC6C-45EB-B1FF578D383D}"/>
              </a:ext>
            </a:extLst>
          </p:cNvPr>
          <p:cNvSpPr>
            <a:spLocks noGrp="1" noChangeArrowheads="1"/>
          </p:cNvSpPr>
          <p:nvPr>
            <p:ph sz="half" idx="1"/>
          </p:nvPr>
        </p:nvSpPr>
        <p:spPr/>
        <p:txBody>
          <a:bodyPr/>
          <a:lstStyle/>
          <a:p>
            <a:r>
              <a:rPr lang="en-US" altLang="en-US" smtClean="0"/>
              <a:t>challenging science</a:t>
            </a:r>
          </a:p>
          <a:p>
            <a:r>
              <a:rPr lang="en-US" altLang="en-US" smtClean="0"/>
              <a:t>observe low photon flux sources</a:t>
            </a:r>
          </a:p>
          <a:p>
            <a:r>
              <a:rPr lang="en-US" altLang="en-US" smtClean="0"/>
              <a:t>detect biosignatures on exoplanets</a:t>
            </a:r>
          </a:p>
          <a:p>
            <a:r>
              <a:rPr lang="en-US" altLang="en-US" smtClean="0"/>
              <a:t>develop detector technologies for HWO single-photon sensing in UV, optical, and NIR</a:t>
            </a:r>
            <a:endParaRPr lang="en-US" altLang="en-US" dirty="0"/>
          </a:p>
        </p:txBody>
      </p:sp>
      <p:pic>
        <p:nvPicPr>
          <p:cNvPr id="30724" name="Content Placeholder 4">
            <a:extLst>
              <a:ext uri="{FF2B5EF4-FFF2-40B4-BE49-F238E27FC236}">
                <a16:creationId xmlns:a16="http://schemas.microsoft.com/office/drawing/2014/main" id="{9B974455-DC85-0714-AA3C-2AE03461B19F}"/>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98754" y="1356201"/>
            <a:ext cx="5382491" cy="4709160"/>
          </a:xfrm>
        </p:spPr>
      </p:pic>
      <p:sp>
        <p:nvSpPr>
          <p:cNvPr id="30725" name="Rectangle 1">
            <a:extLst>
              <a:ext uri="{FF2B5EF4-FFF2-40B4-BE49-F238E27FC236}">
                <a16:creationId xmlns:a16="http://schemas.microsoft.com/office/drawing/2014/main" id="{F1E056FB-6B28-1051-37CF-982F5C3B51A9}"/>
              </a:ext>
            </a:extLst>
          </p:cNvPr>
          <p:cNvSpPr>
            <a:spLocks noChangeArrowheads="1"/>
          </p:cNvSpPr>
          <p:nvPr/>
        </p:nvSpPr>
        <p:spPr bwMode="auto">
          <a:xfrm>
            <a:off x="609600" y="3709988"/>
            <a:ext cx="54610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100" b="1" u="sng">
                <a:solidFill>
                  <a:srgbClr val="000000"/>
                </a:solidFill>
              </a:rPr>
              <a:t>Recent Publications:</a:t>
            </a:r>
          </a:p>
          <a:p>
            <a:pPr>
              <a:spcBef>
                <a:spcPct val="0"/>
              </a:spcBef>
              <a:buClrTx/>
              <a:buFontTx/>
              <a:buNone/>
            </a:pPr>
            <a:r>
              <a:rPr lang="en-US" altLang="en-US" sz="1100"/>
              <a:t/>
            </a:r>
            <a:br>
              <a:rPr lang="en-US" altLang="en-US" sz="1100"/>
            </a:br>
            <a:r>
              <a:rPr lang="en-US" altLang="en-US" sz="1100">
                <a:solidFill>
                  <a:srgbClr val="000000"/>
                </a:solidFill>
              </a:rPr>
              <a:t>Gallagher, J. P., Buntic, L., Deng, W., Fossum, E. R., and Figer, D. F. 2024, Radiation tolerance of a single-photon counting complementary metal-oxide semiconductor image sensor, J. Astron. Telesc. Instrum. Syst. 10(3), 036003, doi: 10.1117/1.JATIS.10.3.036003.</a:t>
            </a:r>
          </a:p>
          <a:p>
            <a:pPr>
              <a:spcBef>
                <a:spcPct val="0"/>
              </a:spcBef>
              <a:buClrTx/>
              <a:buFontTx/>
              <a:buNone/>
            </a:pPr>
            <a:r>
              <a:rPr lang="en-US" altLang="en-US" sz="1100"/>
              <a:t/>
            </a:r>
            <a:br>
              <a:rPr lang="en-US" altLang="en-US" sz="1100"/>
            </a:br>
            <a:r>
              <a:rPr lang="en-US" altLang="en-US" sz="1100"/>
              <a:t>Gallagher, J. P., Buntic, L., Alexani, E., Bouthsarath, K., and Figer, D. F. 2024, Characterizing radiation-tolerant single photon resolving CMOS detectors, Proceedings Volume 13103, X-Ray, Optical, and Infrared Detectors for Astronomy XI; 131030S, Yokohama, Japan, https://doi.org/10.1117/12.3019105.</a:t>
            </a:r>
          </a:p>
          <a:p>
            <a:pPr>
              <a:spcBef>
                <a:spcPct val="0"/>
              </a:spcBef>
              <a:buClrTx/>
              <a:buFontTx/>
              <a:buNone/>
            </a:pPr>
            <a:endParaRPr lang="en-US" altLang="en-US" sz="1100"/>
          </a:p>
          <a:p>
            <a:pPr>
              <a:spcBef>
                <a:spcPct val="0"/>
              </a:spcBef>
              <a:buClrTx/>
              <a:buFontTx/>
              <a:buNone/>
            </a:pPr>
            <a:r>
              <a:rPr lang="en-US" altLang="en-US" sz="1100"/>
              <a:t>Gallagher, J. P., Buntic, L., </a:t>
            </a:r>
            <a:r>
              <a:rPr lang="en-US" altLang="en-US" sz="1100">
                <a:solidFill>
                  <a:srgbClr val="000000"/>
                </a:solidFill>
              </a:rPr>
              <a:t>Figer, D. F., Deng, W. 2024, </a:t>
            </a:r>
            <a:r>
              <a:rPr lang="en-US" altLang="en-US" sz="1100"/>
              <a:t>Characterization of single-photon sensing and photon-number resolving CMOS image sensors, Proc. SPIE 12191, X-Ray, Optical, and Infrared Detectors for Astronomy X, Montreal, Canada, https://doi.org/10.1117/12.2629006</a:t>
            </a:r>
          </a:p>
        </p:txBody>
      </p:sp>
      <p:sp>
        <p:nvSpPr>
          <p:cNvPr id="5" name="Slide Number Placeholder 4"/>
          <p:cNvSpPr>
            <a:spLocks noGrp="1"/>
          </p:cNvSpPr>
          <p:nvPr>
            <p:ph type="sldNum" sz="quarter" idx="12"/>
          </p:nvPr>
        </p:nvSpPr>
        <p:spPr/>
        <p:txBody>
          <a:bodyPr/>
          <a:lstStyle/>
          <a:p>
            <a:fld id="{B9B0392C-5BE7-214B-9E5F-CC8853CBAA6A}" type="slidenum">
              <a:rPr lang="en-US" smtClean="0"/>
              <a:pPr/>
              <a:t>43</a:t>
            </a:fld>
            <a:endParaRPr lang="en-US"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p:txBody>
          <a:bodyPr/>
          <a:lstStyle/>
          <a:p>
            <a:r>
              <a:rPr lang="en-US" altLang="en-US" smtClean="0"/>
              <a:t>New Large-format Infrared Detectors</a:t>
            </a:r>
            <a:br>
              <a:rPr lang="en-US" altLang="en-US" smtClean="0"/>
            </a:br>
            <a:r>
              <a:rPr lang="en-US" altLang="en-US" smtClean="0"/>
              <a:t>Lazar Buntic</a:t>
            </a:r>
            <a:endParaRPr lang="en-US" altLang="en-US" dirty="0"/>
          </a:p>
        </p:txBody>
      </p:sp>
      <p:sp>
        <p:nvSpPr>
          <p:cNvPr id="24" name="Slide Number Placeholder 23"/>
          <p:cNvSpPr>
            <a:spLocks noGrp="1"/>
          </p:cNvSpPr>
          <p:nvPr>
            <p:ph type="sldNum" sz="quarter" idx="12"/>
          </p:nvPr>
        </p:nvSpPr>
        <p:spPr/>
        <p:txBody>
          <a:bodyPr/>
          <a:lstStyle/>
          <a:p>
            <a:fld id="{B9B0392C-5BE7-214B-9E5F-CC8853CBAA6A}" type="slidenum">
              <a:rPr lang="en-US" smtClean="0"/>
              <a:pPr/>
              <a:t>44</a:t>
            </a:fld>
            <a:endParaRPr lang="en-US" dirty="0"/>
          </a:p>
        </p:txBody>
      </p:sp>
    </p:spTree>
    <p:extLst>
      <p:ext uri="{BB962C8B-B14F-4D97-AF65-F5344CB8AC3E}">
        <p14:creationId xmlns:p14="http://schemas.microsoft.com/office/powerpoint/2010/main" val="3272425542"/>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mtClean="0"/>
              <a:t>New Infrared Detectors for Astronomy</a:t>
            </a:r>
            <a:endParaRPr lang="en-US" altLang="en-US" dirty="0" smtClean="0"/>
          </a:p>
        </p:txBody>
      </p:sp>
      <p:sp>
        <p:nvSpPr>
          <p:cNvPr id="10243" name="Content Placeholder 2"/>
          <p:cNvSpPr>
            <a:spLocks noGrp="1"/>
          </p:cNvSpPr>
          <p:nvPr>
            <p:ph idx="1"/>
          </p:nvPr>
        </p:nvSpPr>
        <p:spPr/>
        <p:txBody>
          <a:bodyPr/>
          <a:lstStyle/>
          <a:p>
            <a:pPr marL="457200" indent="-457200">
              <a:buFont typeface="+mj-lt"/>
              <a:buAutoNum type="arabicPeriod"/>
            </a:pPr>
            <a:r>
              <a:rPr lang="en-US" altLang="en-US" dirty="0" smtClean="0"/>
              <a:t>field now dominated </a:t>
            </a:r>
            <a:r>
              <a:rPr lang="en-US" altLang="en-US" dirty="0" smtClean="0"/>
              <a:t>by HgCdTe (MCT</a:t>
            </a:r>
            <a:r>
              <a:rPr lang="en-US" altLang="en-US" dirty="0" smtClean="0"/>
              <a:t>) on </a:t>
            </a:r>
            <a:r>
              <a:rPr lang="en-US" altLang="en-US" dirty="0" err="1" smtClean="0"/>
              <a:t>CdZnTe</a:t>
            </a:r>
            <a:endParaRPr lang="en-US" altLang="en-US" dirty="0" smtClean="0"/>
          </a:p>
          <a:p>
            <a:pPr marL="457200" indent="-457200">
              <a:buFont typeface="+mj-lt"/>
              <a:buAutoNum type="arabicPeriod"/>
            </a:pPr>
            <a:r>
              <a:rPr lang="en-US" altLang="en-US" dirty="0" smtClean="0"/>
              <a:t>limited </a:t>
            </a:r>
            <a:r>
              <a:rPr lang="en-US" altLang="en-US" dirty="0" smtClean="0"/>
              <a:t>use of </a:t>
            </a:r>
            <a:r>
              <a:rPr lang="en-US" altLang="en-US" dirty="0" err="1" smtClean="0"/>
              <a:t>InSb</a:t>
            </a:r>
            <a:r>
              <a:rPr lang="en-US" altLang="en-US" dirty="0" smtClean="0"/>
              <a:t>, </a:t>
            </a:r>
            <a:r>
              <a:rPr lang="en-US" altLang="en-US" dirty="0" err="1" smtClean="0"/>
              <a:t>InGaAs</a:t>
            </a:r>
            <a:r>
              <a:rPr lang="en-US" altLang="en-US" dirty="0" smtClean="0"/>
              <a:t>, and non-CMOS </a:t>
            </a:r>
            <a:r>
              <a:rPr lang="en-US" altLang="en-US" dirty="0" smtClean="0"/>
              <a:t>ROIC architectures </a:t>
            </a:r>
            <a:r>
              <a:rPr lang="en-US" altLang="en-US" dirty="0" smtClean="0"/>
              <a:t>otherwise</a:t>
            </a:r>
          </a:p>
          <a:p>
            <a:pPr marL="457200" indent="-457200">
              <a:buFont typeface="+mj-lt"/>
              <a:buAutoNum type="arabicPeriod"/>
            </a:pPr>
            <a:r>
              <a:rPr lang="en-US" altLang="en-US" dirty="0" smtClean="0"/>
              <a:t>SATIN project at RIT/</a:t>
            </a:r>
            <a:r>
              <a:rPr lang="en-US" altLang="en-US" dirty="0" err="1" smtClean="0"/>
              <a:t>Rayethon</a:t>
            </a:r>
            <a:r>
              <a:rPr lang="en-US" altLang="en-US" dirty="0" smtClean="0"/>
              <a:t> led the development of MCT-on-Si as a competitive architecture</a:t>
            </a:r>
          </a:p>
          <a:p>
            <a:pPr marL="457200" indent="-457200">
              <a:buFont typeface="+mj-lt"/>
              <a:buAutoNum type="arabicPeriod"/>
            </a:pPr>
            <a:r>
              <a:rPr lang="en-US" altLang="en-US" dirty="0" smtClean="0"/>
              <a:t>second NIR detector vendor for astronomy and lower cost</a:t>
            </a:r>
          </a:p>
        </p:txBody>
      </p:sp>
      <p:sp>
        <p:nvSpPr>
          <p:cNvPr id="10244" name="Slide Number Placeholder 3"/>
          <p:cNvSpPr>
            <a:spLocks noGrp="1"/>
          </p:cNvSpPr>
          <p:nvPr>
            <p:ph type="sldNum" sz="quarter" idx="12"/>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57FD567-4979-4958-A100-ED81547F8209}" type="slidenum">
              <a:rPr lang="en-US" altLang="en-US" smtClean="0"/>
              <a:pPr/>
              <a:t>45</a:t>
            </a:fld>
            <a:endParaRPr lang="en-US" altLang="en-US" smtClean="0"/>
          </a:p>
        </p:txBody>
      </p:sp>
    </p:spTree>
    <p:extLst>
      <p:ext uri="{BB962C8B-B14F-4D97-AF65-F5344CB8AC3E}">
        <p14:creationId xmlns:p14="http://schemas.microsoft.com/office/powerpoint/2010/main" val="1747228743"/>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noChangeArrowheads="1"/>
          </p:cNvSpPr>
          <p:nvPr>
            <p:ph type="title"/>
          </p:nvPr>
        </p:nvSpPr>
        <p:spPr/>
        <p:txBody>
          <a:bodyPr/>
          <a:lstStyle/>
          <a:p>
            <a:r>
              <a:rPr lang="en-US" altLang="en-US" smtClean="0"/>
              <a:t>Lattice Mismatch in MCT-on-Si</a:t>
            </a:r>
          </a:p>
        </p:txBody>
      </p:sp>
      <p:pic>
        <p:nvPicPr>
          <p:cNvPr id="13315" name="Content Placeholder 6"/>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703263" y="1295400"/>
            <a:ext cx="5197475" cy="4830763"/>
          </a:xfrm>
        </p:spPr>
      </p:pic>
      <p:pic>
        <p:nvPicPr>
          <p:cNvPr id="13316" name="Content Placeholder 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97600" y="1306513"/>
            <a:ext cx="5384800" cy="2052637"/>
          </a:xfrm>
        </p:spPr>
      </p:pic>
      <p:sp>
        <p:nvSpPr>
          <p:cNvPr id="1331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fld id="{E5FD7FA5-8C88-46CF-A7D9-84B18A56030C}" type="slidenum">
              <a:rPr lang="en-US" altLang="en-US" sz="1400" smtClean="0"/>
              <a:pPr>
                <a:spcBef>
                  <a:spcPct val="0"/>
                </a:spcBef>
                <a:buClrTx/>
                <a:buFontTx/>
                <a:buNone/>
              </a:pPr>
              <a:t>46</a:t>
            </a:fld>
            <a:endParaRPr lang="en-US" altLang="en-US" sz="1400" dirty="0" smtClean="0"/>
          </a:p>
        </p:txBody>
      </p:sp>
      <p:pic>
        <p:nvPicPr>
          <p:cNvPr id="13318"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59575" y="3548063"/>
            <a:ext cx="3956050" cy="26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5865220"/>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noChangeArrowheads="1"/>
          </p:cNvSpPr>
          <p:nvPr>
            <p:ph type="title"/>
          </p:nvPr>
        </p:nvSpPr>
        <p:spPr/>
        <p:txBody>
          <a:bodyPr/>
          <a:lstStyle/>
          <a:p>
            <a:r>
              <a:rPr lang="en-US" altLang="en-US" smtClean="0"/>
              <a:t>Prototype Detectors</a:t>
            </a:r>
            <a:endParaRPr lang="en-US" altLang="en-US" dirty="0" smtClean="0"/>
          </a:p>
        </p:txBody>
      </p:sp>
      <p:sp>
        <p:nvSpPr>
          <p:cNvPr id="6" name="Content Placeholder 5"/>
          <p:cNvSpPr>
            <a:spLocks noGrp="1"/>
          </p:cNvSpPr>
          <p:nvPr>
            <p:ph sz="half" idx="1"/>
          </p:nvPr>
        </p:nvSpPr>
        <p:spPr/>
        <p:txBody>
          <a:bodyPr/>
          <a:lstStyle/>
          <a:p>
            <a:r>
              <a:rPr lang="en-US" altLang="en-US" smtClean="0"/>
              <a:t>1024x1024 devices, HgCdTe-on-Si</a:t>
            </a:r>
          </a:p>
          <a:p>
            <a:r>
              <a:rPr lang="en-US" altLang="en-US" smtClean="0"/>
              <a:t>Raytheon VIRGO 1K ROIC</a:t>
            </a:r>
          </a:p>
          <a:p>
            <a:r>
              <a:rPr lang="en-US" altLang="en-US" smtClean="0"/>
              <a:t>quadrants with different junction sizes</a:t>
            </a:r>
          </a:p>
          <a:p>
            <a:r>
              <a:rPr lang="en-US" altLang="en-US" smtClean="0"/>
              <a:t>planar structure grown via MBE process</a:t>
            </a:r>
          </a:p>
          <a:p>
            <a:r>
              <a:rPr lang="en-US" altLang="en-US" smtClean="0"/>
              <a:t>p-type (MCT:As) on n-type (MCT:In)</a:t>
            </a:r>
            <a:endParaRPr lang="en-US" altLang="en-US" dirty="0"/>
          </a:p>
        </p:txBody>
      </p:sp>
      <p:pic>
        <p:nvPicPr>
          <p:cNvPr id="13" name="Content Placeholder 4"/>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708900" y="1295400"/>
            <a:ext cx="2362200" cy="2362200"/>
          </a:xfrm>
        </p:spPr>
      </p:pic>
      <p:pic>
        <p:nvPicPr>
          <p:cNvPr id="15" name="Picture 1"/>
          <p:cNvPicPr>
            <a:picLocks noGrp="1" noChangeAspect="1"/>
          </p:cNvPicPr>
          <p:nvPr>
            <p:ph sz="half" idx="13"/>
          </p:nvPr>
        </p:nvPicPr>
        <p:blipFill>
          <a:blip r:embed="rId4">
            <a:extLst>
              <a:ext uri="{28A0092B-C50C-407E-A947-70E740481C1C}">
                <a14:useLocalDpi xmlns:a14="http://schemas.microsoft.com/office/drawing/2010/main" val="0"/>
              </a:ext>
            </a:extLst>
          </a:blip>
          <a:srcRect/>
          <a:stretch>
            <a:fillRect/>
          </a:stretch>
        </p:blipFill>
        <p:spPr>
          <a:xfrm>
            <a:off x="7437409" y="3762375"/>
            <a:ext cx="2905181" cy="2362200"/>
          </a:xfrm>
        </p:spPr>
      </p:pic>
      <p:sp>
        <p:nvSpPr>
          <p:cNvPr id="20" name="Slide Number Placeholder 19"/>
          <p:cNvSpPr>
            <a:spLocks noGrp="1"/>
          </p:cNvSpPr>
          <p:nvPr>
            <p:ph type="sldNum" sz="quarter" idx="12"/>
          </p:nvPr>
        </p:nvSpPr>
        <p:spPr/>
        <p:txBody>
          <a:bodyPr/>
          <a:lstStyle/>
          <a:p>
            <a:fld id="{B9B0392C-5BE7-214B-9E5F-CC8853CBAA6A}" type="slidenum">
              <a:rPr lang="en-US" smtClean="0"/>
              <a:pPr/>
              <a:t>47</a:t>
            </a:fld>
            <a:endParaRPr lang="en-US" dirty="0"/>
          </a:p>
        </p:txBody>
      </p:sp>
    </p:spTree>
    <p:extLst>
      <p:ext uri="{BB962C8B-B14F-4D97-AF65-F5344CB8AC3E}">
        <p14:creationId xmlns:p14="http://schemas.microsoft.com/office/powerpoint/2010/main" val="3897128638"/>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noChangeArrowheads="1"/>
          </p:cNvSpPr>
          <p:nvPr>
            <p:ph type="title"/>
          </p:nvPr>
        </p:nvSpPr>
        <p:spPr/>
        <p:txBody>
          <a:bodyPr/>
          <a:lstStyle/>
          <a:p>
            <a:r>
              <a:rPr lang="en-US" altLang="en-US" smtClean="0"/>
              <a:t>Well Depth and Linearity</a:t>
            </a:r>
          </a:p>
        </p:txBody>
      </p:sp>
      <p:sp>
        <p:nvSpPr>
          <p:cNvPr id="17412" name="Content Placeholder 2"/>
          <p:cNvSpPr>
            <a:spLocks noGrp="1" noChangeArrowheads="1"/>
          </p:cNvSpPr>
          <p:nvPr>
            <p:ph sz="half" idx="1"/>
          </p:nvPr>
        </p:nvSpPr>
        <p:spPr/>
        <p:txBody>
          <a:bodyPr>
            <a:normAutofit/>
          </a:bodyPr>
          <a:lstStyle/>
          <a:p>
            <a:r>
              <a:rPr lang="en-US" altLang="en-US" dirty="0" smtClean="0"/>
              <a:t>full well </a:t>
            </a:r>
            <a:r>
              <a:rPr lang="en-US" altLang="en-US" dirty="0" smtClean="0"/>
              <a:t>depth, maximum </a:t>
            </a:r>
            <a:r>
              <a:rPr lang="en-US" altLang="en-US" dirty="0" smtClean="0"/>
              <a:t>amount of charge that can be integrated by the pixel</a:t>
            </a:r>
          </a:p>
          <a:p>
            <a:r>
              <a:rPr lang="en-US" altLang="en-US" dirty="0" smtClean="0"/>
              <a:t>linearity, a </a:t>
            </a:r>
            <a:r>
              <a:rPr lang="en-US" altLang="en-US" dirty="0" smtClean="0"/>
              <a:t>measure of the voltage response of the p-n junction to accumulating charge</a:t>
            </a:r>
          </a:p>
          <a:p>
            <a:r>
              <a:rPr lang="en-US" altLang="en-US" dirty="0" smtClean="0"/>
              <a:t>parameters </a:t>
            </a:r>
            <a:r>
              <a:rPr lang="en-US" altLang="en-US" dirty="0" smtClean="0"/>
              <a:t>measured </a:t>
            </a:r>
            <a:r>
              <a:rPr lang="en-US" altLang="en-US" dirty="0" smtClean="0"/>
              <a:t>via the photon transfer experiment, in which the detector is illuminated until </a:t>
            </a:r>
            <a:r>
              <a:rPr lang="en-US" altLang="en-US" dirty="0" smtClean="0"/>
              <a:t>saturated</a:t>
            </a:r>
            <a:endParaRPr lang="en-US" altLang="en-US" dirty="0" smtClean="0"/>
          </a:p>
        </p:txBody>
      </p:sp>
      <p:pic>
        <p:nvPicPr>
          <p:cNvPr id="17413" name="Content Placeholder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197600" y="1690963"/>
            <a:ext cx="5384800" cy="4039637"/>
          </a:xfrm>
        </p:spPr>
      </p:pic>
      <p:sp>
        <p:nvSpPr>
          <p:cNvPr id="9" name="Slide Number Placeholder 8"/>
          <p:cNvSpPr>
            <a:spLocks noGrp="1"/>
          </p:cNvSpPr>
          <p:nvPr>
            <p:ph type="sldNum" sz="quarter" idx="12"/>
          </p:nvPr>
        </p:nvSpPr>
        <p:spPr/>
        <p:txBody>
          <a:bodyPr/>
          <a:lstStyle/>
          <a:p>
            <a:fld id="{B9B0392C-5BE7-214B-9E5F-CC8853CBAA6A}" type="slidenum">
              <a:rPr lang="en-US" smtClean="0"/>
              <a:pPr/>
              <a:t>48</a:t>
            </a:fld>
            <a:endParaRPr lang="en-US" dirty="0"/>
          </a:p>
        </p:txBody>
      </p:sp>
    </p:spTree>
    <p:extLst>
      <p:ext uri="{BB962C8B-B14F-4D97-AF65-F5344CB8AC3E}">
        <p14:creationId xmlns:p14="http://schemas.microsoft.com/office/powerpoint/2010/main" val="2412499951"/>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noChangeArrowheads="1"/>
          </p:cNvSpPr>
          <p:nvPr>
            <p:ph type="title"/>
          </p:nvPr>
        </p:nvSpPr>
        <p:spPr/>
        <p:txBody>
          <a:bodyPr/>
          <a:lstStyle/>
          <a:p>
            <a:r>
              <a:rPr lang="en-US" altLang="en-US" smtClean="0"/>
              <a:t>Read Noise</a:t>
            </a:r>
          </a:p>
        </p:txBody>
      </p:sp>
      <p:sp>
        <p:nvSpPr>
          <p:cNvPr id="23556" name="Content Placeholder 2"/>
          <p:cNvSpPr txBox="1">
            <a:spLocks/>
          </p:cNvSpPr>
          <p:nvPr/>
        </p:nvSpPr>
        <p:spPr bwMode="auto">
          <a:xfrm>
            <a:off x="609600" y="1295400"/>
            <a:ext cx="4724400"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800100" indent="-34290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buFontTx/>
              <a:buAutoNum type="arabicPeriod"/>
            </a:pPr>
            <a:r>
              <a:rPr lang="en-US" altLang="en-US" sz="2000" dirty="0"/>
              <a:t>noise associated with process of digitizing charge and ‘reading’ it out</a:t>
            </a:r>
          </a:p>
          <a:p>
            <a:pPr>
              <a:buFontTx/>
              <a:buAutoNum type="arabicPeriod"/>
            </a:pPr>
            <a:r>
              <a:rPr lang="en-US" altLang="en-US" sz="2000" dirty="0"/>
              <a:t>measured by taking many fast reads (to minimize dark current contribution) and evaluating the variance</a:t>
            </a:r>
          </a:p>
          <a:p>
            <a:pPr>
              <a:buFontTx/>
              <a:buAutoNum type="arabicPeriod"/>
            </a:pPr>
            <a:r>
              <a:rPr lang="en-US" altLang="en-US" sz="2000" dirty="0"/>
              <a:t>shot noise from glow due to clock ringing is a large source for our system</a:t>
            </a:r>
          </a:p>
          <a:p>
            <a:pPr>
              <a:buFontTx/>
              <a:buAutoNum type="arabicPeriod"/>
            </a:pPr>
            <a:r>
              <a:rPr lang="en-US" altLang="en-US" sz="2000" dirty="0" smtClean="0"/>
              <a:t>future work </a:t>
            </a:r>
            <a:r>
              <a:rPr lang="en-US" altLang="en-US" sz="2000" dirty="0"/>
              <a:t>will:</a:t>
            </a:r>
          </a:p>
          <a:p>
            <a:pPr lvl="1">
              <a:buFont typeface="Arial" panose="020B0604020202020204" pitchFamily="34" charset="0"/>
              <a:buAutoNum type="arabicPeriod"/>
            </a:pPr>
            <a:r>
              <a:rPr lang="en-US" altLang="en-US" sz="1800" dirty="0"/>
              <a:t>determine if other sources of glow also contribute to high read noise</a:t>
            </a:r>
          </a:p>
          <a:p>
            <a:pPr lvl="1">
              <a:buFont typeface="Arial" panose="020B0604020202020204" pitchFamily="34" charset="0"/>
              <a:buAutoNum type="arabicPeriod"/>
            </a:pPr>
            <a:r>
              <a:rPr lang="en-US" altLang="en-US" sz="1800" dirty="0"/>
              <a:t>propose models for the glow contribution to RN from various sources</a:t>
            </a:r>
          </a:p>
          <a:p>
            <a:pPr lvl="1">
              <a:buFont typeface="Arial" panose="020B0604020202020204" pitchFamily="34" charset="0"/>
              <a:buAutoNum type="arabicPeriod"/>
            </a:pPr>
            <a:endParaRPr lang="en-US" altLang="en-US" sz="1800" dirty="0"/>
          </a:p>
          <a:p>
            <a:pPr>
              <a:buFontTx/>
              <a:buAutoNum type="arabicPeriod"/>
            </a:pPr>
            <a:endParaRPr lang="en-US" altLang="en-US" sz="2000" dirty="0"/>
          </a:p>
        </p:txBody>
      </p:sp>
      <p:pic>
        <p:nvPicPr>
          <p:cNvPr id="23557" name="Content Placeholder 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715000" y="1509713"/>
            <a:ext cx="5867400" cy="4400550"/>
          </a:xfrm>
        </p:spPr>
      </p:pic>
      <p:sp>
        <p:nvSpPr>
          <p:cNvPr id="2" name="Slide Number Placeholder 1"/>
          <p:cNvSpPr>
            <a:spLocks noGrp="1"/>
          </p:cNvSpPr>
          <p:nvPr>
            <p:ph type="sldNum" sz="quarter" idx="12"/>
          </p:nvPr>
        </p:nvSpPr>
        <p:spPr/>
        <p:txBody>
          <a:bodyPr/>
          <a:lstStyle/>
          <a:p>
            <a:fld id="{B9B0392C-5BE7-214B-9E5F-CC8853CBAA6A}" type="slidenum">
              <a:rPr lang="en-US" smtClean="0"/>
              <a:pPr/>
              <a:t>49</a:t>
            </a:fld>
            <a:endParaRPr lang="en-US" dirty="0"/>
          </a:p>
        </p:txBody>
      </p:sp>
    </p:spTree>
    <p:extLst>
      <p:ext uri="{BB962C8B-B14F-4D97-AF65-F5344CB8AC3E}">
        <p14:creationId xmlns:p14="http://schemas.microsoft.com/office/powerpoint/2010/main" val="202662048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lvl="0"/>
            <a:fld id="{1DE96E15-BA78-4D39-8A3D-718822BD91F9}" type="slidenum">
              <a:rPr lang="en-US" altLang="en-US" noProof="0" smtClean="0"/>
              <a:pPr lvl="0"/>
              <a:t>5</a:t>
            </a:fld>
            <a:endParaRPr lang="en-US" altLang="en-US" noProof="0"/>
          </a:p>
        </p:txBody>
      </p:sp>
      <p:sp>
        <p:nvSpPr>
          <p:cNvPr id="2" name="Title 1"/>
          <p:cNvSpPr>
            <a:spLocks noGrp="1"/>
          </p:cNvSpPr>
          <p:nvPr>
            <p:ph type="title"/>
          </p:nvPr>
        </p:nvSpPr>
        <p:spPr/>
        <p:txBody>
          <a:bodyPr/>
          <a:lstStyle/>
          <a:p>
            <a:r>
              <a:rPr lang="en-US"/>
              <a:t>Future Photon Initiative</a:t>
            </a:r>
            <a:endParaRPr lang="en-US" dirty="0"/>
          </a:p>
        </p:txBody>
      </p:sp>
      <p:sp>
        <p:nvSpPr>
          <p:cNvPr id="3" name="Content Placeholder 2"/>
          <p:cNvSpPr>
            <a:spLocks noGrp="1"/>
          </p:cNvSpPr>
          <p:nvPr>
            <p:ph idx="1"/>
          </p:nvPr>
        </p:nvSpPr>
        <p:spPr/>
        <p:txBody>
          <a:bodyPr>
            <a:normAutofit fontScale="85000" lnSpcReduction="20000"/>
          </a:bodyPr>
          <a:lstStyle/>
          <a:p>
            <a:pPr marL="457200" indent="-457200">
              <a:buFont typeface="+mj-lt"/>
              <a:buAutoNum type="arabicPeriod"/>
            </a:pPr>
            <a:r>
              <a:rPr lang="en-US" dirty="0"/>
              <a:t>The Future Photon Initiative develops photonic devices in pursuit of answers to grand questions, leveraging efforts of existing RIT research groups using the generation, transmission, manipulation, absorption, and detection of photons.</a:t>
            </a:r>
          </a:p>
          <a:p>
            <a:pPr marL="457200" indent="-457200">
              <a:buFont typeface="+mj-lt"/>
              <a:buAutoNum type="arabicPeriod"/>
            </a:pPr>
            <a:r>
              <a:rPr lang="en-US" dirty="0"/>
              <a:t>FPI cross-disciplinary teams collaborate with external university groups, industry, and national laboratories to develop new photonic device technology. </a:t>
            </a:r>
          </a:p>
          <a:p>
            <a:pPr marL="457200" indent="-457200">
              <a:buFont typeface="+mj-lt"/>
              <a:buAutoNum type="arabicPeriod"/>
            </a:pPr>
            <a:r>
              <a:rPr lang="en-US" dirty="0"/>
              <a:t>Areas include solar energy, </a:t>
            </a:r>
            <a:r>
              <a:rPr lang="en-US" dirty="0" err="1"/>
              <a:t>biophotonics</a:t>
            </a:r>
            <a:r>
              <a:rPr lang="en-US" dirty="0"/>
              <a:t>, high performance imaging, astrophysics, quantum, and communication. </a:t>
            </a:r>
          </a:p>
          <a:p>
            <a:pPr marL="457200" indent="-457200">
              <a:buFont typeface="+mj-lt"/>
              <a:buAutoNum type="arabicPeriod"/>
            </a:pPr>
            <a:r>
              <a:rPr lang="en-US" dirty="0"/>
              <a:t>Eight groups: Center for Detectors, Integrated Photonics Group, Nanolithography Research Lab, </a:t>
            </a:r>
            <a:r>
              <a:rPr lang="en-US" dirty="0" err="1"/>
              <a:t>NanoPower</a:t>
            </a:r>
            <a:r>
              <a:rPr lang="en-US" dirty="0"/>
              <a:t> Research Labs, Photonic Systems Lab, Photonics and Optics Workforce Education Research, Semiconductor Nanofabrication Lab, and the Simone Center for Innovation and Entrepreneurship.</a:t>
            </a:r>
          </a:p>
        </p:txBody>
      </p:sp>
      <p:pic>
        <p:nvPicPr>
          <p:cNvPr id="15" name="Content Placeholder 14"/>
          <p:cNvPicPr>
            <a:picLocks noGrp="1" noChangeAspect="1"/>
          </p:cNvPicPr>
          <p:nvPr>
            <p:ph idx="13"/>
          </p:nvPr>
        </p:nvPicPr>
        <p:blipFill>
          <a:blip r:embed="rId2"/>
          <a:stretch>
            <a:fillRect/>
          </a:stretch>
        </p:blipFill>
        <p:spPr>
          <a:xfrm>
            <a:off x="6510797" y="1295400"/>
            <a:ext cx="4804443" cy="4830763"/>
          </a:xfrm>
          <a:prstGeom prst="rect">
            <a:avLst/>
          </a:prstGeom>
        </p:spPr>
      </p:pic>
    </p:spTree>
    <p:extLst>
      <p:ext uri="{BB962C8B-B14F-4D97-AF65-F5344CB8AC3E}">
        <p14:creationId xmlns:p14="http://schemas.microsoft.com/office/powerpoint/2010/main" val="42343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noChangeArrowheads="1"/>
          </p:cNvSpPr>
          <p:nvPr>
            <p:ph type="title"/>
          </p:nvPr>
        </p:nvSpPr>
        <p:spPr/>
        <p:txBody>
          <a:bodyPr/>
          <a:lstStyle/>
          <a:p>
            <a:r>
              <a:rPr lang="en-US" altLang="en-US" dirty="0" smtClean="0"/>
              <a:t>Dark Current</a:t>
            </a:r>
          </a:p>
        </p:txBody>
      </p:sp>
      <p:pic>
        <p:nvPicPr>
          <p:cNvPr id="8" name="Content Placeholder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28109" y="1559863"/>
            <a:ext cx="5735782" cy="4301836"/>
          </a:xfrm>
        </p:spPr>
      </p:pic>
      <p:sp>
        <p:nvSpPr>
          <p:cNvPr id="2" name="Slide Number Placeholder 1"/>
          <p:cNvSpPr>
            <a:spLocks noGrp="1"/>
          </p:cNvSpPr>
          <p:nvPr>
            <p:ph type="sldNum" sz="quarter" idx="12"/>
          </p:nvPr>
        </p:nvSpPr>
        <p:spPr/>
        <p:txBody>
          <a:bodyPr/>
          <a:lstStyle/>
          <a:p>
            <a:fld id="{B9B0392C-5BE7-214B-9E5F-CC8853CBAA6A}" type="slidenum">
              <a:rPr lang="en-US" smtClean="0"/>
              <a:pPr/>
              <a:t>50</a:t>
            </a:fld>
            <a:endParaRPr lang="en-US" dirty="0"/>
          </a:p>
        </p:txBody>
      </p:sp>
    </p:spTree>
    <p:extLst>
      <p:ext uri="{BB962C8B-B14F-4D97-AF65-F5344CB8AC3E}">
        <p14:creationId xmlns:p14="http://schemas.microsoft.com/office/powerpoint/2010/main" val="1909193633"/>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Observing at the C.E.K. </a:t>
            </a:r>
            <a:r>
              <a:rPr lang="en-US" dirty="0" err="1" smtClean="0"/>
              <a:t>Mees</a:t>
            </a:r>
            <a:r>
              <a:rPr lang="en-US" dirty="0" smtClean="0"/>
              <a:t> Observatory</a:t>
            </a:r>
            <a:endParaRPr lang="en-US" dirty="0"/>
          </a:p>
        </p:txBody>
      </p:sp>
      <p:sp>
        <p:nvSpPr>
          <p:cNvPr id="4" name="Slide Number Placeholder 3"/>
          <p:cNvSpPr>
            <a:spLocks noGrp="1"/>
          </p:cNvSpPr>
          <p:nvPr>
            <p:ph type="sldNum" sz="quarter" idx="12"/>
          </p:nvPr>
        </p:nvSpPr>
        <p:spPr/>
        <p:txBody>
          <a:bodyPr/>
          <a:lstStyle/>
          <a:p>
            <a:fld id="{B9B0392C-5BE7-214B-9E5F-CC8853CBAA6A}" type="slidenum">
              <a:rPr lang="en-US" smtClean="0"/>
              <a:pPr/>
              <a:t>51</a:t>
            </a:fld>
            <a:endParaRPr lang="en-US" dirty="0"/>
          </a:p>
        </p:txBody>
      </p:sp>
      <p:pic>
        <p:nvPicPr>
          <p:cNvPr id="8" name="Content Placeholder 7"/>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865493" y="1295400"/>
            <a:ext cx="4873014" cy="4830763"/>
          </a:xfrm>
        </p:spPr>
      </p:pic>
      <p:pic>
        <p:nvPicPr>
          <p:cNvPr id="9"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077825" y="1295934"/>
            <a:ext cx="3624349" cy="4829695"/>
          </a:xfrm>
        </p:spPr>
      </p:pic>
    </p:spTree>
    <p:extLst>
      <p:ext uri="{BB962C8B-B14F-4D97-AF65-F5344CB8AC3E}">
        <p14:creationId xmlns:p14="http://schemas.microsoft.com/office/powerpoint/2010/main" val="80366528"/>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noChangeArrowheads="1"/>
          </p:cNvSpPr>
          <p:nvPr>
            <p:ph type="title"/>
          </p:nvPr>
        </p:nvSpPr>
        <p:spPr/>
        <p:txBody>
          <a:bodyPr/>
          <a:lstStyle/>
          <a:p>
            <a:r>
              <a:rPr lang="en-US" altLang="en-US" dirty="0" smtClean="0"/>
              <a:t>Larger Formats</a:t>
            </a:r>
          </a:p>
        </p:txBody>
      </p:sp>
      <p:sp>
        <p:nvSpPr>
          <p:cNvPr id="2765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fld id="{7409197A-E9C8-43A8-914F-8DD882644729}" type="slidenum">
              <a:rPr lang="en-US" altLang="en-US" sz="1400" smtClean="0"/>
              <a:pPr>
                <a:spcBef>
                  <a:spcPct val="0"/>
                </a:spcBef>
                <a:buClrTx/>
                <a:buFontTx/>
                <a:buNone/>
              </a:pPr>
              <a:t>52</a:t>
            </a:fld>
            <a:endParaRPr lang="en-US" altLang="en-US" sz="1400" smtClean="0"/>
          </a:p>
        </p:txBody>
      </p:sp>
      <p:sp>
        <p:nvSpPr>
          <p:cNvPr id="2" name="Content Placeholder 1"/>
          <p:cNvSpPr>
            <a:spLocks noGrp="1"/>
          </p:cNvSpPr>
          <p:nvPr>
            <p:ph idx="1"/>
          </p:nvPr>
        </p:nvSpPr>
        <p:spPr/>
        <p:txBody>
          <a:bodyPr/>
          <a:lstStyle/>
          <a:p>
            <a:pPr marL="457200" indent="-457200">
              <a:buFont typeface="+mj-lt"/>
              <a:buAutoNum type="arabicPeriod"/>
            </a:pPr>
            <a:r>
              <a:rPr lang="en-US" dirty="0" smtClean="0"/>
              <a:t>HELLSTAR (HgCdTe Extremely Large Layout Sensor Technology for Astrophysics Research)</a:t>
            </a:r>
          </a:p>
          <a:p>
            <a:pPr marL="457200" indent="-457200">
              <a:buFont typeface="+mj-lt"/>
              <a:buAutoNum type="arabicPeriod"/>
            </a:pPr>
            <a:r>
              <a:rPr lang="en-US" dirty="0" smtClean="0"/>
              <a:t>4Kx6K SCI/</a:t>
            </a:r>
            <a:r>
              <a:rPr lang="en-US" dirty="0" err="1" smtClean="0"/>
              <a:t>Atolla</a:t>
            </a:r>
            <a:endParaRPr lang="en-US" dirty="0" smtClean="0"/>
          </a:p>
          <a:p>
            <a:pPr marL="457200" indent="-457200">
              <a:buFont typeface="+mj-lt"/>
              <a:buAutoNum type="arabicPeriod"/>
            </a:pPr>
            <a:r>
              <a:rPr lang="en-US" dirty="0" smtClean="0"/>
              <a:t>4Kx4K Raytheon (DKIST)</a:t>
            </a:r>
            <a:endParaRPr lang="en-US" dirty="0"/>
          </a:p>
        </p:txBody>
      </p:sp>
    </p:spTree>
    <p:extLst>
      <p:ext uri="{BB962C8B-B14F-4D97-AF65-F5344CB8AC3E}">
        <p14:creationId xmlns:p14="http://schemas.microsoft.com/office/powerpoint/2010/main" val="550704725"/>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p:txBody>
          <a:bodyPr/>
          <a:lstStyle/>
          <a:p>
            <a:r>
              <a:rPr lang="en-US" altLang="en-US" smtClean="0"/>
              <a:t>A Single Photon Astrophotonic Optical Spectrograph</a:t>
            </a:r>
            <a:br>
              <a:rPr lang="en-US" altLang="en-US" smtClean="0"/>
            </a:br>
            <a:r>
              <a:rPr lang="en-US" altLang="en-US" smtClean="0"/>
              <a:t>Edwin Alexani, Pradip Gatkine</a:t>
            </a:r>
            <a:endParaRPr lang="en-US" altLang="en-US" dirty="0"/>
          </a:p>
        </p:txBody>
      </p:sp>
      <p:sp>
        <p:nvSpPr>
          <p:cNvPr id="24" name="Slide Number Placeholder 23"/>
          <p:cNvSpPr>
            <a:spLocks noGrp="1"/>
          </p:cNvSpPr>
          <p:nvPr>
            <p:ph type="sldNum" sz="quarter" idx="12"/>
          </p:nvPr>
        </p:nvSpPr>
        <p:spPr/>
        <p:txBody>
          <a:bodyPr/>
          <a:lstStyle/>
          <a:p>
            <a:fld id="{B9B0392C-5BE7-214B-9E5F-CC8853CBAA6A}" type="slidenum">
              <a:rPr lang="en-US" smtClean="0"/>
              <a:pPr/>
              <a:t>53</a:t>
            </a:fld>
            <a:endParaRPr lang="en-US" dirty="0"/>
          </a:p>
        </p:txBody>
      </p:sp>
    </p:spTree>
    <p:extLst>
      <p:ext uri="{BB962C8B-B14F-4D97-AF65-F5344CB8AC3E}">
        <p14:creationId xmlns:p14="http://schemas.microsoft.com/office/powerpoint/2010/main" val="1612924481"/>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1"/>
          <p:cNvSpPr>
            <a:spLocks noGrp="1" noChangeArrowheads="1"/>
          </p:cNvSpPr>
          <p:nvPr>
            <p:ph type="title"/>
          </p:nvPr>
        </p:nvSpPr>
        <p:spPr/>
        <p:txBody>
          <a:bodyPr/>
          <a:lstStyle/>
          <a:p>
            <a:r>
              <a:rPr lang="en-US" altLang="en-US" smtClean="0"/>
              <a:t>Single Photon Counting Photonic Spectrograph</a:t>
            </a:r>
          </a:p>
        </p:txBody>
      </p:sp>
      <p:sp>
        <p:nvSpPr>
          <p:cNvPr id="31746" name="Content Placeholder 6"/>
          <p:cNvSpPr>
            <a:spLocks noGrp="1" noChangeArrowheads="1"/>
          </p:cNvSpPr>
          <p:nvPr>
            <p:ph sz="half" idx="1"/>
          </p:nvPr>
        </p:nvSpPr>
        <p:spPr/>
        <p:txBody>
          <a:bodyPr>
            <a:normAutofit fontScale="70000" lnSpcReduction="20000"/>
          </a:bodyPr>
          <a:lstStyle/>
          <a:p>
            <a:r>
              <a:rPr lang="en-US" altLang="en-US" dirty="0" smtClean="0"/>
              <a:t>combine single photon counting detector with photonic spectrograph</a:t>
            </a:r>
          </a:p>
          <a:p>
            <a:r>
              <a:rPr lang="en-US" altLang="en-US" dirty="0" smtClean="0"/>
              <a:t>reduce </a:t>
            </a:r>
            <a:r>
              <a:rPr lang="en-US" altLang="en-US" dirty="0" err="1" smtClean="0"/>
              <a:t>SWaP</a:t>
            </a:r>
            <a:endParaRPr lang="en-US" altLang="en-US" dirty="0" smtClean="0"/>
          </a:p>
          <a:p>
            <a:r>
              <a:rPr lang="en-US" altLang="en-US" dirty="0" smtClean="0"/>
              <a:t>detect </a:t>
            </a:r>
            <a:r>
              <a:rPr lang="en-US" altLang="en-US" dirty="0" err="1" smtClean="0"/>
              <a:t>biosignatures</a:t>
            </a:r>
            <a:r>
              <a:rPr lang="en-US" altLang="en-US" dirty="0" smtClean="0"/>
              <a:t> in exoplanets </a:t>
            </a:r>
          </a:p>
          <a:p>
            <a:r>
              <a:rPr lang="en-US" altLang="en-US" dirty="0" smtClean="0"/>
              <a:t>simulate performance and compare to HWO simulator</a:t>
            </a:r>
          </a:p>
          <a:p>
            <a:r>
              <a:rPr lang="en-US" altLang="en-US" dirty="0" smtClean="0"/>
              <a:t>design prototype in visible range (</a:t>
            </a:r>
            <a:r>
              <a:rPr lang="en-US" altLang="en-US" dirty="0" smtClean="0"/>
              <a:t>500-800nm</a:t>
            </a:r>
            <a:r>
              <a:rPr lang="en-US" altLang="en-US" dirty="0" smtClean="0"/>
              <a:t>)</a:t>
            </a:r>
          </a:p>
        </p:txBody>
      </p:sp>
      <p:pic>
        <p:nvPicPr>
          <p:cNvPr id="30726" name="Content Placeholder 11"/>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793013" y="1452598"/>
            <a:ext cx="4193973" cy="2124004"/>
          </a:xfrm>
        </p:spPr>
      </p:pic>
      <p:pic>
        <p:nvPicPr>
          <p:cNvPr id="31752" name="Content Placeholder 2"/>
          <p:cNvPicPr>
            <a:picLocks noGrp="1" noChangeAspect="1" noChangeArrowheads="1"/>
          </p:cNvPicPr>
          <p:nvPr>
            <p:ph sz="half" idx="13"/>
          </p:nvPr>
        </p:nvPicPr>
        <p:blipFill>
          <a:blip r:embed="rId3" cstate="print">
            <a:extLst>
              <a:ext uri="{28A0092B-C50C-407E-A947-70E740481C1C}">
                <a14:useLocalDpi xmlns:a14="http://schemas.microsoft.com/office/drawing/2010/main" val="0"/>
              </a:ext>
            </a:extLst>
          </a:blip>
          <a:stretch>
            <a:fillRect/>
          </a:stretch>
        </p:blipFill>
        <p:spPr>
          <a:xfrm>
            <a:off x="2110330" y="3770313"/>
            <a:ext cx="2383339" cy="2438400"/>
          </a:xfrm>
        </p:spPr>
      </p:pic>
      <p:pic>
        <p:nvPicPr>
          <p:cNvPr id="31749" name="Content Placeholder 14"/>
          <p:cNvPicPr>
            <a:picLocks noGrp="1" noChangeAspect="1" noChangeArrowheads="1"/>
          </p:cNvPicPr>
          <p:nvPr>
            <p:ph sz="half" idx="14"/>
          </p:nvPr>
        </p:nvPicPr>
        <p:blipFill>
          <a:blip r:embed="rId4" cstate="print">
            <a:extLst>
              <a:ext uri="{28A0092B-C50C-407E-A947-70E740481C1C}">
                <a14:useLocalDpi xmlns:a14="http://schemas.microsoft.com/office/drawing/2010/main" val="0"/>
              </a:ext>
            </a:extLst>
          </a:blip>
          <a:stretch>
            <a:fillRect/>
          </a:stretch>
        </p:blipFill>
        <p:spPr>
          <a:xfrm>
            <a:off x="7576258" y="3770313"/>
            <a:ext cx="2627484" cy="2438400"/>
          </a:xfrm>
        </p:spPr>
      </p:pic>
      <p:sp>
        <p:nvSpPr>
          <p:cNvPr id="17" name="Slide Number Placeholder 16"/>
          <p:cNvSpPr>
            <a:spLocks noGrp="1"/>
          </p:cNvSpPr>
          <p:nvPr>
            <p:ph type="sldNum" sz="quarter" idx="12"/>
          </p:nvPr>
        </p:nvSpPr>
        <p:spPr/>
        <p:txBody>
          <a:bodyPr/>
          <a:lstStyle/>
          <a:p>
            <a:fld id="{B9B0392C-5BE7-214B-9E5F-CC8853CBAA6A}" type="slidenum">
              <a:rPr lang="en-US" smtClean="0"/>
              <a:pPr/>
              <a:t>54</a:t>
            </a:fld>
            <a:endParaRPr lang="en-US" dirty="0"/>
          </a:p>
        </p:txBody>
      </p:sp>
    </p:spTree>
    <p:extLst>
      <p:ext uri="{BB962C8B-B14F-4D97-AF65-F5344CB8AC3E}">
        <p14:creationId xmlns:p14="http://schemas.microsoft.com/office/powerpoint/2010/main" val="10036384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746">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74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74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174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75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174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p:txBody>
          <a:bodyPr/>
          <a:lstStyle/>
          <a:p>
            <a:r>
              <a:rPr lang="en-US" altLang="en-US" smtClean="0"/>
              <a:t>Thank you!</a:t>
            </a:r>
            <a:endParaRPr lang="en-US" altLang="en-US" dirty="0"/>
          </a:p>
        </p:txBody>
      </p:sp>
      <p:sp>
        <p:nvSpPr>
          <p:cNvPr id="24" name="Slide Number Placeholder 23"/>
          <p:cNvSpPr>
            <a:spLocks noGrp="1"/>
          </p:cNvSpPr>
          <p:nvPr>
            <p:ph type="sldNum" sz="quarter" idx="12"/>
          </p:nvPr>
        </p:nvSpPr>
        <p:spPr/>
        <p:txBody>
          <a:bodyPr/>
          <a:lstStyle/>
          <a:p>
            <a:fld id="{B9B0392C-5BE7-214B-9E5F-CC8853CBAA6A}" type="slidenum">
              <a:rPr lang="en-US" smtClean="0"/>
              <a:pPr/>
              <a:t>55</a:t>
            </a:fld>
            <a:endParaRPr lang="en-US" dirty="0"/>
          </a:p>
        </p:txBody>
      </p:sp>
    </p:spTree>
    <p:extLst>
      <p:ext uri="{BB962C8B-B14F-4D97-AF65-F5344CB8AC3E}">
        <p14:creationId xmlns:p14="http://schemas.microsoft.com/office/powerpoint/2010/main" val="180760442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lvl="0"/>
            <a:fld id="{1DE96E15-BA78-4D39-8A3D-718822BD91F9}" type="slidenum">
              <a:rPr lang="en-US" altLang="en-US" noProof="0" smtClean="0"/>
              <a:pPr lvl="0"/>
              <a:t>6</a:t>
            </a:fld>
            <a:endParaRPr lang="en-US" altLang="en-US" noProof="0"/>
          </a:p>
        </p:txBody>
      </p:sp>
      <p:sp>
        <p:nvSpPr>
          <p:cNvPr id="2" name="Title 1"/>
          <p:cNvSpPr>
            <a:spLocks noGrp="1"/>
          </p:cNvSpPr>
          <p:nvPr>
            <p:ph type="title"/>
          </p:nvPr>
        </p:nvSpPr>
        <p:spPr/>
        <p:txBody>
          <a:bodyPr/>
          <a:lstStyle/>
          <a:p>
            <a:r>
              <a:rPr lang="en-US" dirty="0"/>
              <a:t>FPI Research Funding</a:t>
            </a:r>
          </a:p>
        </p:txBody>
      </p:sp>
      <p:pic>
        <p:nvPicPr>
          <p:cNvPr id="5" name="Content Placeholder 4"/>
          <p:cNvPicPr>
            <a:picLocks noGrp="1" noChangeAspect="1"/>
          </p:cNvPicPr>
          <p:nvPr>
            <p:ph idx="1"/>
          </p:nvPr>
        </p:nvPicPr>
        <p:blipFill>
          <a:blip r:embed="rId2"/>
          <a:stretch>
            <a:fillRect/>
          </a:stretch>
        </p:blipFill>
        <p:spPr>
          <a:xfrm>
            <a:off x="609600" y="2504979"/>
            <a:ext cx="10972800" cy="2411604"/>
          </a:xfrm>
          <a:prstGeom prst="rect">
            <a:avLst/>
          </a:prstGeom>
        </p:spPr>
      </p:pic>
    </p:spTree>
    <p:extLst>
      <p:ext uri="{BB962C8B-B14F-4D97-AF65-F5344CB8AC3E}">
        <p14:creationId xmlns:p14="http://schemas.microsoft.com/office/powerpoint/2010/main" val="2915232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p:txBody>
          <a:bodyPr/>
          <a:lstStyle/>
          <a:p>
            <a:r>
              <a:rPr lang="en-US" altLang="en-US" smtClean="0"/>
              <a:t>FPI Professors</a:t>
            </a:r>
            <a:endParaRPr lang="en-US" altLang="en-US" dirty="0"/>
          </a:p>
        </p:txBody>
      </p:sp>
      <p:sp>
        <p:nvSpPr>
          <p:cNvPr id="24" name="Slide Number Placeholder 23"/>
          <p:cNvSpPr>
            <a:spLocks noGrp="1"/>
          </p:cNvSpPr>
          <p:nvPr>
            <p:ph type="sldNum" sz="quarter" idx="12"/>
          </p:nvPr>
        </p:nvSpPr>
        <p:spPr/>
        <p:txBody>
          <a:bodyPr/>
          <a:lstStyle/>
          <a:p>
            <a:fld id="{B9B0392C-5BE7-214B-9E5F-CC8853CBAA6A}" type="slidenum">
              <a:rPr lang="en-US" smtClean="0"/>
              <a:pPr/>
              <a:t>7</a:t>
            </a:fld>
            <a:endParaRPr lang="en-US" dirty="0"/>
          </a:p>
        </p:txBody>
      </p:sp>
    </p:spTree>
    <p:extLst>
      <p:ext uri="{BB962C8B-B14F-4D97-AF65-F5344CB8AC3E}">
        <p14:creationId xmlns:p14="http://schemas.microsoft.com/office/powerpoint/2010/main" val="295609958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5" b="125"/>
          <a:stretch>
            <a:fillRect/>
          </a:stretch>
        </p:blipFill>
        <p:spPr/>
      </p:pic>
      <p:sp>
        <p:nvSpPr>
          <p:cNvPr id="8" name="Text Placeholder 7"/>
          <p:cNvSpPr>
            <a:spLocks noGrp="1"/>
          </p:cNvSpPr>
          <p:nvPr>
            <p:ph type="body" sz="quarter" idx="12"/>
          </p:nvPr>
        </p:nvSpPr>
        <p:spPr/>
        <p:txBody>
          <a:bodyPr/>
          <a:lstStyle/>
          <a:p>
            <a:r>
              <a:rPr lang="en-US" dirty="0"/>
              <a:t>figer@cfd.rit.edu</a:t>
            </a:r>
          </a:p>
        </p:txBody>
      </p:sp>
      <p:sp>
        <p:nvSpPr>
          <p:cNvPr id="9" name="Text Placeholder 8"/>
          <p:cNvSpPr>
            <a:spLocks noGrp="1"/>
          </p:cNvSpPr>
          <p:nvPr>
            <p:ph type="body" sz="quarter" idx="13"/>
          </p:nvPr>
        </p:nvSpPr>
        <p:spPr/>
        <p:txBody>
          <a:bodyPr/>
          <a:lstStyle/>
          <a:p>
            <a:r>
              <a:rPr lang="en-US" dirty="0"/>
              <a:t>eehsps@rit.edu</a:t>
            </a:r>
          </a:p>
        </p:txBody>
      </p:sp>
      <p:sp>
        <p:nvSpPr>
          <p:cNvPr id="7" name="Content Placeholder 6"/>
          <p:cNvSpPr>
            <a:spLocks noGrp="1"/>
          </p:cNvSpPr>
          <p:nvPr>
            <p:ph sz="quarter" idx="14"/>
          </p:nvPr>
        </p:nvSpPr>
        <p:spPr/>
        <p:txBody>
          <a:bodyPr>
            <a:normAutofit fontScale="77500" lnSpcReduction="20000"/>
          </a:bodyPr>
          <a:lstStyle/>
          <a:p>
            <a:pPr lvl="0"/>
            <a:r>
              <a:rPr lang="en-US" dirty="0"/>
              <a:t>Don Figer</a:t>
            </a:r>
          </a:p>
        </p:txBody>
      </p:sp>
      <p:pic>
        <p:nvPicPr>
          <p:cNvPr id="15" name="Picture Placeholder 14"/>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t="125" b="125"/>
          <a:stretch>
            <a:fillRect/>
          </a:stretch>
        </p:blipFill>
        <p:spPr/>
      </p:pic>
      <p:sp>
        <p:nvSpPr>
          <p:cNvPr id="11" name="Content Placeholder 10"/>
          <p:cNvSpPr>
            <a:spLocks noGrp="1"/>
          </p:cNvSpPr>
          <p:nvPr>
            <p:ph sz="quarter" idx="16"/>
          </p:nvPr>
        </p:nvSpPr>
        <p:spPr/>
        <p:txBody>
          <a:bodyPr>
            <a:normAutofit fontScale="77500" lnSpcReduction="20000"/>
          </a:bodyPr>
          <a:lstStyle/>
          <a:p>
            <a:pPr lvl="0"/>
            <a:r>
              <a:rPr lang="en-US" dirty="0"/>
              <a:t>Ed Hach</a:t>
            </a:r>
          </a:p>
        </p:txBody>
      </p:sp>
      <p:sp>
        <p:nvSpPr>
          <p:cNvPr id="12" name="Content Placeholder 11"/>
          <p:cNvSpPr>
            <a:spLocks noGrp="1"/>
          </p:cNvSpPr>
          <p:nvPr>
            <p:ph sz="quarter" idx="17"/>
          </p:nvPr>
        </p:nvSpPr>
        <p:spPr/>
        <p:txBody>
          <a:bodyPr/>
          <a:lstStyle/>
          <a:p>
            <a:pPr lvl="0"/>
            <a:r>
              <a:rPr lang="en-US" dirty="0"/>
              <a:t>Director | Future Photon Initiative | Center for Detectors</a:t>
            </a:r>
          </a:p>
          <a:p>
            <a:pPr lvl="0"/>
            <a:r>
              <a:rPr lang="x-none" dirty="0"/>
              <a:t>Professor</a:t>
            </a:r>
            <a:r>
              <a:rPr lang="en-US" dirty="0"/>
              <a:t> |</a:t>
            </a:r>
            <a:r>
              <a:rPr lang="x-none" dirty="0"/>
              <a:t> </a:t>
            </a:r>
            <a:r>
              <a:rPr lang="en-US" dirty="0"/>
              <a:t>College of Science</a:t>
            </a:r>
          </a:p>
        </p:txBody>
      </p:sp>
      <p:sp>
        <p:nvSpPr>
          <p:cNvPr id="27" name="Content Placeholder 26"/>
          <p:cNvSpPr>
            <a:spLocks noGrp="1"/>
          </p:cNvSpPr>
          <p:nvPr>
            <p:ph sz="quarter" idx="18"/>
          </p:nvPr>
        </p:nvSpPr>
        <p:spPr/>
        <p:txBody>
          <a:bodyPr/>
          <a:lstStyle/>
          <a:p>
            <a:pPr lvl="0"/>
            <a:r>
              <a:rPr lang="en-US" dirty="0"/>
              <a:t>Assistant </a:t>
            </a:r>
            <a:r>
              <a:rPr lang="x-none" dirty="0"/>
              <a:t>Professor</a:t>
            </a:r>
            <a:r>
              <a:rPr lang="en-US" dirty="0"/>
              <a:t> |</a:t>
            </a:r>
            <a:r>
              <a:rPr lang="x-none" dirty="0"/>
              <a:t> </a:t>
            </a:r>
            <a:r>
              <a:rPr lang="en-US" dirty="0"/>
              <a:t>School of Physics &amp; Astronomy</a:t>
            </a:r>
          </a:p>
        </p:txBody>
      </p:sp>
      <p:sp>
        <p:nvSpPr>
          <p:cNvPr id="17" name="Content Placeholder 16"/>
          <p:cNvSpPr>
            <a:spLocks noGrp="1"/>
          </p:cNvSpPr>
          <p:nvPr>
            <p:ph sz="quarter" idx="19"/>
          </p:nvPr>
        </p:nvSpPr>
        <p:spPr/>
        <p:txBody>
          <a:bodyPr/>
          <a:lstStyle/>
          <a:p>
            <a:pPr lvl="0"/>
            <a:r>
              <a:rPr lang="en-US" dirty="0"/>
              <a:t>Dr. Figer researches massive stars, massive star clusters, the Galactic center and advanced detectors for cross-disciplinary applications. Other research interests include developing integrated sensor systems on a wafer and development of a single photon sensing and photon number resolving detector.</a:t>
            </a:r>
          </a:p>
          <a:p>
            <a:endParaRPr lang="en-US" dirty="0"/>
          </a:p>
        </p:txBody>
      </p:sp>
      <p:sp>
        <p:nvSpPr>
          <p:cNvPr id="28" name="Content Placeholder 27"/>
          <p:cNvSpPr>
            <a:spLocks noGrp="1"/>
          </p:cNvSpPr>
          <p:nvPr>
            <p:ph sz="quarter" idx="20"/>
          </p:nvPr>
        </p:nvSpPr>
        <p:spPr/>
        <p:txBody>
          <a:bodyPr/>
          <a:lstStyle/>
          <a:p>
            <a:pPr lvl="0"/>
            <a:r>
              <a:rPr lang="en-US" dirty="0"/>
              <a:t>Dr. Hach researches quantum information processing using entanglement as a practical manageable resource. His work considers single and multi-photon interactions that provide higher sensitivity and lower power operation than electronic components with similar functionality. He also investigates continuous variable quantum systems for use in quantum systems. </a:t>
            </a:r>
          </a:p>
          <a:p>
            <a:endParaRPr lang="en-US" dirty="0"/>
          </a:p>
          <a:p>
            <a:endParaRPr lang="en-US" dirty="0"/>
          </a:p>
        </p:txBody>
      </p:sp>
      <p:sp>
        <p:nvSpPr>
          <p:cNvPr id="16" name="TextBox 15"/>
          <p:cNvSpPr txBox="1"/>
          <p:nvPr/>
        </p:nvSpPr>
        <p:spPr>
          <a:xfrm>
            <a:off x="1372005" y="3616648"/>
            <a:ext cx="4403948" cy="291939"/>
          </a:xfrm>
          <a:prstGeom prst="rect">
            <a:avLst/>
          </a:prstGeom>
          <a:noFill/>
        </p:spPr>
        <p:txBody>
          <a:bodyPr wrap="square" rtlCol="0">
            <a:spAutoFit/>
          </a:bodyPr>
          <a:lstStyle/>
          <a:p>
            <a:pPr algn="ctr"/>
            <a:r>
              <a:rPr lang="en-US" sz="1297" dirty="0">
                <a:latin typeface="Arial" panose="020B0604020202020204" pitchFamily="34" charset="0"/>
              </a:rPr>
              <a:t>.</a:t>
            </a:r>
          </a:p>
        </p:txBody>
      </p:sp>
    </p:spTree>
    <p:extLst>
      <p:ext uri="{BB962C8B-B14F-4D97-AF65-F5344CB8AC3E}">
        <p14:creationId xmlns:p14="http://schemas.microsoft.com/office/powerpoint/2010/main" val="32636866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83" b="83"/>
          <a:stretch>
            <a:fillRect/>
          </a:stretch>
        </p:blipFill>
        <p:spPr/>
      </p:pic>
      <p:sp>
        <p:nvSpPr>
          <p:cNvPr id="8" name="Text Placeholder 7"/>
          <p:cNvSpPr>
            <a:spLocks noGrp="1"/>
          </p:cNvSpPr>
          <p:nvPr>
            <p:ph type="body" sz="quarter" idx="12"/>
          </p:nvPr>
        </p:nvSpPr>
        <p:spPr/>
        <p:txBody>
          <a:bodyPr/>
          <a:lstStyle/>
          <a:p>
            <a:r>
              <a:rPr lang="en-US"/>
              <a:t>kdhemc@rit.edu</a:t>
            </a:r>
            <a:endParaRPr lang="en-US" dirty="0"/>
          </a:p>
        </p:txBody>
      </p:sp>
      <p:sp>
        <p:nvSpPr>
          <p:cNvPr id="7" name="Content Placeholder 6"/>
          <p:cNvSpPr>
            <a:spLocks noGrp="1"/>
          </p:cNvSpPr>
          <p:nvPr>
            <p:ph sz="quarter" idx="14"/>
          </p:nvPr>
        </p:nvSpPr>
        <p:spPr/>
        <p:txBody>
          <a:bodyPr>
            <a:normAutofit fontScale="77500" lnSpcReduction="20000"/>
          </a:bodyPr>
          <a:lstStyle/>
          <a:p>
            <a:pPr lvl="0"/>
            <a:r>
              <a:rPr lang="en-US"/>
              <a:t>Karl Hirschman</a:t>
            </a:r>
            <a:endParaRPr lang="en-US" dirty="0"/>
          </a:p>
        </p:txBody>
      </p:sp>
      <p:sp>
        <p:nvSpPr>
          <p:cNvPr id="12" name="Content Placeholder 11"/>
          <p:cNvSpPr>
            <a:spLocks noGrp="1"/>
          </p:cNvSpPr>
          <p:nvPr>
            <p:ph sz="quarter" idx="17"/>
          </p:nvPr>
        </p:nvSpPr>
        <p:spPr/>
        <p:txBody>
          <a:bodyPr/>
          <a:lstStyle/>
          <a:p>
            <a:pPr lvl="0"/>
            <a:r>
              <a:rPr lang="en-US" dirty="0"/>
              <a:t>Director | Semiconductor </a:t>
            </a:r>
            <a:r>
              <a:rPr lang="en-US" dirty="0" err="1" smtClean="0"/>
              <a:t>NanoFabrication</a:t>
            </a:r>
            <a:r>
              <a:rPr lang="en-US" dirty="0" smtClean="0"/>
              <a:t> </a:t>
            </a:r>
            <a:r>
              <a:rPr lang="en-US" dirty="0"/>
              <a:t>Laboratory</a:t>
            </a:r>
            <a:br>
              <a:rPr lang="en-US" dirty="0"/>
            </a:br>
            <a:r>
              <a:rPr lang="en-US" dirty="0"/>
              <a:t>Professor | Elec. &amp; Microelectronic Eng.</a:t>
            </a:r>
          </a:p>
        </p:txBody>
      </p:sp>
      <p:sp>
        <p:nvSpPr>
          <p:cNvPr id="16" name="Content Placeholder 15"/>
          <p:cNvSpPr>
            <a:spLocks noGrp="1"/>
          </p:cNvSpPr>
          <p:nvPr>
            <p:ph sz="quarter" idx="19"/>
          </p:nvPr>
        </p:nvSpPr>
        <p:spPr/>
        <p:txBody>
          <a:bodyPr/>
          <a:lstStyle/>
          <a:p>
            <a:pPr lvl="0"/>
            <a:r>
              <a:rPr lang="en-US" dirty="0"/>
              <a:t>Dr. Hirschman researches silicon and metal-oxide thin-film electronics in the Thin Film Electronics group. The group’s thin-film transistors using sputter-deposited Indium-Gallium-Zinc-Oxide demonstrate results among the best reported in the literature. His research focuses on low-temperature polycrystalline silicon explores alternative methods of crystallization using a flash-lamp annealing process.</a:t>
            </a:r>
          </a:p>
          <a:p>
            <a:endParaRPr lang="en-US" dirty="0"/>
          </a:p>
          <a:p>
            <a:endParaRPr lang="en-US" dirty="0"/>
          </a:p>
        </p:txBody>
      </p:sp>
      <p:sp>
        <p:nvSpPr>
          <p:cNvPr id="2" name="Text Placeholder 1">
            <a:extLst>
              <a:ext uri="{FF2B5EF4-FFF2-40B4-BE49-F238E27FC236}">
                <a16:creationId xmlns:a16="http://schemas.microsoft.com/office/drawing/2014/main" id="{0B9BEB53-CC15-B329-B02B-4E89503B4CCE}"/>
              </a:ext>
            </a:extLst>
          </p:cNvPr>
          <p:cNvSpPr>
            <a:spLocks noGrp="1"/>
          </p:cNvSpPr>
          <p:nvPr>
            <p:ph type="body" sz="quarter" idx="13"/>
          </p:nvPr>
        </p:nvSpPr>
        <p:spPr/>
        <p:txBody>
          <a:bodyPr/>
          <a:lstStyle/>
          <a:p>
            <a:r>
              <a:rPr lang="en-US" dirty="0"/>
              <a:t>mxbsps@rit.edu</a:t>
            </a:r>
          </a:p>
        </p:txBody>
      </p:sp>
      <p:pic>
        <p:nvPicPr>
          <p:cNvPr id="13" name="Picture Placeholder 12">
            <a:extLst>
              <a:ext uri="{FF2B5EF4-FFF2-40B4-BE49-F238E27FC236}">
                <a16:creationId xmlns:a16="http://schemas.microsoft.com/office/drawing/2014/main" id="{580AF3FF-51EE-FC0E-51D9-31585A6FFD58}"/>
              </a:ext>
            </a:extLst>
          </p:cNvPr>
          <p:cNvPicPr>
            <a:picLocks noGrp="1" noChangeAspect="1"/>
          </p:cNvPicPr>
          <p:nvPr>
            <p:ph type="pic" sz="quarter" idx="15"/>
          </p:nvPr>
        </p:nvPicPr>
        <p:blipFill>
          <a:blip r:embed="rId4"/>
          <a:srcRect l="15757" r="15757"/>
          <a:stretch>
            <a:fillRect/>
          </a:stretch>
        </p:blipFill>
        <p:spPr>
          <a:prstGeom prst="rect">
            <a:avLst/>
          </a:prstGeom>
        </p:spPr>
      </p:pic>
      <p:sp>
        <p:nvSpPr>
          <p:cNvPr id="4" name="Content Placeholder 3">
            <a:extLst>
              <a:ext uri="{FF2B5EF4-FFF2-40B4-BE49-F238E27FC236}">
                <a16:creationId xmlns:a16="http://schemas.microsoft.com/office/drawing/2014/main" id="{D3B59346-A0DB-9CE8-4B95-5457FCD6074A}"/>
              </a:ext>
            </a:extLst>
          </p:cNvPr>
          <p:cNvSpPr>
            <a:spLocks noGrp="1"/>
          </p:cNvSpPr>
          <p:nvPr>
            <p:ph sz="quarter" idx="16"/>
          </p:nvPr>
        </p:nvSpPr>
        <p:spPr/>
        <p:txBody>
          <a:bodyPr>
            <a:normAutofit fontScale="92500" lnSpcReduction="10000"/>
          </a:bodyPr>
          <a:lstStyle/>
          <a:p>
            <a:r>
              <a:rPr lang="en-US" sz="1500" dirty="0"/>
              <a:t>Mishkat Bhattacharya</a:t>
            </a:r>
          </a:p>
        </p:txBody>
      </p:sp>
      <p:sp>
        <p:nvSpPr>
          <p:cNvPr id="5" name="Content Placeholder 4">
            <a:extLst>
              <a:ext uri="{FF2B5EF4-FFF2-40B4-BE49-F238E27FC236}">
                <a16:creationId xmlns:a16="http://schemas.microsoft.com/office/drawing/2014/main" id="{22A1C762-75DC-35FD-B866-BAD0E0C1A941}"/>
              </a:ext>
            </a:extLst>
          </p:cNvPr>
          <p:cNvSpPr>
            <a:spLocks noGrp="1"/>
          </p:cNvSpPr>
          <p:nvPr>
            <p:ph sz="quarter" idx="18"/>
          </p:nvPr>
        </p:nvSpPr>
        <p:spPr/>
        <p:txBody>
          <a:bodyPr/>
          <a:lstStyle/>
          <a:p>
            <a:r>
              <a:rPr lang="en-US" dirty="0"/>
              <a:t>Professor</a:t>
            </a:r>
          </a:p>
          <a:p>
            <a:r>
              <a:rPr lang="en-US" dirty="0"/>
              <a:t>School of Physics and Astronomy</a:t>
            </a:r>
          </a:p>
          <a:p>
            <a:r>
              <a:rPr lang="en-US" dirty="0"/>
              <a:t>College of Science</a:t>
            </a:r>
          </a:p>
        </p:txBody>
      </p:sp>
      <p:sp>
        <p:nvSpPr>
          <p:cNvPr id="6" name="Content Placeholder 5">
            <a:extLst>
              <a:ext uri="{FF2B5EF4-FFF2-40B4-BE49-F238E27FC236}">
                <a16:creationId xmlns:a16="http://schemas.microsoft.com/office/drawing/2014/main" id="{53CBCAF3-075D-BE3F-8B9D-AEBB5436B77A}"/>
              </a:ext>
            </a:extLst>
          </p:cNvPr>
          <p:cNvSpPr>
            <a:spLocks noGrp="1"/>
          </p:cNvSpPr>
          <p:nvPr>
            <p:ph sz="quarter" idx="20"/>
          </p:nvPr>
        </p:nvSpPr>
        <p:spPr/>
        <p:txBody>
          <a:bodyPr/>
          <a:lstStyle/>
          <a:p>
            <a:r>
              <a:rPr lang="en-US" dirty="0"/>
              <a:t>Dr. Mishkat Bhattacharya is a Professor of Physics and Astronomy at the Rochester Institute of Technology. He is a program faculty in the Center for Imaging Sciences at RIT and a member of the Center for Coherence and Quantum Optics at the University of Rochester. Dr. Bhattacharya teaches freshman mechanics, modern physics, quantum mechanics, and quantum optics. He reviews regularly for journals such as Physical Review Letters, the Journal of Physics B, and the American Journal of Physics.</a:t>
            </a:r>
          </a:p>
        </p:txBody>
      </p:sp>
    </p:spTree>
    <p:extLst>
      <p:ext uri="{BB962C8B-B14F-4D97-AF65-F5344CB8AC3E}">
        <p14:creationId xmlns:p14="http://schemas.microsoft.com/office/powerpoint/2010/main" val="1839978225"/>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2335</TotalTime>
  <Words>2943</Words>
  <Application>Microsoft Office PowerPoint</Application>
  <PresentationFormat>Widescreen</PresentationFormat>
  <Paragraphs>349</Paragraphs>
  <Slides>55</Slides>
  <Notes>5</Notes>
  <HiddenSlides>1</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55</vt:i4>
      </vt:variant>
    </vt:vector>
  </HeadingPairs>
  <TitlesOfParts>
    <vt:vector size="65" baseType="lpstr">
      <vt:lpstr>ＭＳ Ｐゴシック</vt:lpstr>
      <vt:lpstr>Arial</vt:lpstr>
      <vt:lpstr>Arial</vt:lpstr>
      <vt:lpstr>Calibri</vt:lpstr>
      <vt:lpstr>Helvetica LT Std</vt:lpstr>
      <vt:lpstr>Helvetica LT Std Light</vt:lpstr>
      <vt:lpstr>Helvetica Neue</vt:lpstr>
      <vt:lpstr>Blank Presentation</vt:lpstr>
      <vt:lpstr>1_Blank Presentation</vt:lpstr>
      <vt:lpstr>Custom Design</vt:lpstr>
      <vt:lpstr>Future Photon Initiative Center for Detectors New Imaging Detectors for Astronomy</vt:lpstr>
      <vt:lpstr>Outline</vt:lpstr>
      <vt:lpstr>Don Figer - Speaker Bio</vt:lpstr>
      <vt:lpstr>Future Photon Initiative</vt:lpstr>
      <vt:lpstr>Future Photon Initiative</vt:lpstr>
      <vt:lpstr>FPI Research Funding</vt:lpstr>
      <vt:lpstr>FPI Professors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Center for Detectors</vt:lpstr>
      <vt:lpstr>PowerPoint Presentation</vt:lpstr>
      <vt:lpstr>PowerPoint Presentation</vt:lpstr>
      <vt:lpstr>PowerPoint Presentation</vt:lpstr>
      <vt:lpstr>CfD Professors</vt:lpstr>
      <vt:lpstr>CfD Students</vt:lpstr>
      <vt:lpstr>Single Photon Optical Imaging Detectors Justin Gallagher</vt:lpstr>
      <vt:lpstr>Life in the Universe</vt:lpstr>
      <vt:lpstr>State of the Art Detector Candidates for Future Missions</vt:lpstr>
      <vt:lpstr>Single Photon Sensitivity</vt:lpstr>
      <vt:lpstr>Single Photon Detector Operation</vt:lpstr>
      <vt:lpstr>Single-Photon CMOS Image Sensors</vt:lpstr>
      <vt:lpstr>Single Photon Images</vt:lpstr>
      <vt:lpstr>Sensor Parameters and Performance</vt:lpstr>
      <vt:lpstr>New FPGA-based Electronics</vt:lpstr>
      <vt:lpstr>Radiation Mitigation Readout Modes</vt:lpstr>
      <vt:lpstr>Custom Cryogenic and Vacuum Safe Readout Electronics</vt:lpstr>
      <vt:lpstr>Detector Mounted for Radiation (left) and Optical (right) Testing</vt:lpstr>
      <vt:lpstr>Dewar and Detector at the Proton Radiation Testing Facility</vt:lpstr>
      <vt:lpstr>Integrated Dark Signal as a Function of Radiation Dose</vt:lpstr>
      <vt:lpstr>Dark Current After Irradiation</vt:lpstr>
      <vt:lpstr>Single-Photon Sensing NIR Photodiode</vt:lpstr>
      <vt:lpstr>Telescopes at UofR’s Observatory (left) and RIT’s Observatory (right)</vt:lpstr>
      <vt:lpstr>Image of Lunar Terminator and Saturn</vt:lpstr>
      <vt:lpstr>Raw image of M67 using QISCDK </vt:lpstr>
      <vt:lpstr>Team Members</vt:lpstr>
      <vt:lpstr>Single Photon Project Summary</vt:lpstr>
      <vt:lpstr>New Large-format Infrared Detectors Lazar Buntic</vt:lpstr>
      <vt:lpstr>New Infrared Detectors for Astronomy</vt:lpstr>
      <vt:lpstr>Lattice Mismatch in MCT-on-Si</vt:lpstr>
      <vt:lpstr>Prototype Detectors</vt:lpstr>
      <vt:lpstr>Well Depth and Linearity</vt:lpstr>
      <vt:lpstr>Read Noise</vt:lpstr>
      <vt:lpstr>Dark Current</vt:lpstr>
      <vt:lpstr>Observing at the C.E.K. Mees Observatory</vt:lpstr>
      <vt:lpstr>Larger Formats</vt:lpstr>
      <vt:lpstr>A Single Photon Astrophotonic Optical Spectrograph Edwin Alexani, Pradip Gatkine</vt:lpstr>
      <vt:lpstr>Single Photon Counting Photonic Spectrograph</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Miron (RIT Student)</dc:creator>
  <cp:lastModifiedBy>Don Figer</cp:lastModifiedBy>
  <cp:revision>132</cp:revision>
  <dcterms:created xsi:type="dcterms:W3CDTF">2023-10-02T17:48:15Z</dcterms:created>
  <dcterms:modified xsi:type="dcterms:W3CDTF">2025-01-08T22:56:45Z</dcterms:modified>
</cp:coreProperties>
</file>