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0" r:id="rId12"/>
    <p:sldMasterId id="2147483792" r:id="rId13"/>
    <p:sldMasterId id="2147483804" r:id="rId14"/>
    <p:sldMasterId id="2147483816" r:id="rId15"/>
  </p:sldMasterIdLst>
  <p:notesMasterIdLst>
    <p:notesMasterId r:id="rId40"/>
  </p:notesMasterIdLst>
  <p:handoutMasterIdLst>
    <p:handoutMasterId r:id="rId41"/>
  </p:handoutMasterIdLst>
  <p:sldIdLst>
    <p:sldId id="256" r:id="rId16"/>
    <p:sldId id="332" r:id="rId17"/>
    <p:sldId id="278" r:id="rId18"/>
    <p:sldId id="300" r:id="rId19"/>
    <p:sldId id="299" r:id="rId20"/>
    <p:sldId id="301" r:id="rId21"/>
    <p:sldId id="305" r:id="rId22"/>
    <p:sldId id="312" r:id="rId23"/>
    <p:sldId id="315" r:id="rId24"/>
    <p:sldId id="303" r:id="rId25"/>
    <p:sldId id="313" r:id="rId26"/>
    <p:sldId id="324" r:id="rId27"/>
    <p:sldId id="314" r:id="rId28"/>
    <p:sldId id="316" r:id="rId29"/>
    <p:sldId id="317" r:id="rId30"/>
    <p:sldId id="319" r:id="rId31"/>
    <p:sldId id="320" r:id="rId32"/>
    <p:sldId id="330" r:id="rId33"/>
    <p:sldId id="333" r:id="rId34"/>
    <p:sldId id="331" r:id="rId35"/>
    <p:sldId id="321" r:id="rId36"/>
    <p:sldId id="329" r:id="rId37"/>
    <p:sldId id="297" r:id="rId38"/>
    <p:sldId id="334"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AAA"/>
    <a:srgbClr val="FF9191"/>
    <a:srgbClr val="FFBC4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ferSingleView="1">
    <p:restoredLeft sz="13574" autoAdjust="0"/>
    <p:restoredTop sz="98802" autoAdjust="0"/>
  </p:normalViewPr>
  <p:slideViewPr>
    <p:cSldViewPr snapToGrid="0" snapToObjects="1">
      <p:cViewPr>
        <p:scale>
          <a:sx n="100" d="100"/>
          <a:sy n="100" d="100"/>
        </p:scale>
        <p:origin x="-9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20" Type="http://schemas.openxmlformats.org/officeDocument/2006/relationships/slide" Target="slides/slide5.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2EA48C6-EA44-2342-8DBF-E0034FB4A6A2}" type="datetimeFigureOut">
              <a:rPr lang="en-US" smtClean="0"/>
              <a:pPr/>
              <a:t>10/9/2013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EF7BF9F-E590-D042-BDFA-9938CBCD2817}" type="slidenum">
              <a:rPr lang="en-US" smtClean="0"/>
              <a:pPr/>
              <a:t>‹N›</a:t>
            </a:fld>
            <a:endParaRPr lang="en-US"/>
          </a:p>
        </p:txBody>
      </p:sp>
    </p:spTree>
    <p:extLst>
      <p:ext uri="{BB962C8B-B14F-4D97-AF65-F5344CB8AC3E}">
        <p14:creationId xmlns:p14="http://schemas.microsoft.com/office/powerpoint/2010/main" val="6941720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3E5FD4-5E6E-E94D-B26F-9E062FCF2D81}" type="datetimeFigureOut">
              <a:rPr lang="en-US" smtClean="0"/>
              <a:pPr/>
              <a:t>10/9/2013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98F5BB-10B8-0249-B6DE-B71BA598AADC}" type="slidenum">
              <a:rPr lang="en-US" smtClean="0"/>
              <a:pPr/>
              <a:t>‹N›</a:t>
            </a:fld>
            <a:endParaRPr lang="en-US"/>
          </a:p>
        </p:txBody>
      </p:sp>
    </p:spTree>
    <p:extLst>
      <p:ext uri="{BB962C8B-B14F-4D97-AF65-F5344CB8AC3E}">
        <p14:creationId xmlns:p14="http://schemas.microsoft.com/office/powerpoint/2010/main" val="320425476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98F5BB-10B8-0249-B6DE-B71BA598AADC}" type="slidenum">
              <a:rPr lang="en-US" smtClean="0"/>
              <a:pPr/>
              <a:t>1</a:t>
            </a:fld>
            <a:endParaRPr lang="en-US"/>
          </a:p>
        </p:txBody>
      </p:sp>
    </p:spTree>
    <p:extLst>
      <p:ext uri="{BB962C8B-B14F-4D97-AF65-F5344CB8AC3E}">
        <p14:creationId xmlns:p14="http://schemas.microsoft.com/office/powerpoint/2010/main" val="838577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98F5BB-10B8-0249-B6DE-B71BA598AADC}" type="slidenum">
              <a:rPr lang="en-US" smtClean="0"/>
              <a:pPr/>
              <a:t>10</a:t>
            </a:fld>
            <a:endParaRPr lang="en-US"/>
          </a:p>
        </p:txBody>
      </p:sp>
    </p:spTree>
    <p:extLst>
      <p:ext uri="{BB962C8B-B14F-4D97-AF65-F5344CB8AC3E}">
        <p14:creationId xmlns:p14="http://schemas.microsoft.com/office/powerpoint/2010/main" val="3174200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98F5BB-10B8-0249-B6DE-B71BA598AADC}" type="slidenum">
              <a:rPr lang="en-US" smtClean="0"/>
              <a:pPr/>
              <a:t>11</a:t>
            </a:fld>
            <a:endParaRPr lang="en-US"/>
          </a:p>
        </p:txBody>
      </p:sp>
    </p:spTree>
    <p:extLst>
      <p:ext uri="{BB962C8B-B14F-4D97-AF65-F5344CB8AC3E}">
        <p14:creationId xmlns:p14="http://schemas.microsoft.com/office/powerpoint/2010/main" val="3174200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98F5BB-10B8-0249-B6DE-B71BA598AADC}" type="slidenum">
              <a:rPr lang="en-US" smtClean="0"/>
              <a:pPr/>
              <a:t>12</a:t>
            </a:fld>
            <a:endParaRPr lang="en-US"/>
          </a:p>
        </p:txBody>
      </p:sp>
    </p:spTree>
    <p:extLst>
      <p:ext uri="{BB962C8B-B14F-4D97-AF65-F5344CB8AC3E}">
        <p14:creationId xmlns:p14="http://schemas.microsoft.com/office/powerpoint/2010/main" val="3174200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98F5BB-10B8-0249-B6DE-B71BA598AADC}" type="slidenum">
              <a:rPr lang="en-US" smtClean="0"/>
              <a:pPr/>
              <a:t>13</a:t>
            </a:fld>
            <a:endParaRPr lang="en-US"/>
          </a:p>
        </p:txBody>
      </p:sp>
    </p:spTree>
    <p:extLst>
      <p:ext uri="{BB962C8B-B14F-4D97-AF65-F5344CB8AC3E}">
        <p14:creationId xmlns:p14="http://schemas.microsoft.com/office/powerpoint/2010/main" val="3174200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98F5BB-10B8-0249-B6DE-B71BA598AADC}" type="slidenum">
              <a:rPr lang="en-US" smtClean="0"/>
              <a:pPr/>
              <a:t>14</a:t>
            </a:fld>
            <a:endParaRPr lang="en-US"/>
          </a:p>
        </p:txBody>
      </p:sp>
    </p:spTree>
    <p:extLst>
      <p:ext uri="{BB962C8B-B14F-4D97-AF65-F5344CB8AC3E}">
        <p14:creationId xmlns:p14="http://schemas.microsoft.com/office/powerpoint/2010/main" val="3174200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98F5BB-10B8-0249-B6DE-B71BA598AADC}" type="slidenum">
              <a:rPr lang="en-US" smtClean="0"/>
              <a:pPr/>
              <a:t>15</a:t>
            </a:fld>
            <a:endParaRPr lang="en-US"/>
          </a:p>
        </p:txBody>
      </p:sp>
    </p:spTree>
    <p:extLst>
      <p:ext uri="{BB962C8B-B14F-4D97-AF65-F5344CB8AC3E}">
        <p14:creationId xmlns:p14="http://schemas.microsoft.com/office/powerpoint/2010/main" val="3174200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98F5BB-10B8-0249-B6DE-B71BA598AADC}" type="slidenum">
              <a:rPr lang="en-US" smtClean="0"/>
              <a:pPr/>
              <a:t>16</a:t>
            </a:fld>
            <a:endParaRPr lang="en-US"/>
          </a:p>
        </p:txBody>
      </p:sp>
    </p:spTree>
    <p:extLst>
      <p:ext uri="{BB962C8B-B14F-4D97-AF65-F5344CB8AC3E}">
        <p14:creationId xmlns:p14="http://schemas.microsoft.com/office/powerpoint/2010/main" val="31742005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98F5BB-10B8-0249-B6DE-B71BA598AADC}" type="slidenum">
              <a:rPr lang="en-US" smtClean="0"/>
              <a:pPr/>
              <a:t>17</a:t>
            </a:fld>
            <a:endParaRPr lang="en-US"/>
          </a:p>
        </p:txBody>
      </p:sp>
    </p:spTree>
    <p:extLst>
      <p:ext uri="{BB962C8B-B14F-4D97-AF65-F5344CB8AC3E}">
        <p14:creationId xmlns:p14="http://schemas.microsoft.com/office/powerpoint/2010/main" val="3174200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98F5BB-10B8-0249-B6DE-B71BA598AADC}" type="slidenum">
              <a:rPr lang="en-US" smtClean="0"/>
              <a:pPr/>
              <a:t>22</a:t>
            </a:fld>
            <a:endParaRPr lang="en-US"/>
          </a:p>
        </p:txBody>
      </p:sp>
    </p:spTree>
    <p:extLst>
      <p:ext uri="{BB962C8B-B14F-4D97-AF65-F5344CB8AC3E}">
        <p14:creationId xmlns:p14="http://schemas.microsoft.com/office/powerpoint/2010/main" val="31742005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98F5BB-10B8-0249-B6DE-B71BA598AADC}" type="slidenum">
              <a:rPr lang="en-US" smtClean="0"/>
              <a:pPr/>
              <a:t>23</a:t>
            </a:fld>
            <a:endParaRPr lang="en-US"/>
          </a:p>
        </p:txBody>
      </p:sp>
    </p:spTree>
    <p:extLst>
      <p:ext uri="{BB962C8B-B14F-4D97-AF65-F5344CB8AC3E}">
        <p14:creationId xmlns:p14="http://schemas.microsoft.com/office/powerpoint/2010/main" val="3174200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98F5BB-10B8-0249-B6DE-B71BA598AADC}" type="slidenum">
              <a:rPr lang="en-US" smtClean="0"/>
              <a:pPr/>
              <a:t>2</a:t>
            </a:fld>
            <a:endParaRPr lang="en-US"/>
          </a:p>
        </p:txBody>
      </p:sp>
    </p:spTree>
    <p:extLst>
      <p:ext uri="{BB962C8B-B14F-4D97-AF65-F5344CB8AC3E}">
        <p14:creationId xmlns:p14="http://schemas.microsoft.com/office/powerpoint/2010/main" val="3174200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98F5BB-10B8-0249-B6DE-B71BA598AADC}" type="slidenum">
              <a:rPr lang="en-US" smtClean="0"/>
              <a:pPr/>
              <a:t>3</a:t>
            </a:fld>
            <a:endParaRPr lang="en-US"/>
          </a:p>
        </p:txBody>
      </p:sp>
    </p:spTree>
    <p:extLst>
      <p:ext uri="{BB962C8B-B14F-4D97-AF65-F5344CB8AC3E}">
        <p14:creationId xmlns:p14="http://schemas.microsoft.com/office/powerpoint/2010/main" val="3174200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98F5BB-10B8-0249-B6DE-B71BA598AADC}" type="slidenum">
              <a:rPr lang="en-US" smtClean="0"/>
              <a:pPr/>
              <a:t>4</a:t>
            </a:fld>
            <a:endParaRPr lang="en-US"/>
          </a:p>
        </p:txBody>
      </p:sp>
    </p:spTree>
    <p:extLst>
      <p:ext uri="{BB962C8B-B14F-4D97-AF65-F5344CB8AC3E}">
        <p14:creationId xmlns:p14="http://schemas.microsoft.com/office/powerpoint/2010/main" val="3174200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98F5BB-10B8-0249-B6DE-B71BA598AADC}" type="slidenum">
              <a:rPr lang="en-US" smtClean="0"/>
              <a:pPr/>
              <a:t>5</a:t>
            </a:fld>
            <a:endParaRPr lang="en-US"/>
          </a:p>
        </p:txBody>
      </p:sp>
    </p:spTree>
    <p:extLst>
      <p:ext uri="{BB962C8B-B14F-4D97-AF65-F5344CB8AC3E}">
        <p14:creationId xmlns:p14="http://schemas.microsoft.com/office/powerpoint/2010/main" val="3174200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98F5BB-10B8-0249-B6DE-B71BA598AADC}" type="slidenum">
              <a:rPr lang="en-US" smtClean="0"/>
              <a:pPr/>
              <a:t>6</a:t>
            </a:fld>
            <a:endParaRPr lang="en-US"/>
          </a:p>
        </p:txBody>
      </p:sp>
    </p:spTree>
    <p:extLst>
      <p:ext uri="{BB962C8B-B14F-4D97-AF65-F5344CB8AC3E}">
        <p14:creationId xmlns:p14="http://schemas.microsoft.com/office/powerpoint/2010/main" val="3174200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98F5BB-10B8-0249-B6DE-B71BA598AADC}" type="slidenum">
              <a:rPr lang="en-US" smtClean="0"/>
              <a:pPr/>
              <a:t>7</a:t>
            </a:fld>
            <a:endParaRPr lang="en-US"/>
          </a:p>
        </p:txBody>
      </p:sp>
    </p:spTree>
    <p:extLst>
      <p:ext uri="{BB962C8B-B14F-4D97-AF65-F5344CB8AC3E}">
        <p14:creationId xmlns:p14="http://schemas.microsoft.com/office/powerpoint/2010/main" val="3174200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98F5BB-10B8-0249-B6DE-B71BA598AADC}" type="slidenum">
              <a:rPr lang="en-US" smtClean="0"/>
              <a:pPr/>
              <a:t>8</a:t>
            </a:fld>
            <a:endParaRPr lang="en-US"/>
          </a:p>
        </p:txBody>
      </p:sp>
    </p:spTree>
    <p:extLst>
      <p:ext uri="{BB962C8B-B14F-4D97-AF65-F5344CB8AC3E}">
        <p14:creationId xmlns:p14="http://schemas.microsoft.com/office/powerpoint/2010/main" val="3174200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98F5BB-10B8-0249-B6DE-B71BA598AADC}" type="slidenum">
              <a:rPr lang="en-US" smtClean="0"/>
              <a:pPr/>
              <a:t>9</a:t>
            </a:fld>
            <a:endParaRPr lang="en-US"/>
          </a:p>
        </p:txBody>
      </p:sp>
    </p:spTree>
    <p:extLst>
      <p:ext uri="{BB962C8B-B14F-4D97-AF65-F5344CB8AC3E}">
        <p14:creationId xmlns:p14="http://schemas.microsoft.com/office/powerpoint/2010/main" val="3174200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3027794A-46FF-7D4E-9B06-BEF9F827297B}" type="slidenum">
              <a:rPr lang="en-US" smtClean="0"/>
              <a:pPr/>
              <a:t>‹N›</a:t>
            </a:fld>
            <a:endParaRPr lang="en-US"/>
          </a:p>
        </p:txBody>
      </p:sp>
    </p:spTree>
    <p:extLst>
      <p:ext uri="{BB962C8B-B14F-4D97-AF65-F5344CB8AC3E}">
        <p14:creationId xmlns:p14="http://schemas.microsoft.com/office/powerpoint/2010/main" val="3283139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3027794A-46FF-7D4E-9B06-BEF9F827297B}" type="slidenum">
              <a:rPr lang="en-US" smtClean="0"/>
              <a:pPr/>
              <a:t>‹N›</a:t>
            </a:fld>
            <a:endParaRPr lang="en-US"/>
          </a:p>
        </p:txBody>
      </p:sp>
    </p:spTree>
    <p:extLst>
      <p:ext uri="{BB962C8B-B14F-4D97-AF65-F5344CB8AC3E}">
        <p14:creationId xmlns:p14="http://schemas.microsoft.com/office/powerpoint/2010/main" val="82875930"/>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a:prstGeom prst="rect">
            <a:avLst/>
          </a:prstGeom>
        </p:spPr>
        <p:txBody>
          <a:bodyPr vert="horz" lIns="64258" tIns="32128" rIns="64258" bIns="32128"/>
          <a:lstStyle/>
          <a:p>
            <a:r>
              <a:rPr lang="en-US" smtClean="0"/>
              <a:t>Click to edit Master title style</a:t>
            </a:r>
            <a:endParaRPr lang="en-US"/>
          </a:p>
        </p:txBody>
      </p:sp>
      <p:sp>
        <p:nvSpPr>
          <p:cNvPr id="3" name="Subtitle 2"/>
          <p:cNvSpPr>
            <a:spLocks noGrp="1"/>
          </p:cNvSpPr>
          <p:nvPr>
            <p:ph type="subTitle" idx="1"/>
          </p:nvPr>
        </p:nvSpPr>
        <p:spPr>
          <a:xfrm>
            <a:off x="1371824" y="3886657"/>
            <a:ext cx="6400354" cy="1752451"/>
          </a:xfrm>
          <a:prstGeom prst="rect">
            <a:avLst/>
          </a:prstGeom>
        </p:spPr>
        <p:txBody>
          <a:bodyPr vert="horz" lIns="64258" tIns="32128" rIns="64258" bIns="32128"/>
          <a:lstStyle>
            <a:lvl1pPr marL="0" indent="0" algn="ctr">
              <a:buNone/>
              <a:defRPr/>
            </a:lvl1pPr>
            <a:lvl2pPr marL="321291" indent="0" algn="ctr">
              <a:buNone/>
              <a:defRPr/>
            </a:lvl2pPr>
            <a:lvl3pPr marL="642585" indent="0" algn="ctr">
              <a:buNone/>
              <a:defRPr/>
            </a:lvl3pPr>
            <a:lvl4pPr marL="963876" indent="0" algn="ctr">
              <a:buNone/>
              <a:defRPr/>
            </a:lvl4pPr>
            <a:lvl5pPr marL="1285171" indent="0" algn="ctr">
              <a:buNone/>
              <a:defRPr/>
            </a:lvl5pPr>
            <a:lvl6pPr marL="1606464" indent="0" algn="ctr">
              <a:buNone/>
              <a:defRPr/>
            </a:lvl6pPr>
            <a:lvl7pPr marL="1927756" indent="0" algn="ctr">
              <a:buNone/>
              <a:defRPr/>
            </a:lvl7pPr>
            <a:lvl8pPr marL="2249051" indent="0" algn="ctr">
              <a:buNone/>
              <a:defRPr/>
            </a:lvl8pPr>
            <a:lvl9pPr marL="2570344"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B7DBECC6-43A7-D346-95A2-4795D779F3C1}" type="slidenum">
              <a:rPr lang="en-US"/>
              <a:pPr/>
              <a:t>‹N›</a:t>
            </a:fld>
            <a:endParaRPr lang="en-US"/>
          </a:p>
        </p:txBody>
      </p:sp>
    </p:spTree>
    <p:extLst>
      <p:ext uri="{BB962C8B-B14F-4D97-AF65-F5344CB8AC3E}">
        <p14:creationId xmlns:p14="http://schemas.microsoft.com/office/powerpoint/2010/main" val="343889502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58" tIns="32128" rIns="64258" bIns="32128"/>
          <a:lstStyle/>
          <a:p>
            <a:r>
              <a:rPr lang="en-US" smtClean="0"/>
              <a:t>Click to edit Master title style</a:t>
            </a:r>
            <a:endParaRPr lang="en-US"/>
          </a:p>
        </p:txBody>
      </p:sp>
      <p:sp>
        <p:nvSpPr>
          <p:cNvPr id="3" name="Content Placeholder 2"/>
          <p:cNvSpPr>
            <a:spLocks noGrp="1"/>
          </p:cNvSpPr>
          <p:nvPr>
            <p:ph idx="1"/>
          </p:nvPr>
        </p:nvSpPr>
        <p:spPr>
          <a:xfrm>
            <a:off x="457647" y="1600657"/>
            <a:ext cx="8228707" cy="4525119"/>
          </a:xfrm>
          <a:prstGeom prst="rect">
            <a:avLst/>
          </a:prstGeom>
        </p:spPr>
        <p:txBody>
          <a:bodyPr vert="horz" lIns="64258" tIns="32128" rIns="64258" bIns="3212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238620E3-B458-914F-9EA6-5757C21CF2EC}" type="slidenum">
              <a:rPr lang="en-US"/>
              <a:pPr/>
              <a:t>‹N›</a:t>
            </a:fld>
            <a:endParaRPr lang="en-US"/>
          </a:p>
        </p:txBody>
      </p:sp>
    </p:spTree>
    <p:extLst>
      <p:ext uri="{BB962C8B-B14F-4D97-AF65-F5344CB8AC3E}">
        <p14:creationId xmlns:p14="http://schemas.microsoft.com/office/powerpoint/2010/main" val="2182719000"/>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a:prstGeom prst="rect">
            <a:avLst/>
          </a:prstGeom>
        </p:spPr>
        <p:txBody>
          <a:bodyPr vert="horz" lIns="64258" tIns="32128" rIns="64258" bIns="32128"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a:prstGeom prst="rect">
            <a:avLst/>
          </a:prstGeom>
        </p:spPr>
        <p:txBody>
          <a:bodyPr vert="horz" lIns="64258" tIns="32128" rIns="64258" bIns="32128" anchor="b"/>
          <a:lstStyle>
            <a:lvl1pPr marL="0" indent="0">
              <a:buNone/>
              <a:defRPr sz="1400"/>
            </a:lvl1pPr>
            <a:lvl2pPr marL="321291" indent="0">
              <a:buNone/>
              <a:defRPr sz="1300"/>
            </a:lvl2pPr>
            <a:lvl3pPr marL="642585" indent="0">
              <a:buNone/>
              <a:defRPr sz="1100"/>
            </a:lvl3pPr>
            <a:lvl4pPr marL="963876" indent="0">
              <a:buNone/>
              <a:defRPr sz="1000"/>
            </a:lvl4pPr>
            <a:lvl5pPr marL="1285171" indent="0">
              <a:buNone/>
              <a:defRPr sz="1000"/>
            </a:lvl5pPr>
            <a:lvl6pPr marL="1606464" indent="0">
              <a:buNone/>
              <a:defRPr sz="1000"/>
            </a:lvl6pPr>
            <a:lvl7pPr marL="1927756" indent="0">
              <a:buNone/>
              <a:defRPr sz="1000"/>
            </a:lvl7pPr>
            <a:lvl8pPr marL="2249051" indent="0">
              <a:buNone/>
              <a:defRPr sz="1000"/>
            </a:lvl8pPr>
            <a:lvl9pPr marL="2570344" indent="0">
              <a:buNone/>
              <a:defRPr sz="10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3EB9035A-C899-2F41-BFCE-B5C1BC4AA9ED}" type="slidenum">
              <a:rPr lang="en-US"/>
              <a:pPr/>
              <a:t>‹N›</a:t>
            </a:fld>
            <a:endParaRPr lang="en-US"/>
          </a:p>
        </p:txBody>
      </p:sp>
    </p:spTree>
    <p:extLst>
      <p:ext uri="{BB962C8B-B14F-4D97-AF65-F5344CB8AC3E}">
        <p14:creationId xmlns:p14="http://schemas.microsoft.com/office/powerpoint/2010/main" val="1193255623"/>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58" tIns="32128" rIns="64258" bIns="32128"/>
          <a:lstStyle/>
          <a:p>
            <a:r>
              <a:rPr lang="en-US" smtClean="0"/>
              <a:t>Click to edit Master title style</a:t>
            </a:r>
            <a:endParaRPr lang="en-US"/>
          </a:p>
        </p:txBody>
      </p:sp>
      <p:sp>
        <p:nvSpPr>
          <p:cNvPr id="3" name="Content Placeholder 2"/>
          <p:cNvSpPr>
            <a:spLocks noGrp="1"/>
          </p:cNvSpPr>
          <p:nvPr>
            <p:ph sz="half" idx="1"/>
          </p:nvPr>
        </p:nvSpPr>
        <p:spPr>
          <a:xfrm>
            <a:off x="457648" y="1600657"/>
            <a:ext cx="4060775" cy="4525119"/>
          </a:xfrm>
          <a:prstGeom prst="rect">
            <a:avLst/>
          </a:prstGeom>
        </p:spPr>
        <p:txBody>
          <a:bodyPr vert="horz" lIns="64258" tIns="32128" rIns="64258" bIns="32128"/>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9" y="1600657"/>
            <a:ext cx="4060775" cy="4525119"/>
          </a:xfrm>
          <a:prstGeom prst="rect">
            <a:avLst/>
          </a:prstGeom>
        </p:spPr>
        <p:txBody>
          <a:bodyPr vert="horz" lIns="64258" tIns="32128" rIns="64258" bIns="32128"/>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29BFA4AE-8F7A-E440-9903-B2A5EDCE3C69}" type="slidenum">
              <a:rPr lang="en-US"/>
              <a:pPr/>
              <a:t>‹N›</a:t>
            </a:fld>
            <a:endParaRPr lang="en-US"/>
          </a:p>
        </p:txBody>
      </p:sp>
    </p:spTree>
    <p:extLst>
      <p:ext uri="{BB962C8B-B14F-4D97-AF65-F5344CB8AC3E}">
        <p14:creationId xmlns:p14="http://schemas.microsoft.com/office/powerpoint/2010/main" val="1876891163"/>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58" tIns="32128" rIns="64258" bIns="32128"/>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a:prstGeom prst="rect">
            <a:avLst/>
          </a:prstGeom>
        </p:spPr>
        <p:txBody>
          <a:bodyPr vert="horz" lIns="64258" tIns="32128" rIns="64258" bIns="32128" anchor="b"/>
          <a:lstStyle>
            <a:lvl1pPr marL="0" indent="0">
              <a:buNone/>
              <a:defRPr sz="1700" b="1"/>
            </a:lvl1pPr>
            <a:lvl2pPr marL="321291" indent="0">
              <a:buNone/>
              <a:defRPr sz="1400" b="1"/>
            </a:lvl2pPr>
            <a:lvl3pPr marL="642585" indent="0">
              <a:buNone/>
              <a:defRPr sz="1300" b="1"/>
            </a:lvl3pPr>
            <a:lvl4pPr marL="963876" indent="0">
              <a:buNone/>
              <a:defRPr sz="1100" b="1"/>
            </a:lvl4pPr>
            <a:lvl5pPr marL="1285171" indent="0">
              <a:buNone/>
              <a:defRPr sz="1100" b="1"/>
            </a:lvl5pPr>
            <a:lvl6pPr marL="1606464" indent="0">
              <a:buNone/>
              <a:defRPr sz="1100" b="1"/>
            </a:lvl6pPr>
            <a:lvl7pPr marL="1927756" indent="0">
              <a:buNone/>
              <a:defRPr sz="1100" b="1"/>
            </a:lvl7pPr>
            <a:lvl8pPr marL="2249051" indent="0">
              <a:buNone/>
              <a:defRPr sz="1100" b="1"/>
            </a:lvl8pPr>
            <a:lvl9pPr marL="2570344"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a:prstGeom prst="rect">
            <a:avLst/>
          </a:prstGeom>
        </p:spPr>
        <p:txBody>
          <a:bodyPr vert="horz" lIns="64258" tIns="32128" rIns="64258" bIns="32128"/>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a:prstGeom prst="rect">
            <a:avLst/>
          </a:prstGeom>
        </p:spPr>
        <p:txBody>
          <a:bodyPr vert="horz" lIns="64258" tIns="32128" rIns="64258" bIns="32128" anchor="b"/>
          <a:lstStyle>
            <a:lvl1pPr marL="0" indent="0">
              <a:buNone/>
              <a:defRPr sz="1700" b="1"/>
            </a:lvl1pPr>
            <a:lvl2pPr marL="321291" indent="0">
              <a:buNone/>
              <a:defRPr sz="1400" b="1"/>
            </a:lvl2pPr>
            <a:lvl3pPr marL="642585" indent="0">
              <a:buNone/>
              <a:defRPr sz="1300" b="1"/>
            </a:lvl3pPr>
            <a:lvl4pPr marL="963876" indent="0">
              <a:buNone/>
              <a:defRPr sz="1100" b="1"/>
            </a:lvl4pPr>
            <a:lvl5pPr marL="1285171" indent="0">
              <a:buNone/>
              <a:defRPr sz="1100" b="1"/>
            </a:lvl5pPr>
            <a:lvl6pPr marL="1606464" indent="0">
              <a:buNone/>
              <a:defRPr sz="1100" b="1"/>
            </a:lvl6pPr>
            <a:lvl7pPr marL="1927756" indent="0">
              <a:buNone/>
              <a:defRPr sz="1100" b="1"/>
            </a:lvl7pPr>
            <a:lvl8pPr marL="2249051" indent="0">
              <a:buNone/>
              <a:defRPr sz="1100" b="1"/>
            </a:lvl8pPr>
            <a:lvl9pPr marL="2570344"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a:prstGeom prst="rect">
            <a:avLst/>
          </a:prstGeom>
        </p:spPr>
        <p:txBody>
          <a:bodyPr vert="horz" lIns="64258" tIns="32128" rIns="64258" bIns="32128"/>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2D68BC26-B4C7-2649-A38B-47ACFB69B183}" type="slidenum">
              <a:rPr lang="en-US"/>
              <a:pPr/>
              <a:t>‹N›</a:t>
            </a:fld>
            <a:endParaRPr lang="en-US"/>
          </a:p>
        </p:txBody>
      </p:sp>
    </p:spTree>
    <p:extLst>
      <p:ext uri="{BB962C8B-B14F-4D97-AF65-F5344CB8AC3E}">
        <p14:creationId xmlns:p14="http://schemas.microsoft.com/office/powerpoint/2010/main" val="618253976"/>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58" tIns="32128" rIns="64258" bIns="32128"/>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D1A0A154-0A8C-254E-8014-064363BE458F}" type="slidenum">
              <a:rPr lang="en-US"/>
              <a:pPr/>
              <a:t>‹N›</a:t>
            </a:fld>
            <a:endParaRPr lang="en-US"/>
          </a:p>
        </p:txBody>
      </p:sp>
    </p:spTree>
    <p:extLst>
      <p:ext uri="{BB962C8B-B14F-4D97-AF65-F5344CB8AC3E}">
        <p14:creationId xmlns:p14="http://schemas.microsoft.com/office/powerpoint/2010/main" val="3862127010"/>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D20A57C4-0DD9-5E4E-AA4C-0E9172335670}" type="slidenum">
              <a:rPr lang="en-US"/>
              <a:pPr/>
              <a:t>‹N›</a:t>
            </a:fld>
            <a:endParaRPr lang="en-US"/>
          </a:p>
        </p:txBody>
      </p:sp>
    </p:spTree>
    <p:extLst>
      <p:ext uri="{BB962C8B-B14F-4D97-AF65-F5344CB8AC3E}">
        <p14:creationId xmlns:p14="http://schemas.microsoft.com/office/powerpoint/2010/main" val="27657404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7" y="273483"/>
            <a:ext cx="3008189" cy="1161975"/>
          </a:xfrm>
          <a:prstGeom prst="rect">
            <a:avLst/>
          </a:prstGeom>
        </p:spPr>
        <p:txBody>
          <a:bodyPr vert="horz" lIns="64258" tIns="32128" rIns="64258" bIns="32128"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a:prstGeom prst="rect">
            <a:avLst/>
          </a:prstGeom>
        </p:spPr>
        <p:txBody>
          <a:bodyPr vert="horz" lIns="64258" tIns="32128" rIns="64258" bIns="32128"/>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57" y="1435448"/>
            <a:ext cx="3008189" cy="4690318"/>
          </a:xfrm>
          <a:prstGeom prst="rect">
            <a:avLst/>
          </a:prstGeom>
        </p:spPr>
        <p:txBody>
          <a:bodyPr vert="horz" lIns="64258" tIns="32128" rIns="64258" bIns="32128"/>
          <a:lstStyle>
            <a:lvl1pPr marL="0" indent="0">
              <a:buNone/>
              <a:defRPr sz="1000"/>
            </a:lvl1pPr>
            <a:lvl2pPr marL="321291" indent="0">
              <a:buNone/>
              <a:defRPr sz="800"/>
            </a:lvl2pPr>
            <a:lvl3pPr marL="642585" indent="0">
              <a:buNone/>
              <a:defRPr sz="700"/>
            </a:lvl3pPr>
            <a:lvl4pPr marL="963876" indent="0">
              <a:buNone/>
              <a:defRPr sz="600"/>
            </a:lvl4pPr>
            <a:lvl5pPr marL="1285171" indent="0">
              <a:buNone/>
              <a:defRPr sz="600"/>
            </a:lvl5pPr>
            <a:lvl6pPr marL="1606464" indent="0">
              <a:buNone/>
              <a:defRPr sz="600"/>
            </a:lvl6pPr>
            <a:lvl7pPr marL="1927756" indent="0">
              <a:buNone/>
              <a:defRPr sz="600"/>
            </a:lvl7pPr>
            <a:lvl8pPr marL="2249051" indent="0">
              <a:buNone/>
              <a:defRPr sz="600"/>
            </a:lvl8pPr>
            <a:lvl9pPr marL="2570344"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A289F26A-9EF1-8247-B3D2-D9CDBA00090F}" type="slidenum">
              <a:rPr lang="en-US"/>
              <a:pPr/>
              <a:t>‹N›</a:t>
            </a:fld>
            <a:endParaRPr lang="en-US"/>
          </a:p>
        </p:txBody>
      </p:sp>
    </p:spTree>
    <p:extLst>
      <p:ext uri="{BB962C8B-B14F-4D97-AF65-F5344CB8AC3E}">
        <p14:creationId xmlns:p14="http://schemas.microsoft.com/office/powerpoint/2010/main" val="2289906047"/>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5" y="4800824"/>
            <a:ext cx="5486177" cy="567035"/>
          </a:xfrm>
          <a:prstGeom prst="rect">
            <a:avLst/>
          </a:prstGeom>
        </p:spPr>
        <p:txBody>
          <a:bodyPr vert="horz" lIns="64258" tIns="32128" rIns="64258" bIns="32128"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45" y="612800"/>
            <a:ext cx="5486177" cy="4114354"/>
          </a:xfrm>
          <a:prstGeom prst="rect">
            <a:avLst/>
          </a:prstGeom>
        </p:spPr>
        <p:txBody>
          <a:bodyPr vert="horz" lIns="64258" tIns="32128" rIns="64258" bIns="32128"/>
          <a:lstStyle>
            <a:lvl1pPr marL="0" indent="0">
              <a:buNone/>
              <a:defRPr sz="2200"/>
            </a:lvl1pPr>
            <a:lvl2pPr marL="321291" indent="0">
              <a:buNone/>
              <a:defRPr sz="2000"/>
            </a:lvl2pPr>
            <a:lvl3pPr marL="642585" indent="0">
              <a:buNone/>
              <a:defRPr sz="1700"/>
            </a:lvl3pPr>
            <a:lvl4pPr marL="963876" indent="0">
              <a:buNone/>
              <a:defRPr sz="1400"/>
            </a:lvl4pPr>
            <a:lvl5pPr marL="1285171" indent="0">
              <a:buNone/>
              <a:defRPr sz="1400"/>
            </a:lvl5pPr>
            <a:lvl6pPr marL="1606464" indent="0">
              <a:buNone/>
              <a:defRPr sz="1400"/>
            </a:lvl6pPr>
            <a:lvl7pPr marL="1927756" indent="0">
              <a:buNone/>
              <a:defRPr sz="1400"/>
            </a:lvl7pPr>
            <a:lvl8pPr marL="2249051" indent="0">
              <a:buNone/>
              <a:defRPr sz="1400"/>
            </a:lvl8pPr>
            <a:lvl9pPr marL="2570344" indent="0">
              <a:buNone/>
              <a:defRPr sz="14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645" y="5367860"/>
            <a:ext cx="5486177" cy="804788"/>
          </a:xfrm>
          <a:prstGeom prst="rect">
            <a:avLst/>
          </a:prstGeom>
        </p:spPr>
        <p:txBody>
          <a:bodyPr vert="horz" lIns="64258" tIns="32128" rIns="64258" bIns="32128"/>
          <a:lstStyle>
            <a:lvl1pPr marL="0" indent="0">
              <a:buNone/>
              <a:defRPr sz="1000"/>
            </a:lvl1pPr>
            <a:lvl2pPr marL="321291" indent="0">
              <a:buNone/>
              <a:defRPr sz="800"/>
            </a:lvl2pPr>
            <a:lvl3pPr marL="642585" indent="0">
              <a:buNone/>
              <a:defRPr sz="700"/>
            </a:lvl3pPr>
            <a:lvl4pPr marL="963876" indent="0">
              <a:buNone/>
              <a:defRPr sz="600"/>
            </a:lvl4pPr>
            <a:lvl5pPr marL="1285171" indent="0">
              <a:buNone/>
              <a:defRPr sz="600"/>
            </a:lvl5pPr>
            <a:lvl6pPr marL="1606464" indent="0">
              <a:buNone/>
              <a:defRPr sz="600"/>
            </a:lvl6pPr>
            <a:lvl7pPr marL="1927756" indent="0">
              <a:buNone/>
              <a:defRPr sz="600"/>
            </a:lvl7pPr>
            <a:lvl8pPr marL="2249051" indent="0">
              <a:buNone/>
              <a:defRPr sz="600"/>
            </a:lvl8pPr>
            <a:lvl9pPr marL="2570344"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931E0FC8-8853-5142-B12B-F481D5A43E49}" type="slidenum">
              <a:rPr lang="en-US"/>
              <a:pPr/>
              <a:t>‹N›</a:t>
            </a:fld>
            <a:endParaRPr lang="en-US"/>
          </a:p>
        </p:txBody>
      </p:sp>
    </p:spTree>
    <p:extLst>
      <p:ext uri="{BB962C8B-B14F-4D97-AF65-F5344CB8AC3E}">
        <p14:creationId xmlns:p14="http://schemas.microsoft.com/office/powerpoint/2010/main" val="3934478904"/>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58" tIns="32128" rIns="64258" bIns="32128"/>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600657"/>
            <a:ext cx="8228707" cy="4525119"/>
          </a:xfrm>
          <a:prstGeom prst="rect">
            <a:avLst/>
          </a:prstGeom>
        </p:spPr>
        <p:txBody>
          <a:bodyPr vert="eaVert" lIns="64258" tIns="32128" rIns="64258" bIns="3212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4C95781-A494-7A45-B00D-6C70DA11329E}" type="slidenum">
              <a:rPr lang="en-US"/>
              <a:pPr/>
              <a:t>‹N›</a:t>
            </a:fld>
            <a:endParaRPr lang="en-US"/>
          </a:p>
        </p:txBody>
      </p:sp>
    </p:spTree>
    <p:extLst>
      <p:ext uri="{BB962C8B-B14F-4D97-AF65-F5344CB8AC3E}">
        <p14:creationId xmlns:p14="http://schemas.microsoft.com/office/powerpoint/2010/main" val="165818201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151930"/>
            <a:ext cx="1839516" cy="337542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69" y="1151930"/>
            <a:ext cx="5411391" cy="337542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3027794A-46FF-7D4E-9B06-BEF9F827297B}" type="slidenum">
              <a:rPr lang="en-US" smtClean="0"/>
              <a:pPr/>
              <a:t>‹N›</a:t>
            </a:fld>
            <a:endParaRPr lang="en-US"/>
          </a:p>
        </p:txBody>
      </p:sp>
    </p:spTree>
    <p:extLst>
      <p:ext uri="{BB962C8B-B14F-4D97-AF65-F5344CB8AC3E}">
        <p14:creationId xmlns:p14="http://schemas.microsoft.com/office/powerpoint/2010/main" val="2119035824"/>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274588"/>
            <a:ext cx="2057176" cy="5851178"/>
          </a:xfrm>
          <a:prstGeom prst="rect">
            <a:avLst/>
          </a:prstGeom>
        </p:spPr>
        <p:txBody>
          <a:bodyPr vert="eaVert" lIns="64258" tIns="32128" rIns="64258" bIns="32128"/>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274588"/>
            <a:ext cx="6064374" cy="5851178"/>
          </a:xfrm>
          <a:prstGeom prst="rect">
            <a:avLst/>
          </a:prstGeom>
        </p:spPr>
        <p:txBody>
          <a:bodyPr vert="eaVert" lIns="64258" tIns="32128" rIns="64258" bIns="3212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A3ED751-2935-7C4A-BF31-22F1320DA463}" type="slidenum">
              <a:rPr lang="en-US"/>
              <a:pPr/>
              <a:t>‹N›</a:t>
            </a:fld>
            <a:endParaRPr lang="en-US"/>
          </a:p>
        </p:txBody>
      </p:sp>
    </p:spTree>
    <p:extLst>
      <p:ext uri="{BB962C8B-B14F-4D97-AF65-F5344CB8AC3E}">
        <p14:creationId xmlns:p14="http://schemas.microsoft.com/office/powerpoint/2010/main" val="4013753054"/>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58"/>
            <a:ext cx="6400354" cy="1752451"/>
          </a:xfrm>
        </p:spPr>
        <p:txBody>
          <a:bodyPr/>
          <a:lstStyle>
            <a:lvl1pPr marL="0" indent="0" algn="ctr">
              <a:buNone/>
              <a:defRPr/>
            </a:lvl1pPr>
            <a:lvl2pPr marL="321275" indent="0" algn="ctr">
              <a:buNone/>
              <a:defRPr/>
            </a:lvl2pPr>
            <a:lvl3pPr marL="642552" indent="0" algn="ctr">
              <a:buNone/>
              <a:defRPr/>
            </a:lvl3pPr>
            <a:lvl4pPr marL="963826" indent="0" algn="ctr">
              <a:buNone/>
              <a:defRPr/>
            </a:lvl4pPr>
            <a:lvl5pPr marL="1285105" indent="0" algn="ctr">
              <a:buNone/>
              <a:defRPr/>
            </a:lvl5pPr>
            <a:lvl6pPr marL="1606382" indent="0" algn="ctr">
              <a:buNone/>
              <a:defRPr/>
            </a:lvl6pPr>
            <a:lvl7pPr marL="1927658" indent="0" algn="ctr">
              <a:buNone/>
              <a:defRPr/>
            </a:lvl7pPr>
            <a:lvl8pPr marL="2248936" indent="0" algn="ctr">
              <a:buNone/>
              <a:defRPr/>
            </a:lvl8pPr>
            <a:lvl9pPr marL="2570212"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4F2A67D4-E2BB-7B44-9479-E642D87A2827}" type="slidenum">
              <a:rPr lang="en-US"/>
              <a:pPr/>
              <a:t>‹N›</a:t>
            </a:fld>
            <a:endParaRPr lang="en-US"/>
          </a:p>
        </p:txBody>
      </p:sp>
    </p:spTree>
    <p:extLst>
      <p:ext uri="{BB962C8B-B14F-4D97-AF65-F5344CB8AC3E}">
        <p14:creationId xmlns:p14="http://schemas.microsoft.com/office/powerpoint/2010/main" val="1964527381"/>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1652949-F67F-014A-9B28-6C0E9598B62C}" type="slidenum">
              <a:rPr lang="en-US"/>
              <a:pPr/>
              <a:t>‹N›</a:t>
            </a:fld>
            <a:endParaRPr lang="en-US"/>
          </a:p>
        </p:txBody>
      </p:sp>
    </p:spTree>
    <p:extLst>
      <p:ext uri="{BB962C8B-B14F-4D97-AF65-F5344CB8AC3E}">
        <p14:creationId xmlns:p14="http://schemas.microsoft.com/office/powerpoint/2010/main" val="3336673489"/>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275" indent="0">
              <a:buNone/>
              <a:defRPr sz="1300"/>
            </a:lvl2pPr>
            <a:lvl3pPr marL="642552" indent="0">
              <a:buNone/>
              <a:defRPr sz="1100"/>
            </a:lvl3pPr>
            <a:lvl4pPr marL="963826" indent="0">
              <a:buNone/>
              <a:defRPr sz="1000"/>
            </a:lvl4pPr>
            <a:lvl5pPr marL="1285105" indent="0">
              <a:buNone/>
              <a:defRPr sz="1000"/>
            </a:lvl5pPr>
            <a:lvl6pPr marL="1606382" indent="0">
              <a:buNone/>
              <a:defRPr sz="1000"/>
            </a:lvl6pPr>
            <a:lvl7pPr marL="1927658" indent="0">
              <a:buNone/>
              <a:defRPr sz="1000"/>
            </a:lvl7pPr>
            <a:lvl8pPr marL="2248936" indent="0">
              <a:buNone/>
              <a:defRPr sz="1000"/>
            </a:lvl8pPr>
            <a:lvl9pPr marL="2570212" indent="0">
              <a:buNone/>
              <a:defRPr sz="10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05186227-ABFB-3A4B-85A0-CB05A8F60B42}" type="slidenum">
              <a:rPr lang="en-US"/>
              <a:pPr/>
              <a:t>‹N›</a:t>
            </a:fld>
            <a:endParaRPr lang="en-US"/>
          </a:p>
        </p:txBody>
      </p:sp>
    </p:spTree>
    <p:extLst>
      <p:ext uri="{BB962C8B-B14F-4D97-AF65-F5344CB8AC3E}">
        <p14:creationId xmlns:p14="http://schemas.microsoft.com/office/powerpoint/2010/main" val="2160186315"/>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69" y="1143002"/>
            <a:ext cx="1718965" cy="4822031"/>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719090" y="1143002"/>
            <a:ext cx="1718965" cy="4822031"/>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5C66699D-4E0D-3248-9EBD-8321092A8942}" type="slidenum">
              <a:rPr lang="en-US"/>
              <a:pPr/>
              <a:t>‹N›</a:t>
            </a:fld>
            <a:endParaRPr lang="en-US"/>
          </a:p>
        </p:txBody>
      </p:sp>
    </p:spTree>
    <p:extLst>
      <p:ext uri="{BB962C8B-B14F-4D97-AF65-F5344CB8AC3E}">
        <p14:creationId xmlns:p14="http://schemas.microsoft.com/office/powerpoint/2010/main" val="218492222"/>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275" indent="0">
              <a:buNone/>
              <a:defRPr sz="1400" b="1"/>
            </a:lvl2pPr>
            <a:lvl3pPr marL="642552" indent="0">
              <a:buNone/>
              <a:defRPr sz="1300" b="1"/>
            </a:lvl3pPr>
            <a:lvl4pPr marL="963826" indent="0">
              <a:buNone/>
              <a:defRPr sz="1100" b="1"/>
            </a:lvl4pPr>
            <a:lvl5pPr marL="1285105" indent="0">
              <a:buNone/>
              <a:defRPr sz="1100" b="1"/>
            </a:lvl5pPr>
            <a:lvl6pPr marL="1606382" indent="0">
              <a:buNone/>
              <a:defRPr sz="1100" b="1"/>
            </a:lvl6pPr>
            <a:lvl7pPr marL="1927658" indent="0">
              <a:buNone/>
              <a:defRPr sz="1100" b="1"/>
            </a:lvl7pPr>
            <a:lvl8pPr marL="2248936" indent="0">
              <a:buNone/>
              <a:defRPr sz="1100" b="1"/>
            </a:lvl8pPr>
            <a:lvl9pPr marL="2570212"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275" indent="0">
              <a:buNone/>
              <a:defRPr sz="1400" b="1"/>
            </a:lvl2pPr>
            <a:lvl3pPr marL="642552" indent="0">
              <a:buNone/>
              <a:defRPr sz="1300" b="1"/>
            </a:lvl3pPr>
            <a:lvl4pPr marL="963826" indent="0">
              <a:buNone/>
              <a:defRPr sz="1100" b="1"/>
            </a:lvl4pPr>
            <a:lvl5pPr marL="1285105" indent="0">
              <a:buNone/>
              <a:defRPr sz="1100" b="1"/>
            </a:lvl5pPr>
            <a:lvl6pPr marL="1606382" indent="0">
              <a:buNone/>
              <a:defRPr sz="1100" b="1"/>
            </a:lvl6pPr>
            <a:lvl7pPr marL="1927658" indent="0">
              <a:buNone/>
              <a:defRPr sz="1100" b="1"/>
            </a:lvl7pPr>
            <a:lvl8pPr marL="2248936" indent="0">
              <a:buNone/>
              <a:defRPr sz="1100" b="1"/>
            </a:lvl8pPr>
            <a:lvl9pPr marL="2570212"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CE7EB000-3BD1-9F4E-9CA4-BB6EA6125D49}" type="slidenum">
              <a:rPr lang="en-US"/>
              <a:pPr/>
              <a:t>‹N›</a:t>
            </a:fld>
            <a:endParaRPr lang="en-US"/>
          </a:p>
        </p:txBody>
      </p:sp>
    </p:spTree>
    <p:extLst>
      <p:ext uri="{BB962C8B-B14F-4D97-AF65-F5344CB8AC3E}">
        <p14:creationId xmlns:p14="http://schemas.microsoft.com/office/powerpoint/2010/main" val="3887974400"/>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B79C2848-1292-9849-A4DD-5E3D8CF60D2E}" type="slidenum">
              <a:rPr lang="en-US"/>
              <a:pPr/>
              <a:t>‹N›</a:t>
            </a:fld>
            <a:endParaRPr lang="en-US"/>
          </a:p>
        </p:txBody>
      </p:sp>
    </p:spTree>
    <p:extLst>
      <p:ext uri="{BB962C8B-B14F-4D97-AF65-F5344CB8AC3E}">
        <p14:creationId xmlns:p14="http://schemas.microsoft.com/office/powerpoint/2010/main" val="2193554431"/>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4C678368-D8FD-F34D-8A75-E0711B5B1ED1}" type="slidenum">
              <a:rPr lang="en-US"/>
              <a:pPr/>
              <a:t>‹N›</a:t>
            </a:fld>
            <a:endParaRPr lang="en-US"/>
          </a:p>
        </p:txBody>
      </p:sp>
    </p:spTree>
    <p:extLst>
      <p:ext uri="{BB962C8B-B14F-4D97-AF65-F5344CB8AC3E}">
        <p14:creationId xmlns:p14="http://schemas.microsoft.com/office/powerpoint/2010/main" val="971226768"/>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8" y="273484"/>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58" y="1435448"/>
            <a:ext cx="3008189" cy="4690318"/>
          </a:xfrm>
        </p:spPr>
        <p:txBody>
          <a:bodyPr/>
          <a:lstStyle>
            <a:lvl1pPr marL="0" indent="0">
              <a:buNone/>
              <a:defRPr sz="1000"/>
            </a:lvl1pPr>
            <a:lvl2pPr marL="321275" indent="0">
              <a:buNone/>
              <a:defRPr sz="800"/>
            </a:lvl2pPr>
            <a:lvl3pPr marL="642552" indent="0">
              <a:buNone/>
              <a:defRPr sz="700"/>
            </a:lvl3pPr>
            <a:lvl4pPr marL="963826" indent="0">
              <a:buNone/>
              <a:defRPr sz="600"/>
            </a:lvl4pPr>
            <a:lvl5pPr marL="1285105" indent="0">
              <a:buNone/>
              <a:defRPr sz="600"/>
            </a:lvl5pPr>
            <a:lvl6pPr marL="1606382" indent="0">
              <a:buNone/>
              <a:defRPr sz="600"/>
            </a:lvl6pPr>
            <a:lvl7pPr marL="1927658" indent="0">
              <a:buNone/>
              <a:defRPr sz="600"/>
            </a:lvl7pPr>
            <a:lvl8pPr marL="2248936" indent="0">
              <a:buNone/>
              <a:defRPr sz="600"/>
            </a:lvl8pPr>
            <a:lvl9pPr marL="2570212"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225B28DD-4E10-8941-9D64-0DD82A83778C}" type="slidenum">
              <a:rPr lang="en-US"/>
              <a:pPr/>
              <a:t>‹N›</a:t>
            </a:fld>
            <a:endParaRPr lang="en-US"/>
          </a:p>
        </p:txBody>
      </p:sp>
    </p:spTree>
    <p:extLst>
      <p:ext uri="{BB962C8B-B14F-4D97-AF65-F5344CB8AC3E}">
        <p14:creationId xmlns:p14="http://schemas.microsoft.com/office/powerpoint/2010/main" val="2710823031"/>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6"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46" y="612800"/>
            <a:ext cx="5486177" cy="4114354"/>
          </a:xfrm>
        </p:spPr>
        <p:txBody>
          <a:bodyPr/>
          <a:lstStyle>
            <a:lvl1pPr marL="0" indent="0">
              <a:buNone/>
              <a:defRPr sz="2200"/>
            </a:lvl1pPr>
            <a:lvl2pPr marL="321275" indent="0">
              <a:buNone/>
              <a:defRPr sz="2000"/>
            </a:lvl2pPr>
            <a:lvl3pPr marL="642552" indent="0">
              <a:buNone/>
              <a:defRPr sz="1700"/>
            </a:lvl3pPr>
            <a:lvl4pPr marL="963826" indent="0">
              <a:buNone/>
              <a:defRPr sz="1400"/>
            </a:lvl4pPr>
            <a:lvl5pPr marL="1285105" indent="0">
              <a:buNone/>
              <a:defRPr sz="1400"/>
            </a:lvl5pPr>
            <a:lvl6pPr marL="1606382" indent="0">
              <a:buNone/>
              <a:defRPr sz="1400"/>
            </a:lvl6pPr>
            <a:lvl7pPr marL="1927658" indent="0">
              <a:buNone/>
              <a:defRPr sz="1400"/>
            </a:lvl7pPr>
            <a:lvl8pPr marL="2248936" indent="0">
              <a:buNone/>
              <a:defRPr sz="1400"/>
            </a:lvl8pPr>
            <a:lvl9pPr marL="2570212" indent="0">
              <a:buNone/>
              <a:defRPr sz="14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646" y="5367860"/>
            <a:ext cx="5486177" cy="804788"/>
          </a:xfrm>
        </p:spPr>
        <p:txBody>
          <a:bodyPr/>
          <a:lstStyle>
            <a:lvl1pPr marL="0" indent="0">
              <a:buNone/>
              <a:defRPr sz="1000"/>
            </a:lvl1pPr>
            <a:lvl2pPr marL="321275" indent="0">
              <a:buNone/>
              <a:defRPr sz="800"/>
            </a:lvl2pPr>
            <a:lvl3pPr marL="642552" indent="0">
              <a:buNone/>
              <a:defRPr sz="700"/>
            </a:lvl3pPr>
            <a:lvl4pPr marL="963826" indent="0">
              <a:buNone/>
              <a:defRPr sz="600"/>
            </a:lvl4pPr>
            <a:lvl5pPr marL="1285105" indent="0">
              <a:buNone/>
              <a:defRPr sz="600"/>
            </a:lvl5pPr>
            <a:lvl6pPr marL="1606382" indent="0">
              <a:buNone/>
              <a:defRPr sz="600"/>
            </a:lvl6pPr>
            <a:lvl7pPr marL="1927658" indent="0">
              <a:buNone/>
              <a:defRPr sz="600"/>
            </a:lvl7pPr>
            <a:lvl8pPr marL="2248936" indent="0">
              <a:buNone/>
              <a:defRPr sz="600"/>
            </a:lvl8pPr>
            <a:lvl9pPr marL="2570212"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9C29E114-E36E-E942-AEB3-AD5028DE70FA}" type="slidenum">
              <a:rPr lang="en-US"/>
              <a:pPr/>
              <a:t>‹N›</a:t>
            </a:fld>
            <a:endParaRPr lang="en-US"/>
          </a:p>
        </p:txBody>
      </p:sp>
    </p:spTree>
    <p:extLst>
      <p:ext uri="{BB962C8B-B14F-4D97-AF65-F5344CB8AC3E}">
        <p14:creationId xmlns:p14="http://schemas.microsoft.com/office/powerpoint/2010/main" val="1096610383"/>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9"/>
            <a:ext cx="6400354" cy="1752451"/>
          </a:xfrm>
        </p:spPr>
        <p:txBody>
          <a:bodyPr/>
          <a:lstStyle>
            <a:lvl1pPr marL="0" indent="0" algn="ctr">
              <a:buNone/>
              <a:defRPr/>
            </a:lvl1pPr>
            <a:lvl2pPr marL="321424" indent="0" algn="ctr">
              <a:buNone/>
              <a:defRPr/>
            </a:lvl2pPr>
            <a:lvl3pPr marL="642849" indent="0" algn="ctr">
              <a:buNone/>
              <a:defRPr/>
            </a:lvl3pPr>
            <a:lvl4pPr marL="964274" indent="0" algn="ctr">
              <a:buNone/>
              <a:defRPr/>
            </a:lvl4pPr>
            <a:lvl5pPr marL="1285697" indent="0" algn="ctr">
              <a:buNone/>
              <a:defRPr/>
            </a:lvl5pPr>
            <a:lvl6pPr marL="1607123" indent="0" algn="ctr">
              <a:buNone/>
              <a:defRPr/>
            </a:lvl6pPr>
            <a:lvl7pPr marL="1928546" indent="0" algn="ctr">
              <a:buNone/>
              <a:defRPr/>
            </a:lvl7pPr>
            <a:lvl8pPr marL="2249971" indent="0" algn="ctr">
              <a:buNone/>
              <a:defRPr/>
            </a:lvl8pPr>
            <a:lvl9pPr marL="2571396"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D34A7E47-5F71-3D42-8E50-14450CC8B3C5}" type="slidenum">
              <a:rPr lang="en-US"/>
              <a:pPr/>
              <a:t>‹N›</a:t>
            </a:fld>
            <a:endParaRPr lang="en-US"/>
          </a:p>
        </p:txBody>
      </p:sp>
    </p:spTree>
    <p:extLst>
      <p:ext uri="{BB962C8B-B14F-4D97-AF65-F5344CB8AC3E}">
        <p14:creationId xmlns:p14="http://schemas.microsoft.com/office/powerpoint/2010/main" val="1311525040"/>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256333E5-000C-3E44-89AA-05DB16EF2B3A}" type="slidenum">
              <a:rPr lang="en-US"/>
              <a:pPr/>
              <a:t>‹N›</a:t>
            </a:fld>
            <a:endParaRPr lang="en-US"/>
          </a:p>
        </p:txBody>
      </p:sp>
    </p:spTree>
    <p:extLst>
      <p:ext uri="{BB962C8B-B14F-4D97-AF65-F5344CB8AC3E}">
        <p14:creationId xmlns:p14="http://schemas.microsoft.com/office/powerpoint/2010/main" val="3365207057"/>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3992" y="366117"/>
            <a:ext cx="2027039" cy="559891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2876" y="366117"/>
            <a:ext cx="5973961" cy="559891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1D04DC8-CE34-1F48-9681-1411AC22D4A1}" type="slidenum">
              <a:rPr lang="en-US"/>
              <a:pPr/>
              <a:t>‹N›</a:t>
            </a:fld>
            <a:endParaRPr lang="en-US"/>
          </a:p>
        </p:txBody>
      </p:sp>
    </p:spTree>
    <p:extLst>
      <p:ext uri="{BB962C8B-B14F-4D97-AF65-F5344CB8AC3E}">
        <p14:creationId xmlns:p14="http://schemas.microsoft.com/office/powerpoint/2010/main" val="732301322"/>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59"/>
            <a:ext cx="6400354" cy="1752451"/>
          </a:xfrm>
        </p:spPr>
        <p:txBody>
          <a:bodyPr/>
          <a:lstStyle>
            <a:lvl1pPr marL="0" indent="0" algn="ctr">
              <a:buNone/>
              <a:defRPr/>
            </a:lvl1pPr>
            <a:lvl2pPr marL="321258" indent="0" algn="ctr">
              <a:buNone/>
              <a:defRPr/>
            </a:lvl2pPr>
            <a:lvl3pPr marL="642519" indent="0" algn="ctr">
              <a:buNone/>
              <a:defRPr/>
            </a:lvl3pPr>
            <a:lvl4pPr marL="963776" indent="0" algn="ctr">
              <a:buNone/>
              <a:defRPr/>
            </a:lvl4pPr>
            <a:lvl5pPr marL="1285039" indent="0" algn="ctr">
              <a:buNone/>
              <a:defRPr/>
            </a:lvl5pPr>
            <a:lvl6pPr marL="1606299" indent="0" algn="ctr">
              <a:buNone/>
              <a:defRPr/>
            </a:lvl6pPr>
            <a:lvl7pPr marL="1927559" indent="0" algn="ctr">
              <a:buNone/>
              <a:defRPr/>
            </a:lvl7pPr>
            <a:lvl8pPr marL="2248821" indent="0" algn="ctr">
              <a:buNone/>
              <a:defRPr/>
            </a:lvl8pPr>
            <a:lvl9pPr marL="2570081"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A384FE37-4F3D-894D-8EAF-9F4B55F5B390}" type="slidenum">
              <a:rPr lang="en-US"/>
              <a:pPr/>
              <a:t>‹N›</a:t>
            </a:fld>
            <a:endParaRPr lang="en-US"/>
          </a:p>
        </p:txBody>
      </p:sp>
    </p:spTree>
    <p:extLst>
      <p:ext uri="{BB962C8B-B14F-4D97-AF65-F5344CB8AC3E}">
        <p14:creationId xmlns:p14="http://schemas.microsoft.com/office/powerpoint/2010/main" val="295678906"/>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3581899B-0422-9F4F-A2D4-CA272BED1EFA}" type="slidenum">
              <a:rPr lang="en-US"/>
              <a:pPr/>
              <a:t>‹N›</a:t>
            </a:fld>
            <a:endParaRPr lang="en-US"/>
          </a:p>
        </p:txBody>
      </p:sp>
    </p:spTree>
    <p:extLst>
      <p:ext uri="{BB962C8B-B14F-4D97-AF65-F5344CB8AC3E}">
        <p14:creationId xmlns:p14="http://schemas.microsoft.com/office/powerpoint/2010/main" val="1126792533"/>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258" indent="0">
              <a:buNone/>
              <a:defRPr sz="1300"/>
            </a:lvl2pPr>
            <a:lvl3pPr marL="642519" indent="0">
              <a:buNone/>
              <a:defRPr sz="1100"/>
            </a:lvl3pPr>
            <a:lvl4pPr marL="963776" indent="0">
              <a:buNone/>
              <a:defRPr sz="1000"/>
            </a:lvl4pPr>
            <a:lvl5pPr marL="1285039" indent="0">
              <a:buNone/>
              <a:defRPr sz="1000"/>
            </a:lvl5pPr>
            <a:lvl6pPr marL="1606299" indent="0">
              <a:buNone/>
              <a:defRPr sz="1000"/>
            </a:lvl6pPr>
            <a:lvl7pPr marL="1927559" indent="0">
              <a:buNone/>
              <a:defRPr sz="1000"/>
            </a:lvl7pPr>
            <a:lvl8pPr marL="2248821" indent="0">
              <a:buNone/>
              <a:defRPr sz="1000"/>
            </a:lvl8pPr>
            <a:lvl9pPr marL="2570081" indent="0">
              <a:buNone/>
              <a:defRPr sz="10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99AB0557-95AD-A441-84B6-4F645C98E521}" type="slidenum">
              <a:rPr lang="en-US"/>
              <a:pPr/>
              <a:t>‹N›</a:t>
            </a:fld>
            <a:endParaRPr lang="en-US"/>
          </a:p>
        </p:txBody>
      </p:sp>
    </p:spTree>
    <p:extLst>
      <p:ext uri="{BB962C8B-B14F-4D97-AF65-F5344CB8AC3E}">
        <p14:creationId xmlns:p14="http://schemas.microsoft.com/office/powerpoint/2010/main" val="2555434986"/>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70" y="1241226"/>
            <a:ext cx="3625453" cy="4723805"/>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1241226"/>
            <a:ext cx="3625453" cy="4723805"/>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913D87F5-FF31-6B49-B483-6327FF3BE4EE}" type="slidenum">
              <a:rPr lang="en-US"/>
              <a:pPr/>
              <a:t>‹N›</a:t>
            </a:fld>
            <a:endParaRPr lang="en-US"/>
          </a:p>
        </p:txBody>
      </p:sp>
    </p:spTree>
    <p:extLst>
      <p:ext uri="{BB962C8B-B14F-4D97-AF65-F5344CB8AC3E}">
        <p14:creationId xmlns:p14="http://schemas.microsoft.com/office/powerpoint/2010/main" val="2129257890"/>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258" indent="0">
              <a:buNone/>
              <a:defRPr sz="1400" b="1"/>
            </a:lvl2pPr>
            <a:lvl3pPr marL="642519" indent="0">
              <a:buNone/>
              <a:defRPr sz="1300" b="1"/>
            </a:lvl3pPr>
            <a:lvl4pPr marL="963776" indent="0">
              <a:buNone/>
              <a:defRPr sz="1100" b="1"/>
            </a:lvl4pPr>
            <a:lvl5pPr marL="1285039" indent="0">
              <a:buNone/>
              <a:defRPr sz="1100" b="1"/>
            </a:lvl5pPr>
            <a:lvl6pPr marL="1606299" indent="0">
              <a:buNone/>
              <a:defRPr sz="1100" b="1"/>
            </a:lvl6pPr>
            <a:lvl7pPr marL="1927559" indent="0">
              <a:buNone/>
              <a:defRPr sz="1100" b="1"/>
            </a:lvl7pPr>
            <a:lvl8pPr marL="2248821" indent="0">
              <a:buNone/>
              <a:defRPr sz="1100" b="1"/>
            </a:lvl8pPr>
            <a:lvl9pPr marL="2570081"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258" indent="0">
              <a:buNone/>
              <a:defRPr sz="1400" b="1"/>
            </a:lvl2pPr>
            <a:lvl3pPr marL="642519" indent="0">
              <a:buNone/>
              <a:defRPr sz="1300" b="1"/>
            </a:lvl3pPr>
            <a:lvl4pPr marL="963776" indent="0">
              <a:buNone/>
              <a:defRPr sz="1100" b="1"/>
            </a:lvl4pPr>
            <a:lvl5pPr marL="1285039" indent="0">
              <a:buNone/>
              <a:defRPr sz="1100" b="1"/>
            </a:lvl5pPr>
            <a:lvl6pPr marL="1606299" indent="0">
              <a:buNone/>
              <a:defRPr sz="1100" b="1"/>
            </a:lvl6pPr>
            <a:lvl7pPr marL="1927559" indent="0">
              <a:buNone/>
              <a:defRPr sz="1100" b="1"/>
            </a:lvl7pPr>
            <a:lvl8pPr marL="2248821" indent="0">
              <a:buNone/>
              <a:defRPr sz="1100" b="1"/>
            </a:lvl8pPr>
            <a:lvl9pPr marL="2570081"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E64BDBF1-6033-C948-9952-5AA67512E97E}" type="slidenum">
              <a:rPr lang="en-US"/>
              <a:pPr/>
              <a:t>‹N›</a:t>
            </a:fld>
            <a:endParaRPr lang="en-US"/>
          </a:p>
        </p:txBody>
      </p:sp>
    </p:spTree>
    <p:extLst>
      <p:ext uri="{BB962C8B-B14F-4D97-AF65-F5344CB8AC3E}">
        <p14:creationId xmlns:p14="http://schemas.microsoft.com/office/powerpoint/2010/main" val="62836209"/>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6A30E406-443F-9943-9033-FC2B0A5B25A6}" type="slidenum">
              <a:rPr lang="en-US"/>
              <a:pPr/>
              <a:t>‹N›</a:t>
            </a:fld>
            <a:endParaRPr lang="en-US"/>
          </a:p>
        </p:txBody>
      </p:sp>
    </p:spTree>
    <p:extLst>
      <p:ext uri="{BB962C8B-B14F-4D97-AF65-F5344CB8AC3E}">
        <p14:creationId xmlns:p14="http://schemas.microsoft.com/office/powerpoint/2010/main" val="4148041575"/>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FA535E20-06D2-3C4D-9240-A57505A8967E}" type="slidenum">
              <a:rPr lang="en-US"/>
              <a:pPr/>
              <a:t>‹N›</a:t>
            </a:fld>
            <a:endParaRPr lang="en-US"/>
          </a:p>
        </p:txBody>
      </p:sp>
    </p:spTree>
    <p:extLst>
      <p:ext uri="{BB962C8B-B14F-4D97-AF65-F5344CB8AC3E}">
        <p14:creationId xmlns:p14="http://schemas.microsoft.com/office/powerpoint/2010/main" val="2593562005"/>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9" y="273485"/>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59" y="1435448"/>
            <a:ext cx="3008189" cy="4690318"/>
          </a:xfrm>
        </p:spPr>
        <p:txBody>
          <a:bodyPr/>
          <a:lstStyle>
            <a:lvl1pPr marL="0" indent="0">
              <a:buNone/>
              <a:defRPr sz="1000"/>
            </a:lvl1pPr>
            <a:lvl2pPr marL="321258" indent="0">
              <a:buNone/>
              <a:defRPr sz="800"/>
            </a:lvl2pPr>
            <a:lvl3pPr marL="642519" indent="0">
              <a:buNone/>
              <a:defRPr sz="700"/>
            </a:lvl3pPr>
            <a:lvl4pPr marL="963776" indent="0">
              <a:buNone/>
              <a:defRPr sz="600"/>
            </a:lvl4pPr>
            <a:lvl5pPr marL="1285039" indent="0">
              <a:buNone/>
              <a:defRPr sz="600"/>
            </a:lvl5pPr>
            <a:lvl6pPr marL="1606299" indent="0">
              <a:buNone/>
              <a:defRPr sz="600"/>
            </a:lvl6pPr>
            <a:lvl7pPr marL="1927559" indent="0">
              <a:buNone/>
              <a:defRPr sz="600"/>
            </a:lvl7pPr>
            <a:lvl8pPr marL="2248821" indent="0">
              <a:buNone/>
              <a:defRPr sz="600"/>
            </a:lvl8pPr>
            <a:lvl9pPr marL="2570081"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0184D104-E13C-CC47-868D-528E24C6B890}" type="slidenum">
              <a:rPr lang="en-US"/>
              <a:pPr/>
              <a:t>‹N›</a:t>
            </a:fld>
            <a:endParaRPr lang="en-US"/>
          </a:p>
        </p:txBody>
      </p:sp>
    </p:spTree>
    <p:extLst>
      <p:ext uri="{BB962C8B-B14F-4D97-AF65-F5344CB8AC3E}">
        <p14:creationId xmlns:p14="http://schemas.microsoft.com/office/powerpoint/2010/main" val="291710270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7068ACB-0892-F646-BC9A-058636BC054F}" type="slidenum">
              <a:rPr lang="en-US"/>
              <a:pPr/>
              <a:t>‹N›</a:t>
            </a:fld>
            <a:endParaRPr lang="en-US"/>
          </a:p>
        </p:txBody>
      </p:sp>
    </p:spTree>
    <p:extLst>
      <p:ext uri="{BB962C8B-B14F-4D97-AF65-F5344CB8AC3E}">
        <p14:creationId xmlns:p14="http://schemas.microsoft.com/office/powerpoint/2010/main" val="753397284"/>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7"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47" y="612800"/>
            <a:ext cx="5486177" cy="4114354"/>
          </a:xfrm>
        </p:spPr>
        <p:txBody>
          <a:bodyPr/>
          <a:lstStyle>
            <a:lvl1pPr marL="0" indent="0">
              <a:buNone/>
              <a:defRPr sz="2200"/>
            </a:lvl1pPr>
            <a:lvl2pPr marL="321258" indent="0">
              <a:buNone/>
              <a:defRPr sz="2000"/>
            </a:lvl2pPr>
            <a:lvl3pPr marL="642519" indent="0">
              <a:buNone/>
              <a:defRPr sz="1700"/>
            </a:lvl3pPr>
            <a:lvl4pPr marL="963776" indent="0">
              <a:buNone/>
              <a:defRPr sz="1400"/>
            </a:lvl4pPr>
            <a:lvl5pPr marL="1285039" indent="0">
              <a:buNone/>
              <a:defRPr sz="1400"/>
            </a:lvl5pPr>
            <a:lvl6pPr marL="1606299" indent="0">
              <a:buNone/>
              <a:defRPr sz="1400"/>
            </a:lvl6pPr>
            <a:lvl7pPr marL="1927559" indent="0">
              <a:buNone/>
              <a:defRPr sz="1400"/>
            </a:lvl7pPr>
            <a:lvl8pPr marL="2248821" indent="0">
              <a:buNone/>
              <a:defRPr sz="1400"/>
            </a:lvl8pPr>
            <a:lvl9pPr marL="2570081" indent="0">
              <a:buNone/>
              <a:defRPr sz="14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647" y="5367860"/>
            <a:ext cx="5486177" cy="804788"/>
          </a:xfrm>
        </p:spPr>
        <p:txBody>
          <a:bodyPr/>
          <a:lstStyle>
            <a:lvl1pPr marL="0" indent="0">
              <a:buNone/>
              <a:defRPr sz="1000"/>
            </a:lvl1pPr>
            <a:lvl2pPr marL="321258" indent="0">
              <a:buNone/>
              <a:defRPr sz="800"/>
            </a:lvl2pPr>
            <a:lvl3pPr marL="642519" indent="0">
              <a:buNone/>
              <a:defRPr sz="700"/>
            </a:lvl3pPr>
            <a:lvl4pPr marL="963776" indent="0">
              <a:buNone/>
              <a:defRPr sz="600"/>
            </a:lvl4pPr>
            <a:lvl5pPr marL="1285039" indent="0">
              <a:buNone/>
              <a:defRPr sz="600"/>
            </a:lvl5pPr>
            <a:lvl6pPr marL="1606299" indent="0">
              <a:buNone/>
              <a:defRPr sz="600"/>
            </a:lvl6pPr>
            <a:lvl7pPr marL="1927559" indent="0">
              <a:buNone/>
              <a:defRPr sz="600"/>
            </a:lvl7pPr>
            <a:lvl8pPr marL="2248821" indent="0">
              <a:buNone/>
              <a:defRPr sz="600"/>
            </a:lvl8pPr>
            <a:lvl9pPr marL="2570081"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A4E8321A-DA5D-1242-9688-C005CBB91FEC}" type="slidenum">
              <a:rPr lang="en-US"/>
              <a:pPr/>
              <a:t>‹N›</a:t>
            </a:fld>
            <a:endParaRPr lang="en-US"/>
          </a:p>
        </p:txBody>
      </p:sp>
    </p:spTree>
    <p:extLst>
      <p:ext uri="{BB962C8B-B14F-4D97-AF65-F5344CB8AC3E}">
        <p14:creationId xmlns:p14="http://schemas.microsoft.com/office/powerpoint/2010/main" val="664394131"/>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9ED3155-8A81-8543-847E-52EE3BB29AA9}" type="slidenum">
              <a:rPr lang="en-US"/>
              <a:pPr/>
              <a:t>‹N›</a:t>
            </a:fld>
            <a:endParaRPr lang="en-US"/>
          </a:p>
        </p:txBody>
      </p:sp>
    </p:spTree>
    <p:extLst>
      <p:ext uri="{BB962C8B-B14F-4D97-AF65-F5344CB8AC3E}">
        <p14:creationId xmlns:p14="http://schemas.microsoft.com/office/powerpoint/2010/main" val="2520453343"/>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366117"/>
            <a:ext cx="1839516" cy="559891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81" y="366117"/>
            <a:ext cx="5411391" cy="559891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F9E97B3-4F2A-EE4E-B903-7EFEF0408CF9}" type="slidenum">
              <a:rPr lang="en-US"/>
              <a:pPr/>
              <a:t>‹N›</a:t>
            </a:fld>
            <a:endParaRPr lang="en-US"/>
          </a:p>
        </p:txBody>
      </p:sp>
    </p:spTree>
    <p:extLst>
      <p:ext uri="{BB962C8B-B14F-4D97-AF65-F5344CB8AC3E}">
        <p14:creationId xmlns:p14="http://schemas.microsoft.com/office/powerpoint/2010/main" val="835977339"/>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60"/>
            <a:ext cx="6400354" cy="1752451"/>
          </a:xfrm>
        </p:spPr>
        <p:txBody>
          <a:bodyPr/>
          <a:lstStyle>
            <a:lvl1pPr marL="0" indent="0" algn="ctr">
              <a:buNone/>
              <a:defRPr/>
            </a:lvl1pPr>
            <a:lvl2pPr marL="321241" indent="0" algn="ctr">
              <a:buNone/>
              <a:defRPr/>
            </a:lvl2pPr>
            <a:lvl3pPr marL="642486" indent="0" algn="ctr">
              <a:buNone/>
              <a:defRPr/>
            </a:lvl3pPr>
            <a:lvl4pPr marL="963727" indent="0" algn="ctr">
              <a:buNone/>
              <a:defRPr/>
            </a:lvl4pPr>
            <a:lvl5pPr marL="1284973" indent="0" algn="ctr">
              <a:buNone/>
              <a:defRPr/>
            </a:lvl5pPr>
            <a:lvl6pPr marL="1606216" indent="0" algn="ctr">
              <a:buNone/>
              <a:defRPr/>
            </a:lvl6pPr>
            <a:lvl7pPr marL="1927460" indent="0" algn="ctr">
              <a:buNone/>
              <a:defRPr/>
            </a:lvl7pPr>
            <a:lvl8pPr marL="2248706" indent="0" algn="ctr">
              <a:buNone/>
              <a:defRPr/>
            </a:lvl8pPr>
            <a:lvl9pPr marL="2569949"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BDCEDF04-1FE0-E641-ADFD-AFE474AD8836}" type="slidenum">
              <a:rPr lang="en-US"/>
              <a:pPr/>
              <a:t>‹N›</a:t>
            </a:fld>
            <a:endParaRPr lang="en-US"/>
          </a:p>
        </p:txBody>
      </p:sp>
    </p:spTree>
    <p:extLst>
      <p:ext uri="{BB962C8B-B14F-4D97-AF65-F5344CB8AC3E}">
        <p14:creationId xmlns:p14="http://schemas.microsoft.com/office/powerpoint/2010/main" val="3626138853"/>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984A7C0B-3BF8-3B42-8950-85A56D35B431}" type="slidenum">
              <a:rPr lang="en-US"/>
              <a:pPr/>
              <a:t>‹N›</a:t>
            </a:fld>
            <a:endParaRPr lang="en-US"/>
          </a:p>
        </p:txBody>
      </p:sp>
    </p:spTree>
    <p:extLst>
      <p:ext uri="{BB962C8B-B14F-4D97-AF65-F5344CB8AC3E}">
        <p14:creationId xmlns:p14="http://schemas.microsoft.com/office/powerpoint/2010/main" val="1519578631"/>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241" indent="0">
              <a:buNone/>
              <a:defRPr sz="1300"/>
            </a:lvl2pPr>
            <a:lvl3pPr marL="642486" indent="0">
              <a:buNone/>
              <a:defRPr sz="1100"/>
            </a:lvl3pPr>
            <a:lvl4pPr marL="963727" indent="0">
              <a:buNone/>
              <a:defRPr sz="1000"/>
            </a:lvl4pPr>
            <a:lvl5pPr marL="1284973" indent="0">
              <a:buNone/>
              <a:defRPr sz="1000"/>
            </a:lvl5pPr>
            <a:lvl6pPr marL="1606216" indent="0">
              <a:buNone/>
              <a:defRPr sz="1000"/>
            </a:lvl6pPr>
            <a:lvl7pPr marL="1927460" indent="0">
              <a:buNone/>
              <a:defRPr sz="1000"/>
            </a:lvl7pPr>
            <a:lvl8pPr marL="2248706" indent="0">
              <a:buNone/>
              <a:defRPr sz="1000"/>
            </a:lvl8pPr>
            <a:lvl9pPr marL="2569949" indent="0">
              <a:buNone/>
              <a:defRPr sz="10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ACBED023-0128-CD42-A8A6-D7CB89B36120}" type="slidenum">
              <a:rPr lang="en-US"/>
              <a:pPr/>
              <a:t>‹N›</a:t>
            </a:fld>
            <a:endParaRPr lang="en-US"/>
          </a:p>
        </p:txBody>
      </p:sp>
    </p:spTree>
    <p:extLst>
      <p:ext uri="{BB962C8B-B14F-4D97-AF65-F5344CB8AC3E}">
        <p14:creationId xmlns:p14="http://schemas.microsoft.com/office/powerpoint/2010/main" val="859375178"/>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464970" y="1946685"/>
            <a:ext cx="1339453" cy="401835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911578" y="1946685"/>
            <a:ext cx="1339453" cy="401835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1453D2E5-6756-D148-A94D-D4523AF51B56}" type="slidenum">
              <a:rPr lang="en-US"/>
              <a:pPr/>
              <a:t>‹N›</a:t>
            </a:fld>
            <a:endParaRPr lang="en-US"/>
          </a:p>
        </p:txBody>
      </p:sp>
    </p:spTree>
    <p:extLst>
      <p:ext uri="{BB962C8B-B14F-4D97-AF65-F5344CB8AC3E}">
        <p14:creationId xmlns:p14="http://schemas.microsoft.com/office/powerpoint/2010/main" val="1588763560"/>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241" indent="0">
              <a:buNone/>
              <a:defRPr sz="1400" b="1"/>
            </a:lvl2pPr>
            <a:lvl3pPr marL="642486" indent="0">
              <a:buNone/>
              <a:defRPr sz="1300" b="1"/>
            </a:lvl3pPr>
            <a:lvl4pPr marL="963727" indent="0">
              <a:buNone/>
              <a:defRPr sz="1100" b="1"/>
            </a:lvl4pPr>
            <a:lvl5pPr marL="1284973" indent="0">
              <a:buNone/>
              <a:defRPr sz="1100" b="1"/>
            </a:lvl5pPr>
            <a:lvl6pPr marL="1606216" indent="0">
              <a:buNone/>
              <a:defRPr sz="1100" b="1"/>
            </a:lvl6pPr>
            <a:lvl7pPr marL="1927460" indent="0">
              <a:buNone/>
              <a:defRPr sz="1100" b="1"/>
            </a:lvl7pPr>
            <a:lvl8pPr marL="2248706" indent="0">
              <a:buNone/>
              <a:defRPr sz="1100" b="1"/>
            </a:lvl8pPr>
            <a:lvl9pPr marL="2569949"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241" indent="0">
              <a:buNone/>
              <a:defRPr sz="1400" b="1"/>
            </a:lvl2pPr>
            <a:lvl3pPr marL="642486" indent="0">
              <a:buNone/>
              <a:defRPr sz="1300" b="1"/>
            </a:lvl3pPr>
            <a:lvl4pPr marL="963727" indent="0">
              <a:buNone/>
              <a:defRPr sz="1100" b="1"/>
            </a:lvl4pPr>
            <a:lvl5pPr marL="1284973" indent="0">
              <a:buNone/>
              <a:defRPr sz="1100" b="1"/>
            </a:lvl5pPr>
            <a:lvl6pPr marL="1606216" indent="0">
              <a:buNone/>
              <a:defRPr sz="1100" b="1"/>
            </a:lvl6pPr>
            <a:lvl7pPr marL="1927460" indent="0">
              <a:buNone/>
              <a:defRPr sz="1100" b="1"/>
            </a:lvl7pPr>
            <a:lvl8pPr marL="2248706" indent="0">
              <a:buNone/>
              <a:defRPr sz="1100" b="1"/>
            </a:lvl8pPr>
            <a:lvl9pPr marL="2569949"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BBA4A535-6BF3-474E-90FF-FF93C6F02EB4}" type="slidenum">
              <a:rPr lang="en-US"/>
              <a:pPr/>
              <a:t>‹N›</a:t>
            </a:fld>
            <a:endParaRPr lang="en-US"/>
          </a:p>
        </p:txBody>
      </p:sp>
    </p:spTree>
    <p:extLst>
      <p:ext uri="{BB962C8B-B14F-4D97-AF65-F5344CB8AC3E}">
        <p14:creationId xmlns:p14="http://schemas.microsoft.com/office/powerpoint/2010/main" val="1662268829"/>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0A6B83CF-BE36-C94F-9F9C-438BDB3429B5}" type="slidenum">
              <a:rPr lang="en-US"/>
              <a:pPr/>
              <a:t>‹N›</a:t>
            </a:fld>
            <a:endParaRPr lang="en-US"/>
          </a:p>
        </p:txBody>
      </p:sp>
    </p:spTree>
    <p:extLst>
      <p:ext uri="{BB962C8B-B14F-4D97-AF65-F5344CB8AC3E}">
        <p14:creationId xmlns:p14="http://schemas.microsoft.com/office/powerpoint/2010/main" val="188777789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05E89A1C-01D7-B04F-BF92-DC655C0135EE}" type="slidenum">
              <a:rPr lang="en-US"/>
              <a:pPr/>
              <a:t>‹N›</a:t>
            </a:fld>
            <a:endParaRPr lang="en-US"/>
          </a:p>
        </p:txBody>
      </p:sp>
    </p:spTree>
    <p:extLst>
      <p:ext uri="{BB962C8B-B14F-4D97-AF65-F5344CB8AC3E}">
        <p14:creationId xmlns:p14="http://schemas.microsoft.com/office/powerpoint/2010/main" val="283553008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24" indent="0">
              <a:buNone/>
              <a:defRPr sz="1300"/>
            </a:lvl2pPr>
            <a:lvl3pPr marL="642849" indent="0">
              <a:buNone/>
              <a:defRPr sz="1100"/>
            </a:lvl3pPr>
            <a:lvl4pPr marL="964274" indent="0">
              <a:buNone/>
              <a:defRPr sz="1000"/>
            </a:lvl4pPr>
            <a:lvl5pPr marL="1285697" indent="0">
              <a:buNone/>
              <a:defRPr sz="1000"/>
            </a:lvl5pPr>
            <a:lvl6pPr marL="1607123" indent="0">
              <a:buNone/>
              <a:defRPr sz="1000"/>
            </a:lvl6pPr>
            <a:lvl7pPr marL="1928546" indent="0">
              <a:buNone/>
              <a:defRPr sz="1000"/>
            </a:lvl7pPr>
            <a:lvl8pPr marL="2249971" indent="0">
              <a:buNone/>
              <a:defRPr sz="1000"/>
            </a:lvl8pPr>
            <a:lvl9pPr marL="2571396" indent="0">
              <a:buNone/>
              <a:defRPr sz="10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80FA0265-D955-2D49-9476-71E244CE8397}" type="slidenum">
              <a:rPr lang="en-US"/>
              <a:pPr/>
              <a:t>‹N›</a:t>
            </a:fld>
            <a:endParaRPr lang="en-US"/>
          </a:p>
        </p:txBody>
      </p:sp>
    </p:spTree>
    <p:extLst>
      <p:ext uri="{BB962C8B-B14F-4D97-AF65-F5344CB8AC3E}">
        <p14:creationId xmlns:p14="http://schemas.microsoft.com/office/powerpoint/2010/main" val="1650580820"/>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60" y="273486"/>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60" y="1435448"/>
            <a:ext cx="3008189" cy="4690318"/>
          </a:xfrm>
        </p:spPr>
        <p:txBody>
          <a:bodyPr/>
          <a:lstStyle>
            <a:lvl1pPr marL="0" indent="0">
              <a:buNone/>
              <a:defRPr sz="1000"/>
            </a:lvl1pPr>
            <a:lvl2pPr marL="321241" indent="0">
              <a:buNone/>
              <a:defRPr sz="800"/>
            </a:lvl2pPr>
            <a:lvl3pPr marL="642486" indent="0">
              <a:buNone/>
              <a:defRPr sz="700"/>
            </a:lvl3pPr>
            <a:lvl4pPr marL="963727" indent="0">
              <a:buNone/>
              <a:defRPr sz="600"/>
            </a:lvl4pPr>
            <a:lvl5pPr marL="1284973" indent="0">
              <a:buNone/>
              <a:defRPr sz="600"/>
            </a:lvl5pPr>
            <a:lvl6pPr marL="1606216" indent="0">
              <a:buNone/>
              <a:defRPr sz="600"/>
            </a:lvl6pPr>
            <a:lvl7pPr marL="1927460" indent="0">
              <a:buNone/>
              <a:defRPr sz="600"/>
            </a:lvl7pPr>
            <a:lvl8pPr marL="2248706" indent="0">
              <a:buNone/>
              <a:defRPr sz="600"/>
            </a:lvl8pPr>
            <a:lvl9pPr marL="2569949"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BD5023D7-A5A5-564F-907D-FE9B65E1E2B8}" type="slidenum">
              <a:rPr lang="en-US"/>
              <a:pPr/>
              <a:t>‹N›</a:t>
            </a:fld>
            <a:endParaRPr lang="en-US"/>
          </a:p>
        </p:txBody>
      </p:sp>
    </p:spTree>
    <p:extLst>
      <p:ext uri="{BB962C8B-B14F-4D97-AF65-F5344CB8AC3E}">
        <p14:creationId xmlns:p14="http://schemas.microsoft.com/office/powerpoint/2010/main" val="1292696473"/>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8"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48" y="612800"/>
            <a:ext cx="5486177" cy="4114354"/>
          </a:xfrm>
        </p:spPr>
        <p:txBody>
          <a:bodyPr/>
          <a:lstStyle>
            <a:lvl1pPr marL="0" indent="0">
              <a:buNone/>
              <a:defRPr sz="2200"/>
            </a:lvl1pPr>
            <a:lvl2pPr marL="321241" indent="0">
              <a:buNone/>
              <a:defRPr sz="2000"/>
            </a:lvl2pPr>
            <a:lvl3pPr marL="642486" indent="0">
              <a:buNone/>
              <a:defRPr sz="1700"/>
            </a:lvl3pPr>
            <a:lvl4pPr marL="963727" indent="0">
              <a:buNone/>
              <a:defRPr sz="1400"/>
            </a:lvl4pPr>
            <a:lvl5pPr marL="1284973" indent="0">
              <a:buNone/>
              <a:defRPr sz="1400"/>
            </a:lvl5pPr>
            <a:lvl6pPr marL="1606216" indent="0">
              <a:buNone/>
              <a:defRPr sz="1400"/>
            </a:lvl6pPr>
            <a:lvl7pPr marL="1927460" indent="0">
              <a:buNone/>
              <a:defRPr sz="1400"/>
            </a:lvl7pPr>
            <a:lvl8pPr marL="2248706" indent="0">
              <a:buNone/>
              <a:defRPr sz="1400"/>
            </a:lvl8pPr>
            <a:lvl9pPr marL="2569949" indent="0">
              <a:buNone/>
              <a:defRPr sz="14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648" y="5367860"/>
            <a:ext cx="5486177" cy="804788"/>
          </a:xfrm>
        </p:spPr>
        <p:txBody>
          <a:bodyPr/>
          <a:lstStyle>
            <a:lvl1pPr marL="0" indent="0">
              <a:buNone/>
              <a:defRPr sz="1000"/>
            </a:lvl1pPr>
            <a:lvl2pPr marL="321241" indent="0">
              <a:buNone/>
              <a:defRPr sz="800"/>
            </a:lvl2pPr>
            <a:lvl3pPr marL="642486" indent="0">
              <a:buNone/>
              <a:defRPr sz="700"/>
            </a:lvl3pPr>
            <a:lvl4pPr marL="963727" indent="0">
              <a:buNone/>
              <a:defRPr sz="600"/>
            </a:lvl4pPr>
            <a:lvl5pPr marL="1284973" indent="0">
              <a:buNone/>
              <a:defRPr sz="600"/>
            </a:lvl5pPr>
            <a:lvl6pPr marL="1606216" indent="0">
              <a:buNone/>
              <a:defRPr sz="600"/>
            </a:lvl6pPr>
            <a:lvl7pPr marL="1927460" indent="0">
              <a:buNone/>
              <a:defRPr sz="600"/>
            </a:lvl7pPr>
            <a:lvl8pPr marL="2248706" indent="0">
              <a:buNone/>
              <a:defRPr sz="600"/>
            </a:lvl8pPr>
            <a:lvl9pPr marL="2569949"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C165315A-9A87-B442-B888-DF96A6861AB4}" type="slidenum">
              <a:rPr lang="en-US"/>
              <a:pPr/>
              <a:t>‹N›</a:t>
            </a:fld>
            <a:endParaRPr lang="en-US"/>
          </a:p>
        </p:txBody>
      </p:sp>
    </p:spTree>
    <p:extLst>
      <p:ext uri="{BB962C8B-B14F-4D97-AF65-F5344CB8AC3E}">
        <p14:creationId xmlns:p14="http://schemas.microsoft.com/office/powerpoint/2010/main" val="2547207563"/>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4EA3DA5-0567-9940-A6A1-631D5D210B32}" type="slidenum">
              <a:rPr lang="en-US"/>
              <a:pPr/>
              <a:t>‹N›</a:t>
            </a:fld>
            <a:endParaRPr lang="en-US"/>
          </a:p>
        </p:txBody>
      </p:sp>
    </p:spTree>
    <p:extLst>
      <p:ext uri="{BB962C8B-B14F-4D97-AF65-F5344CB8AC3E}">
        <p14:creationId xmlns:p14="http://schemas.microsoft.com/office/powerpoint/2010/main" val="1721758868"/>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366117"/>
            <a:ext cx="1839516" cy="559891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82" y="366117"/>
            <a:ext cx="5411391" cy="559891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24E7CD48-CC2B-F142-B5D7-B52CD99F0993}" type="slidenum">
              <a:rPr lang="en-US"/>
              <a:pPr/>
              <a:t>‹N›</a:t>
            </a:fld>
            <a:endParaRPr lang="en-US"/>
          </a:p>
        </p:txBody>
      </p:sp>
    </p:spTree>
    <p:extLst>
      <p:ext uri="{BB962C8B-B14F-4D97-AF65-F5344CB8AC3E}">
        <p14:creationId xmlns:p14="http://schemas.microsoft.com/office/powerpoint/2010/main" val="2476045593"/>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61"/>
            <a:ext cx="6400354" cy="1752451"/>
          </a:xfrm>
        </p:spPr>
        <p:txBody>
          <a:bodyPr/>
          <a:lstStyle>
            <a:lvl1pPr marL="0" indent="0" algn="ctr">
              <a:buNone/>
              <a:defRPr/>
            </a:lvl1pPr>
            <a:lvl2pPr marL="321225" indent="0" algn="ctr">
              <a:buNone/>
              <a:defRPr/>
            </a:lvl2pPr>
            <a:lvl3pPr marL="642453" indent="0" algn="ctr">
              <a:buNone/>
              <a:defRPr/>
            </a:lvl3pPr>
            <a:lvl4pPr marL="963678" indent="0" algn="ctr">
              <a:buNone/>
              <a:defRPr/>
            </a:lvl4pPr>
            <a:lvl5pPr marL="1284908" indent="0" algn="ctr">
              <a:buNone/>
              <a:defRPr/>
            </a:lvl5pPr>
            <a:lvl6pPr marL="1606134" indent="0" algn="ctr">
              <a:buNone/>
              <a:defRPr/>
            </a:lvl6pPr>
            <a:lvl7pPr marL="1927362" indent="0" algn="ctr">
              <a:buNone/>
              <a:defRPr/>
            </a:lvl7pPr>
            <a:lvl8pPr marL="2248591" indent="0" algn="ctr">
              <a:buNone/>
              <a:defRPr/>
            </a:lvl8pPr>
            <a:lvl9pPr marL="2569817"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800E7637-B854-534D-9F09-AFD97E807EE2}" type="slidenum">
              <a:rPr lang="en-US"/>
              <a:pPr/>
              <a:t>‹N›</a:t>
            </a:fld>
            <a:endParaRPr lang="en-US"/>
          </a:p>
        </p:txBody>
      </p:sp>
    </p:spTree>
    <p:extLst>
      <p:ext uri="{BB962C8B-B14F-4D97-AF65-F5344CB8AC3E}">
        <p14:creationId xmlns:p14="http://schemas.microsoft.com/office/powerpoint/2010/main" val="3894952192"/>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7CC2527-131C-2042-99DC-A65CC986E42B}" type="slidenum">
              <a:rPr lang="en-US"/>
              <a:pPr/>
              <a:t>‹N›</a:t>
            </a:fld>
            <a:endParaRPr lang="en-US"/>
          </a:p>
        </p:txBody>
      </p:sp>
    </p:spTree>
    <p:extLst>
      <p:ext uri="{BB962C8B-B14F-4D97-AF65-F5344CB8AC3E}">
        <p14:creationId xmlns:p14="http://schemas.microsoft.com/office/powerpoint/2010/main" val="3897379974"/>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225" indent="0">
              <a:buNone/>
              <a:defRPr sz="1300"/>
            </a:lvl2pPr>
            <a:lvl3pPr marL="642453" indent="0">
              <a:buNone/>
              <a:defRPr sz="1100"/>
            </a:lvl3pPr>
            <a:lvl4pPr marL="963678" indent="0">
              <a:buNone/>
              <a:defRPr sz="1000"/>
            </a:lvl4pPr>
            <a:lvl5pPr marL="1284908" indent="0">
              <a:buNone/>
              <a:defRPr sz="1000"/>
            </a:lvl5pPr>
            <a:lvl6pPr marL="1606134" indent="0">
              <a:buNone/>
              <a:defRPr sz="1000"/>
            </a:lvl6pPr>
            <a:lvl7pPr marL="1927362" indent="0">
              <a:buNone/>
              <a:defRPr sz="1000"/>
            </a:lvl7pPr>
            <a:lvl8pPr marL="2248591" indent="0">
              <a:buNone/>
              <a:defRPr sz="1000"/>
            </a:lvl8pPr>
            <a:lvl9pPr marL="2569817" indent="0">
              <a:buNone/>
              <a:defRPr sz="10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402CA307-DD7D-894B-B2C9-44DCCBCBBBBC}" type="slidenum">
              <a:rPr lang="en-US"/>
              <a:pPr/>
              <a:t>‹N›</a:t>
            </a:fld>
            <a:endParaRPr lang="en-US"/>
          </a:p>
        </p:txBody>
      </p:sp>
    </p:spTree>
    <p:extLst>
      <p:ext uri="{BB962C8B-B14F-4D97-AF65-F5344CB8AC3E}">
        <p14:creationId xmlns:p14="http://schemas.microsoft.com/office/powerpoint/2010/main" val="114622153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9664" y="1035844"/>
            <a:ext cx="2308324" cy="5518547"/>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85145" y="1035844"/>
            <a:ext cx="2308324" cy="5518547"/>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61994964-AFFF-9A45-95AB-A94588E9F3C5}" type="slidenum">
              <a:rPr lang="en-US"/>
              <a:pPr/>
              <a:t>‹N›</a:t>
            </a:fld>
            <a:endParaRPr lang="en-US"/>
          </a:p>
        </p:txBody>
      </p:sp>
    </p:spTree>
    <p:extLst>
      <p:ext uri="{BB962C8B-B14F-4D97-AF65-F5344CB8AC3E}">
        <p14:creationId xmlns:p14="http://schemas.microsoft.com/office/powerpoint/2010/main" val="809331009"/>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225" indent="0">
              <a:buNone/>
              <a:defRPr sz="1400" b="1"/>
            </a:lvl2pPr>
            <a:lvl3pPr marL="642453" indent="0">
              <a:buNone/>
              <a:defRPr sz="1300" b="1"/>
            </a:lvl3pPr>
            <a:lvl4pPr marL="963678" indent="0">
              <a:buNone/>
              <a:defRPr sz="1100" b="1"/>
            </a:lvl4pPr>
            <a:lvl5pPr marL="1284908" indent="0">
              <a:buNone/>
              <a:defRPr sz="1100" b="1"/>
            </a:lvl5pPr>
            <a:lvl6pPr marL="1606134" indent="0">
              <a:buNone/>
              <a:defRPr sz="1100" b="1"/>
            </a:lvl6pPr>
            <a:lvl7pPr marL="1927362" indent="0">
              <a:buNone/>
              <a:defRPr sz="1100" b="1"/>
            </a:lvl7pPr>
            <a:lvl8pPr marL="2248591" indent="0">
              <a:buNone/>
              <a:defRPr sz="1100" b="1"/>
            </a:lvl8pPr>
            <a:lvl9pPr marL="2569817"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225" indent="0">
              <a:buNone/>
              <a:defRPr sz="1400" b="1"/>
            </a:lvl2pPr>
            <a:lvl3pPr marL="642453" indent="0">
              <a:buNone/>
              <a:defRPr sz="1300" b="1"/>
            </a:lvl3pPr>
            <a:lvl4pPr marL="963678" indent="0">
              <a:buNone/>
              <a:defRPr sz="1100" b="1"/>
            </a:lvl4pPr>
            <a:lvl5pPr marL="1284908" indent="0">
              <a:buNone/>
              <a:defRPr sz="1100" b="1"/>
            </a:lvl5pPr>
            <a:lvl6pPr marL="1606134" indent="0">
              <a:buNone/>
              <a:defRPr sz="1100" b="1"/>
            </a:lvl6pPr>
            <a:lvl7pPr marL="1927362" indent="0">
              <a:buNone/>
              <a:defRPr sz="1100" b="1"/>
            </a:lvl7pPr>
            <a:lvl8pPr marL="2248591" indent="0">
              <a:buNone/>
              <a:defRPr sz="1100" b="1"/>
            </a:lvl8pPr>
            <a:lvl9pPr marL="2569817"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7EB4EDDB-4229-D44A-84CE-63BAEF5DDF27}" type="slidenum">
              <a:rPr lang="en-US"/>
              <a:pPr/>
              <a:t>‹N›</a:t>
            </a:fld>
            <a:endParaRPr lang="en-US"/>
          </a:p>
        </p:txBody>
      </p:sp>
    </p:spTree>
    <p:extLst>
      <p:ext uri="{BB962C8B-B14F-4D97-AF65-F5344CB8AC3E}">
        <p14:creationId xmlns:p14="http://schemas.microsoft.com/office/powerpoint/2010/main" val="2677045658"/>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90C8667E-3C7C-C84F-BE0D-8F624A43B150}" type="slidenum">
              <a:rPr lang="en-US"/>
              <a:pPr/>
              <a:t>‹N›</a:t>
            </a:fld>
            <a:endParaRPr lang="en-US"/>
          </a:p>
        </p:txBody>
      </p:sp>
    </p:spTree>
    <p:extLst>
      <p:ext uri="{BB962C8B-B14F-4D97-AF65-F5344CB8AC3E}">
        <p14:creationId xmlns:p14="http://schemas.microsoft.com/office/powerpoint/2010/main" val="13966493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70" y="1241226"/>
            <a:ext cx="3625453" cy="4723805"/>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1241226"/>
            <a:ext cx="3625453" cy="4723805"/>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09B2FE0D-AE1D-2D47-96B9-94A1690161B8}" type="slidenum">
              <a:rPr lang="en-US"/>
              <a:pPr/>
              <a:t>‹N›</a:t>
            </a:fld>
            <a:endParaRPr lang="en-US"/>
          </a:p>
        </p:txBody>
      </p:sp>
    </p:spTree>
    <p:extLst>
      <p:ext uri="{BB962C8B-B14F-4D97-AF65-F5344CB8AC3E}">
        <p14:creationId xmlns:p14="http://schemas.microsoft.com/office/powerpoint/2010/main" val="435228259"/>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A9C693FF-E336-4042-B55D-624DE1FF7114}" type="slidenum">
              <a:rPr lang="en-US"/>
              <a:pPr/>
              <a:t>‹N›</a:t>
            </a:fld>
            <a:endParaRPr lang="en-US"/>
          </a:p>
        </p:txBody>
      </p:sp>
    </p:spTree>
    <p:extLst>
      <p:ext uri="{BB962C8B-B14F-4D97-AF65-F5344CB8AC3E}">
        <p14:creationId xmlns:p14="http://schemas.microsoft.com/office/powerpoint/2010/main" val="3781878098"/>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61" y="273487"/>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61" y="1435448"/>
            <a:ext cx="3008189" cy="4690318"/>
          </a:xfrm>
        </p:spPr>
        <p:txBody>
          <a:bodyPr/>
          <a:lstStyle>
            <a:lvl1pPr marL="0" indent="0">
              <a:buNone/>
              <a:defRPr sz="1000"/>
            </a:lvl1pPr>
            <a:lvl2pPr marL="321225" indent="0">
              <a:buNone/>
              <a:defRPr sz="800"/>
            </a:lvl2pPr>
            <a:lvl3pPr marL="642453" indent="0">
              <a:buNone/>
              <a:defRPr sz="700"/>
            </a:lvl3pPr>
            <a:lvl4pPr marL="963678" indent="0">
              <a:buNone/>
              <a:defRPr sz="600"/>
            </a:lvl4pPr>
            <a:lvl5pPr marL="1284908" indent="0">
              <a:buNone/>
              <a:defRPr sz="600"/>
            </a:lvl5pPr>
            <a:lvl6pPr marL="1606134" indent="0">
              <a:buNone/>
              <a:defRPr sz="600"/>
            </a:lvl6pPr>
            <a:lvl7pPr marL="1927362" indent="0">
              <a:buNone/>
              <a:defRPr sz="600"/>
            </a:lvl7pPr>
            <a:lvl8pPr marL="2248591" indent="0">
              <a:buNone/>
              <a:defRPr sz="600"/>
            </a:lvl8pPr>
            <a:lvl9pPr marL="2569817"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3D3F7AB1-8C49-224B-9FCE-CA31AECA8F63}" type="slidenum">
              <a:rPr lang="en-US"/>
              <a:pPr/>
              <a:t>‹N›</a:t>
            </a:fld>
            <a:endParaRPr lang="en-US"/>
          </a:p>
        </p:txBody>
      </p:sp>
    </p:spTree>
    <p:extLst>
      <p:ext uri="{BB962C8B-B14F-4D97-AF65-F5344CB8AC3E}">
        <p14:creationId xmlns:p14="http://schemas.microsoft.com/office/powerpoint/2010/main" val="351628863"/>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9"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49" y="612800"/>
            <a:ext cx="5486177" cy="4114354"/>
          </a:xfrm>
        </p:spPr>
        <p:txBody>
          <a:bodyPr/>
          <a:lstStyle>
            <a:lvl1pPr marL="0" indent="0">
              <a:buNone/>
              <a:defRPr sz="2200"/>
            </a:lvl1pPr>
            <a:lvl2pPr marL="321225" indent="0">
              <a:buNone/>
              <a:defRPr sz="2000"/>
            </a:lvl2pPr>
            <a:lvl3pPr marL="642453" indent="0">
              <a:buNone/>
              <a:defRPr sz="1700"/>
            </a:lvl3pPr>
            <a:lvl4pPr marL="963678" indent="0">
              <a:buNone/>
              <a:defRPr sz="1400"/>
            </a:lvl4pPr>
            <a:lvl5pPr marL="1284908" indent="0">
              <a:buNone/>
              <a:defRPr sz="1400"/>
            </a:lvl5pPr>
            <a:lvl6pPr marL="1606134" indent="0">
              <a:buNone/>
              <a:defRPr sz="1400"/>
            </a:lvl6pPr>
            <a:lvl7pPr marL="1927362" indent="0">
              <a:buNone/>
              <a:defRPr sz="1400"/>
            </a:lvl7pPr>
            <a:lvl8pPr marL="2248591" indent="0">
              <a:buNone/>
              <a:defRPr sz="1400"/>
            </a:lvl8pPr>
            <a:lvl9pPr marL="2569817" indent="0">
              <a:buNone/>
              <a:defRPr sz="14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649" y="5367860"/>
            <a:ext cx="5486177" cy="804788"/>
          </a:xfrm>
        </p:spPr>
        <p:txBody>
          <a:bodyPr/>
          <a:lstStyle>
            <a:lvl1pPr marL="0" indent="0">
              <a:buNone/>
              <a:defRPr sz="1000"/>
            </a:lvl1pPr>
            <a:lvl2pPr marL="321225" indent="0">
              <a:buNone/>
              <a:defRPr sz="800"/>
            </a:lvl2pPr>
            <a:lvl3pPr marL="642453" indent="0">
              <a:buNone/>
              <a:defRPr sz="700"/>
            </a:lvl3pPr>
            <a:lvl4pPr marL="963678" indent="0">
              <a:buNone/>
              <a:defRPr sz="600"/>
            </a:lvl4pPr>
            <a:lvl5pPr marL="1284908" indent="0">
              <a:buNone/>
              <a:defRPr sz="600"/>
            </a:lvl5pPr>
            <a:lvl6pPr marL="1606134" indent="0">
              <a:buNone/>
              <a:defRPr sz="600"/>
            </a:lvl6pPr>
            <a:lvl7pPr marL="1927362" indent="0">
              <a:buNone/>
              <a:defRPr sz="600"/>
            </a:lvl7pPr>
            <a:lvl8pPr marL="2248591" indent="0">
              <a:buNone/>
              <a:defRPr sz="600"/>
            </a:lvl8pPr>
            <a:lvl9pPr marL="2569817"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B6D27DD0-5B8D-4F41-B089-6162BB448FB4}" type="slidenum">
              <a:rPr lang="en-US"/>
              <a:pPr/>
              <a:t>‹N›</a:t>
            </a:fld>
            <a:endParaRPr lang="en-US"/>
          </a:p>
        </p:txBody>
      </p:sp>
    </p:spTree>
    <p:extLst>
      <p:ext uri="{BB962C8B-B14F-4D97-AF65-F5344CB8AC3E}">
        <p14:creationId xmlns:p14="http://schemas.microsoft.com/office/powerpoint/2010/main" val="4266453900"/>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F958E3E7-691A-DF49-82BD-BD1AECEF9539}" type="slidenum">
              <a:rPr lang="en-US"/>
              <a:pPr/>
              <a:t>‹N›</a:t>
            </a:fld>
            <a:endParaRPr lang="en-US"/>
          </a:p>
        </p:txBody>
      </p:sp>
    </p:spTree>
    <p:extLst>
      <p:ext uri="{BB962C8B-B14F-4D97-AF65-F5344CB8AC3E}">
        <p14:creationId xmlns:p14="http://schemas.microsoft.com/office/powerpoint/2010/main" val="5416165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30690" y="366131"/>
            <a:ext cx="2020342" cy="618827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9678" y="366131"/>
            <a:ext cx="5953869" cy="618827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A77D093E-41AE-AA40-9D1A-F7D321E64F78}" type="slidenum">
              <a:rPr lang="en-US"/>
              <a:pPr/>
              <a:t>‹N›</a:t>
            </a:fld>
            <a:endParaRPr lang="en-US"/>
          </a:p>
        </p:txBody>
      </p:sp>
    </p:spTree>
    <p:extLst>
      <p:ext uri="{BB962C8B-B14F-4D97-AF65-F5344CB8AC3E}">
        <p14:creationId xmlns:p14="http://schemas.microsoft.com/office/powerpoint/2010/main" val="421392033"/>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62"/>
            <a:ext cx="6400354" cy="1752451"/>
          </a:xfrm>
        </p:spPr>
        <p:txBody>
          <a:bodyPr/>
          <a:lstStyle>
            <a:lvl1pPr marL="0" indent="0" algn="ctr">
              <a:buNone/>
              <a:defRPr/>
            </a:lvl1pPr>
            <a:lvl2pPr marL="321208" indent="0" algn="ctr">
              <a:buNone/>
              <a:defRPr/>
            </a:lvl2pPr>
            <a:lvl3pPr marL="642420" indent="0" algn="ctr">
              <a:buNone/>
              <a:defRPr/>
            </a:lvl3pPr>
            <a:lvl4pPr marL="963629" indent="0" algn="ctr">
              <a:buNone/>
              <a:defRPr/>
            </a:lvl4pPr>
            <a:lvl5pPr marL="1284842" indent="0" algn="ctr">
              <a:buNone/>
              <a:defRPr/>
            </a:lvl5pPr>
            <a:lvl6pPr marL="1606052" indent="0" algn="ctr">
              <a:buNone/>
              <a:defRPr/>
            </a:lvl6pPr>
            <a:lvl7pPr marL="1927263" indent="0" algn="ctr">
              <a:buNone/>
              <a:defRPr/>
            </a:lvl7pPr>
            <a:lvl8pPr marL="2248476" indent="0" algn="ctr">
              <a:buNone/>
              <a:defRPr/>
            </a:lvl8pPr>
            <a:lvl9pPr marL="2569686"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9F292D5C-F33C-F04A-A9E8-71AFA16D4686}" type="slidenum">
              <a:rPr lang="en-US"/>
              <a:pPr/>
              <a:t>‹N›</a:t>
            </a:fld>
            <a:endParaRPr lang="en-US"/>
          </a:p>
        </p:txBody>
      </p:sp>
    </p:spTree>
    <p:extLst>
      <p:ext uri="{BB962C8B-B14F-4D97-AF65-F5344CB8AC3E}">
        <p14:creationId xmlns:p14="http://schemas.microsoft.com/office/powerpoint/2010/main" val="3363679298"/>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28DE8BF3-1EE6-CC41-91D0-A9903F69D14A}" type="slidenum">
              <a:rPr lang="en-US"/>
              <a:pPr/>
              <a:t>‹N›</a:t>
            </a:fld>
            <a:endParaRPr lang="en-US"/>
          </a:p>
        </p:txBody>
      </p:sp>
    </p:spTree>
    <p:extLst>
      <p:ext uri="{BB962C8B-B14F-4D97-AF65-F5344CB8AC3E}">
        <p14:creationId xmlns:p14="http://schemas.microsoft.com/office/powerpoint/2010/main" val="217503642"/>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208" indent="0">
              <a:buNone/>
              <a:defRPr sz="1300"/>
            </a:lvl2pPr>
            <a:lvl3pPr marL="642420" indent="0">
              <a:buNone/>
              <a:defRPr sz="1100"/>
            </a:lvl3pPr>
            <a:lvl4pPr marL="963629" indent="0">
              <a:buNone/>
              <a:defRPr sz="1000"/>
            </a:lvl4pPr>
            <a:lvl5pPr marL="1284842" indent="0">
              <a:buNone/>
              <a:defRPr sz="1000"/>
            </a:lvl5pPr>
            <a:lvl6pPr marL="1606052" indent="0">
              <a:buNone/>
              <a:defRPr sz="1000"/>
            </a:lvl6pPr>
            <a:lvl7pPr marL="1927263" indent="0">
              <a:buNone/>
              <a:defRPr sz="1000"/>
            </a:lvl7pPr>
            <a:lvl8pPr marL="2248476" indent="0">
              <a:buNone/>
              <a:defRPr sz="1000"/>
            </a:lvl8pPr>
            <a:lvl9pPr marL="2569686" indent="0">
              <a:buNone/>
              <a:defRPr sz="10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1994D07E-E649-AD43-A609-26DFA30E26F3}" type="slidenum">
              <a:rPr lang="en-US"/>
              <a:pPr/>
              <a:t>‹N›</a:t>
            </a:fld>
            <a:endParaRPr lang="en-US"/>
          </a:p>
        </p:txBody>
      </p:sp>
    </p:spTree>
    <p:extLst>
      <p:ext uri="{BB962C8B-B14F-4D97-AF65-F5344CB8AC3E}">
        <p14:creationId xmlns:p14="http://schemas.microsoft.com/office/powerpoint/2010/main" val="2511723129"/>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70" y="1241226"/>
            <a:ext cx="3625453" cy="4723805"/>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1241226"/>
            <a:ext cx="3625453" cy="4723805"/>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99874CF5-BC67-5945-ADB9-0E7FA9EA968E}" type="slidenum">
              <a:rPr lang="en-US"/>
              <a:pPr/>
              <a:t>‹N›</a:t>
            </a:fld>
            <a:endParaRPr lang="en-US"/>
          </a:p>
        </p:txBody>
      </p:sp>
    </p:spTree>
    <p:extLst>
      <p:ext uri="{BB962C8B-B14F-4D97-AF65-F5344CB8AC3E}">
        <p14:creationId xmlns:p14="http://schemas.microsoft.com/office/powerpoint/2010/main" val="890796951"/>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208" indent="0">
              <a:buNone/>
              <a:defRPr sz="1400" b="1"/>
            </a:lvl2pPr>
            <a:lvl3pPr marL="642420" indent="0">
              <a:buNone/>
              <a:defRPr sz="1300" b="1"/>
            </a:lvl3pPr>
            <a:lvl4pPr marL="963629" indent="0">
              <a:buNone/>
              <a:defRPr sz="1100" b="1"/>
            </a:lvl4pPr>
            <a:lvl5pPr marL="1284842" indent="0">
              <a:buNone/>
              <a:defRPr sz="1100" b="1"/>
            </a:lvl5pPr>
            <a:lvl6pPr marL="1606052" indent="0">
              <a:buNone/>
              <a:defRPr sz="1100" b="1"/>
            </a:lvl6pPr>
            <a:lvl7pPr marL="1927263" indent="0">
              <a:buNone/>
              <a:defRPr sz="1100" b="1"/>
            </a:lvl7pPr>
            <a:lvl8pPr marL="2248476" indent="0">
              <a:buNone/>
              <a:defRPr sz="1100" b="1"/>
            </a:lvl8pPr>
            <a:lvl9pPr marL="2569686"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208" indent="0">
              <a:buNone/>
              <a:defRPr sz="1400" b="1"/>
            </a:lvl2pPr>
            <a:lvl3pPr marL="642420" indent="0">
              <a:buNone/>
              <a:defRPr sz="1300" b="1"/>
            </a:lvl3pPr>
            <a:lvl4pPr marL="963629" indent="0">
              <a:buNone/>
              <a:defRPr sz="1100" b="1"/>
            </a:lvl4pPr>
            <a:lvl5pPr marL="1284842" indent="0">
              <a:buNone/>
              <a:defRPr sz="1100" b="1"/>
            </a:lvl5pPr>
            <a:lvl6pPr marL="1606052" indent="0">
              <a:buNone/>
              <a:defRPr sz="1100" b="1"/>
            </a:lvl6pPr>
            <a:lvl7pPr marL="1927263" indent="0">
              <a:buNone/>
              <a:defRPr sz="1100" b="1"/>
            </a:lvl7pPr>
            <a:lvl8pPr marL="2248476" indent="0">
              <a:buNone/>
              <a:defRPr sz="1100" b="1"/>
            </a:lvl8pPr>
            <a:lvl9pPr marL="2569686"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9096D822-FF46-2D4C-B8D7-896C44BC4FE0}" type="slidenum">
              <a:rPr lang="en-US"/>
              <a:pPr/>
              <a:t>‹N›</a:t>
            </a:fld>
            <a:endParaRPr lang="en-US"/>
          </a:p>
        </p:txBody>
      </p:sp>
    </p:spTree>
    <p:extLst>
      <p:ext uri="{BB962C8B-B14F-4D97-AF65-F5344CB8AC3E}">
        <p14:creationId xmlns:p14="http://schemas.microsoft.com/office/powerpoint/2010/main" val="130667675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24" indent="0">
              <a:buNone/>
              <a:defRPr sz="1400" b="1"/>
            </a:lvl2pPr>
            <a:lvl3pPr marL="642849" indent="0">
              <a:buNone/>
              <a:defRPr sz="1300" b="1"/>
            </a:lvl3pPr>
            <a:lvl4pPr marL="964274" indent="0">
              <a:buNone/>
              <a:defRPr sz="1100" b="1"/>
            </a:lvl4pPr>
            <a:lvl5pPr marL="1285697" indent="0">
              <a:buNone/>
              <a:defRPr sz="1100" b="1"/>
            </a:lvl5pPr>
            <a:lvl6pPr marL="1607123" indent="0">
              <a:buNone/>
              <a:defRPr sz="1100" b="1"/>
            </a:lvl6pPr>
            <a:lvl7pPr marL="1928546" indent="0">
              <a:buNone/>
              <a:defRPr sz="1100" b="1"/>
            </a:lvl7pPr>
            <a:lvl8pPr marL="2249971" indent="0">
              <a:buNone/>
              <a:defRPr sz="1100" b="1"/>
            </a:lvl8pPr>
            <a:lvl9pPr marL="2571396"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24" indent="0">
              <a:buNone/>
              <a:defRPr sz="1400" b="1"/>
            </a:lvl2pPr>
            <a:lvl3pPr marL="642849" indent="0">
              <a:buNone/>
              <a:defRPr sz="1300" b="1"/>
            </a:lvl3pPr>
            <a:lvl4pPr marL="964274" indent="0">
              <a:buNone/>
              <a:defRPr sz="1100" b="1"/>
            </a:lvl4pPr>
            <a:lvl5pPr marL="1285697" indent="0">
              <a:buNone/>
              <a:defRPr sz="1100" b="1"/>
            </a:lvl5pPr>
            <a:lvl6pPr marL="1607123" indent="0">
              <a:buNone/>
              <a:defRPr sz="1100" b="1"/>
            </a:lvl6pPr>
            <a:lvl7pPr marL="1928546" indent="0">
              <a:buNone/>
              <a:defRPr sz="1100" b="1"/>
            </a:lvl7pPr>
            <a:lvl8pPr marL="2249971" indent="0">
              <a:buNone/>
              <a:defRPr sz="1100" b="1"/>
            </a:lvl8pPr>
            <a:lvl9pPr marL="2571396"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F0443479-0693-8448-A3BB-EDE214B7754C}" type="slidenum">
              <a:rPr lang="en-US"/>
              <a:pPr/>
              <a:t>‹N›</a:t>
            </a:fld>
            <a:endParaRPr lang="en-US"/>
          </a:p>
        </p:txBody>
      </p:sp>
    </p:spTree>
    <p:extLst>
      <p:ext uri="{BB962C8B-B14F-4D97-AF65-F5344CB8AC3E}">
        <p14:creationId xmlns:p14="http://schemas.microsoft.com/office/powerpoint/2010/main" val="1643485666"/>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81C8A69F-A0BD-F64D-93F8-2749F55AC421}" type="slidenum">
              <a:rPr lang="en-US"/>
              <a:pPr/>
              <a:t>‹N›</a:t>
            </a:fld>
            <a:endParaRPr lang="en-US"/>
          </a:p>
        </p:txBody>
      </p:sp>
    </p:spTree>
    <p:extLst>
      <p:ext uri="{BB962C8B-B14F-4D97-AF65-F5344CB8AC3E}">
        <p14:creationId xmlns:p14="http://schemas.microsoft.com/office/powerpoint/2010/main" val="398074565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381FEA14-7BD4-C24D-8DD5-7DF68B1A51DB}" type="slidenum">
              <a:rPr lang="en-US"/>
              <a:pPr/>
              <a:t>‹N›</a:t>
            </a:fld>
            <a:endParaRPr lang="en-US"/>
          </a:p>
        </p:txBody>
      </p:sp>
    </p:spTree>
    <p:extLst>
      <p:ext uri="{BB962C8B-B14F-4D97-AF65-F5344CB8AC3E}">
        <p14:creationId xmlns:p14="http://schemas.microsoft.com/office/powerpoint/2010/main" val="1959925847"/>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62" y="273488"/>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62" y="1435448"/>
            <a:ext cx="3008189" cy="4690318"/>
          </a:xfrm>
        </p:spPr>
        <p:txBody>
          <a:bodyPr/>
          <a:lstStyle>
            <a:lvl1pPr marL="0" indent="0">
              <a:buNone/>
              <a:defRPr sz="1000"/>
            </a:lvl1pPr>
            <a:lvl2pPr marL="321208" indent="0">
              <a:buNone/>
              <a:defRPr sz="800"/>
            </a:lvl2pPr>
            <a:lvl3pPr marL="642420" indent="0">
              <a:buNone/>
              <a:defRPr sz="700"/>
            </a:lvl3pPr>
            <a:lvl4pPr marL="963629" indent="0">
              <a:buNone/>
              <a:defRPr sz="600"/>
            </a:lvl4pPr>
            <a:lvl5pPr marL="1284842" indent="0">
              <a:buNone/>
              <a:defRPr sz="600"/>
            </a:lvl5pPr>
            <a:lvl6pPr marL="1606052" indent="0">
              <a:buNone/>
              <a:defRPr sz="600"/>
            </a:lvl6pPr>
            <a:lvl7pPr marL="1927263" indent="0">
              <a:buNone/>
              <a:defRPr sz="600"/>
            </a:lvl7pPr>
            <a:lvl8pPr marL="2248476" indent="0">
              <a:buNone/>
              <a:defRPr sz="600"/>
            </a:lvl8pPr>
            <a:lvl9pPr marL="2569686"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98471211-01E6-184A-B528-C71887FB82F9}" type="slidenum">
              <a:rPr lang="en-US"/>
              <a:pPr/>
              <a:t>‹N›</a:t>
            </a:fld>
            <a:endParaRPr lang="en-US"/>
          </a:p>
        </p:txBody>
      </p:sp>
    </p:spTree>
    <p:extLst>
      <p:ext uri="{BB962C8B-B14F-4D97-AF65-F5344CB8AC3E}">
        <p14:creationId xmlns:p14="http://schemas.microsoft.com/office/powerpoint/2010/main" val="1610062101"/>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50"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50" y="612800"/>
            <a:ext cx="5486177" cy="4114354"/>
          </a:xfrm>
        </p:spPr>
        <p:txBody>
          <a:bodyPr/>
          <a:lstStyle>
            <a:lvl1pPr marL="0" indent="0">
              <a:buNone/>
              <a:defRPr sz="2200"/>
            </a:lvl1pPr>
            <a:lvl2pPr marL="321208" indent="0">
              <a:buNone/>
              <a:defRPr sz="2000"/>
            </a:lvl2pPr>
            <a:lvl3pPr marL="642420" indent="0">
              <a:buNone/>
              <a:defRPr sz="1700"/>
            </a:lvl3pPr>
            <a:lvl4pPr marL="963629" indent="0">
              <a:buNone/>
              <a:defRPr sz="1400"/>
            </a:lvl4pPr>
            <a:lvl5pPr marL="1284842" indent="0">
              <a:buNone/>
              <a:defRPr sz="1400"/>
            </a:lvl5pPr>
            <a:lvl6pPr marL="1606052" indent="0">
              <a:buNone/>
              <a:defRPr sz="1400"/>
            </a:lvl6pPr>
            <a:lvl7pPr marL="1927263" indent="0">
              <a:buNone/>
              <a:defRPr sz="1400"/>
            </a:lvl7pPr>
            <a:lvl8pPr marL="2248476" indent="0">
              <a:buNone/>
              <a:defRPr sz="1400"/>
            </a:lvl8pPr>
            <a:lvl9pPr marL="2569686" indent="0">
              <a:buNone/>
              <a:defRPr sz="14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650" y="5367860"/>
            <a:ext cx="5486177" cy="804788"/>
          </a:xfrm>
        </p:spPr>
        <p:txBody>
          <a:bodyPr/>
          <a:lstStyle>
            <a:lvl1pPr marL="0" indent="0">
              <a:buNone/>
              <a:defRPr sz="1000"/>
            </a:lvl1pPr>
            <a:lvl2pPr marL="321208" indent="0">
              <a:buNone/>
              <a:defRPr sz="800"/>
            </a:lvl2pPr>
            <a:lvl3pPr marL="642420" indent="0">
              <a:buNone/>
              <a:defRPr sz="700"/>
            </a:lvl3pPr>
            <a:lvl4pPr marL="963629" indent="0">
              <a:buNone/>
              <a:defRPr sz="600"/>
            </a:lvl4pPr>
            <a:lvl5pPr marL="1284842" indent="0">
              <a:buNone/>
              <a:defRPr sz="600"/>
            </a:lvl5pPr>
            <a:lvl6pPr marL="1606052" indent="0">
              <a:buNone/>
              <a:defRPr sz="600"/>
            </a:lvl6pPr>
            <a:lvl7pPr marL="1927263" indent="0">
              <a:buNone/>
              <a:defRPr sz="600"/>
            </a:lvl7pPr>
            <a:lvl8pPr marL="2248476" indent="0">
              <a:buNone/>
              <a:defRPr sz="600"/>
            </a:lvl8pPr>
            <a:lvl9pPr marL="2569686"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3F04A87D-7C92-0247-9FCE-CE69F7F00515}" type="slidenum">
              <a:rPr lang="en-US"/>
              <a:pPr/>
              <a:t>‹N›</a:t>
            </a:fld>
            <a:endParaRPr lang="en-US"/>
          </a:p>
        </p:txBody>
      </p:sp>
    </p:spTree>
    <p:extLst>
      <p:ext uri="{BB962C8B-B14F-4D97-AF65-F5344CB8AC3E}">
        <p14:creationId xmlns:p14="http://schemas.microsoft.com/office/powerpoint/2010/main" val="2050375966"/>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F34D106-E854-674B-8B98-36241E931C0E}" type="slidenum">
              <a:rPr lang="en-US"/>
              <a:pPr/>
              <a:t>‹N›</a:t>
            </a:fld>
            <a:endParaRPr lang="en-US"/>
          </a:p>
        </p:txBody>
      </p:sp>
    </p:spTree>
    <p:extLst>
      <p:ext uri="{BB962C8B-B14F-4D97-AF65-F5344CB8AC3E}">
        <p14:creationId xmlns:p14="http://schemas.microsoft.com/office/powerpoint/2010/main" val="1204564608"/>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32937" y="366117"/>
            <a:ext cx="2018109" cy="559891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8594" y="366117"/>
            <a:ext cx="5947172" cy="559891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F56FF11-09CE-0348-B650-7D3FB15E8A9C}" type="slidenum">
              <a:rPr lang="en-US"/>
              <a:pPr/>
              <a:t>‹N›</a:t>
            </a:fld>
            <a:endParaRPr lang="en-US"/>
          </a:p>
        </p:txBody>
      </p:sp>
    </p:spTree>
    <p:extLst>
      <p:ext uri="{BB962C8B-B14F-4D97-AF65-F5344CB8AC3E}">
        <p14:creationId xmlns:p14="http://schemas.microsoft.com/office/powerpoint/2010/main" val="269000603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2E29DAEA-E90E-2B44-A7E5-0293240E4365}" type="slidenum">
              <a:rPr lang="en-US"/>
              <a:pPr/>
              <a:t>‹N›</a:t>
            </a:fld>
            <a:endParaRPr lang="en-US"/>
          </a:p>
        </p:txBody>
      </p:sp>
    </p:spTree>
    <p:extLst>
      <p:ext uri="{BB962C8B-B14F-4D97-AF65-F5344CB8AC3E}">
        <p14:creationId xmlns:p14="http://schemas.microsoft.com/office/powerpoint/2010/main" val="2099680122"/>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BD6293DC-65F0-F842-9941-46D9EF4F245D}" type="slidenum">
              <a:rPr lang="en-US"/>
              <a:pPr/>
              <a:t>‹N›</a:t>
            </a:fld>
            <a:endParaRPr lang="en-US"/>
          </a:p>
        </p:txBody>
      </p:sp>
    </p:spTree>
    <p:extLst>
      <p:ext uri="{BB962C8B-B14F-4D97-AF65-F5344CB8AC3E}">
        <p14:creationId xmlns:p14="http://schemas.microsoft.com/office/powerpoint/2010/main" val="314250929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9" y="273475"/>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9" y="1435448"/>
            <a:ext cx="3008189" cy="4690318"/>
          </a:xfrm>
        </p:spPr>
        <p:txBody>
          <a:bodyPr/>
          <a:lstStyle>
            <a:lvl1pPr marL="0" indent="0">
              <a:buNone/>
              <a:defRPr sz="1000"/>
            </a:lvl1pPr>
            <a:lvl2pPr marL="321424" indent="0">
              <a:buNone/>
              <a:defRPr sz="800"/>
            </a:lvl2pPr>
            <a:lvl3pPr marL="642849" indent="0">
              <a:buNone/>
              <a:defRPr sz="700"/>
            </a:lvl3pPr>
            <a:lvl4pPr marL="964274" indent="0">
              <a:buNone/>
              <a:defRPr sz="600"/>
            </a:lvl4pPr>
            <a:lvl5pPr marL="1285697" indent="0">
              <a:buNone/>
              <a:defRPr sz="600"/>
            </a:lvl5pPr>
            <a:lvl6pPr marL="1607123" indent="0">
              <a:buNone/>
              <a:defRPr sz="600"/>
            </a:lvl6pPr>
            <a:lvl7pPr marL="1928546" indent="0">
              <a:buNone/>
              <a:defRPr sz="600"/>
            </a:lvl7pPr>
            <a:lvl8pPr marL="2249971" indent="0">
              <a:buNone/>
              <a:defRPr sz="600"/>
            </a:lvl8pPr>
            <a:lvl9pPr marL="2571396"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E9F6237F-2DD6-5841-AD9A-B329DAC99EE4}" type="slidenum">
              <a:rPr lang="en-US"/>
              <a:pPr/>
              <a:t>‹N›</a:t>
            </a:fld>
            <a:endParaRPr lang="en-US"/>
          </a:p>
        </p:txBody>
      </p:sp>
    </p:spTree>
    <p:extLst>
      <p:ext uri="{BB962C8B-B14F-4D97-AF65-F5344CB8AC3E}">
        <p14:creationId xmlns:p14="http://schemas.microsoft.com/office/powerpoint/2010/main" val="392621847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3027794A-46FF-7D4E-9B06-BEF9F827297B}" type="slidenum">
              <a:rPr lang="en-US" smtClean="0"/>
              <a:pPr/>
              <a:t>‹N›</a:t>
            </a:fld>
            <a:endParaRPr lang="en-US"/>
          </a:p>
        </p:txBody>
      </p:sp>
    </p:spTree>
    <p:extLst>
      <p:ext uri="{BB962C8B-B14F-4D97-AF65-F5344CB8AC3E}">
        <p14:creationId xmlns:p14="http://schemas.microsoft.com/office/powerpoint/2010/main" val="3173520239"/>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7"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7" y="612800"/>
            <a:ext cx="5486177" cy="4114354"/>
          </a:xfrm>
        </p:spPr>
        <p:txBody>
          <a:bodyPr/>
          <a:lstStyle>
            <a:lvl1pPr marL="0" indent="0">
              <a:buNone/>
              <a:defRPr sz="2200"/>
            </a:lvl1pPr>
            <a:lvl2pPr marL="321424" indent="0">
              <a:buNone/>
              <a:defRPr sz="2000"/>
            </a:lvl2pPr>
            <a:lvl3pPr marL="642849" indent="0">
              <a:buNone/>
              <a:defRPr sz="1700"/>
            </a:lvl3pPr>
            <a:lvl4pPr marL="964274" indent="0">
              <a:buNone/>
              <a:defRPr sz="1400"/>
            </a:lvl4pPr>
            <a:lvl5pPr marL="1285697" indent="0">
              <a:buNone/>
              <a:defRPr sz="1400"/>
            </a:lvl5pPr>
            <a:lvl6pPr marL="1607123" indent="0">
              <a:buNone/>
              <a:defRPr sz="1400"/>
            </a:lvl6pPr>
            <a:lvl7pPr marL="1928546" indent="0">
              <a:buNone/>
              <a:defRPr sz="1400"/>
            </a:lvl7pPr>
            <a:lvl8pPr marL="2249971" indent="0">
              <a:buNone/>
              <a:defRPr sz="1400"/>
            </a:lvl8pPr>
            <a:lvl9pPr marL="2571396" indent="0">
              <a:buNone/>
              <a:defRPr sz="14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637" y="5367860"/>
            <a:ext cx="5486177" cy="804788"/>
          </a:xfrm>
        </p:spPr>
        <p:txBody>
          <a:bodyPr/>
          <a:lstStyle>
            <a:lvl1pPr marL="0" indent="0">
              <a:buNone/>
              <a:defRPr sz="1000"/>
            </a:lvl1pPr>
            <a:lvl2pPr marL="321424" indent="0">
              <a:buNone/>
              <a:defRPr sz="800"/>
            </a:lvl2pPr>
            <a:lvl3pPr marL="642849" indent="0">
              <a:buNone/>
              <a:defRPr sz="700"/>
            </a:lvl3pPr>
            <a:lvl4pPr marL="964274" indent="0">
              <a:buNone/>
              <a:defRPr sz="600"/>
            </a:lvl4pPr>
            <a:lvl5pPr marL="1285697" indent="0">
              <a:buNone/>
              <a:defRPr sz="600"/>
            </a:lvl5pPr>
            <a:lvl6pPr marL="1607123" indent="0">
              <a:buNone/>
              <a:defRPr sz="600"/>
            </a:lvl6pPr>
            <a:lvl7pPr marL="1928546" indent="0">
              <a:buNone/>
              <a:defRPr sz="600"/>
            </a:lvl7pPr>
            <a:lvl8pPr marL="2249971" indent="0">
              <a:buNone/>
              <a:defRPr sz="600"/>
            </a:lvl8pPr>
            <a:lvl9pPr marL="2571396"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4EDF43D8-7B1B-0C4A-927B-D00800E45698}" type="slidenum">
              <a:rPr lang="en-US"/>
              <a:pPr/>
              <a:t>‹N›</a:t>
            </a:fld>
            <a:endParaRPr lang="en-US"/>
          </a:p>
        </p:txBody>
      </p:sp>
    </p:spTree>
    <p:extLst>
      <p:ext uri="{BB962C8B-B14F-4D97-AF65-F5344CB8AC3E}">
        <p14:creationId xmlns:p14="http://schemas.microsoft.com/office/powerpoint/2010/main" val="257633369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36CFA1A6-8094-294D-AC47-20DD476E7208}" type="slidenum">
              <a:rPr lang="en-US"/>
              <a:pPr/>
              <a:t>‹N›</a:t>
            </a:fld>
            <a:endParaRPr lang="en-US"/>
          </a:p>
        </p:txBody>
      </p:sp>
    </p:spTree>
    <p:extLst>
      <p:ext uri="{BB962C8B-B14F-4D97-AF65-F5344CB8AC3E}">
        <p14:creationId xmlns:p14="http://schemas.microsoft.com/office/powerpoint/2010/main" val="396985390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32924" y="366117"/>
            <a:ext cx="2018109" cy="559891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8594" y="366117"/>
            <a:ext cx="5947172" cy="559891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C1437D0-F365-E34F-B407-8FE82D2E3D8C}" type="slidenum">
              <a:rPr lang="en-US"/>
              <a:pPr/>
              <a:t>‹N›</a:t>
            </a:fld>
            <a:endParaRPr lang="en-US"/>
          </a:p>
        </p:txBody>
      </p:sp>
    </p:spTree>
    <p:extLst>
      <p:ext uri="{BB962C8B-B14F-4D97-AF65-F5344CB8AC3E}">
        <p14:creationId xmlns:p14="http://schemas.microsoft.com/office/powerpoint/2010/main" val="1444695"/>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50"/>
            <a:ext cx="6400354" cy="1752451"/>
          </a:xfrm>
          <a:prstGeom prst="rect">
            <a:avLst/>
          </a:prstGeom>
        </p:spPr>
        <p:txBody>
          <a:bodyPr vert="horz" lIns="64281" tIns="32140" rIns="64281" bIns="32140"/>
          <a:lstStyle>
            <a:lvl1pPr marL="0" indent="0" algn="ctr">
              <a:buNone/>
              <a:defRPr/>
            </a:lvl1pPr>
            <a:lvl2pPr marL="321407" indent="0" algn="ctr">
              <a:buNone/>
              <a:defRPr/>
            </a:lvl2pPr>
            <a:lvl3pPr marL="642816" indent="0" algn="ctr">
              <a:buNone/>
              <a:defRPr/>
            </a:lvl3pPr>
            <a:lvl4pPr marL="964224" indent="0" algn="ctr">
              <a:buNone/>
              <a:defRPr/>
            </a:lvl4pPr>
            <a:lvl5pPr marL="1285631" indent="0" algn="ctr">
              <a:buNone/>
              <a:defRPr/>
            </a:lvl5pPr>
            <a:lvl6pPr marL="1607041" indent="0" algn="ctr">
              <a:buNone/>
              <a:defRPr/>
            </a:lvl6pPr>
            <a:lvl7pPr marL="1928447" indent="0" algn="ctr">
              <a:buNone/>
              <a:defRPr/>
            </a:lvl7pPr>
            <a:lvl8pPr marL="2249856" indent="0" algn="ctr">
              <a:buNone/>
              <a:defRPr/>
            </a:lvl8pPr>
            <a:lvl9pPr marL="2571264"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8FE83013-7D44-6C43-B33E-5A5C73A2D42C}" type="slidenum">
              <a:rPr lang="en-US"/>
              <a:pPr/>
              <a:t>‹N›</a:t>
            </a:fld>
            <a:endParaRPr lang="en-US"/>
          </a:p>
        </p:txBody>
      </p:sp>
    </p:spTree>
    <p:extLst>
      <p:ext uri="{BB962C8B-B14F-4D97-AF65-F5344CB8AC3E}">
        <p14:creationId xmlns:p14="http://schemas.microsoft.com/office/powerpoint/2010/main" val="105821681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647" y="1600650"/>
            <a:ext cx="8228707" cy="4525119"/>
          </a:xfrm>
          <a:prstGeom prst="rect">
            <a:avLst/>
          </a:prstGeom>
        </p:spPr>
        <p:txBody>
          <a:bodyPr vert="horz" lIns="64281" tIns="32140" rIns="64281" bIns="3214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2E673E24-B175-2544-8F77-643E4A88E72D}" type="slidenum">
              <a:rPr lang="en-US"/>
              <a:pPr/>
              <a:t>‹N›</a:t>
            </a:fld>
            <a:endParaRPr lang="en-US"/>
          </a:p>
        </p:txBody>
      </p:sp>
    </p:spTree>
    <p:extLst>
      <p:ext uri="{BB962C8B-B14F-4D97-AF65-F5344CB8AC3E}">
        <p14:creationId xmlns:p14="http://schemas.microsoft.com/office/powerpoint/2010/main" val="380953037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a:prstGeom prst="rect">
            <a:avLst/>
          </a:prstGeom>
        </p:spPr>
        <p:txBody>
          <a:bodyPr vert="horz" lIns="64281" tIns="32140" rIns="64281" bIns="32140" anchor="b"/>
          <a:lstStyle>
            <a:lvl1pPr marL="0" indent="0">
              <a:buNone/>
              <a:defRPr sz="1400"/>
            </a:lvl1pPr>
            <a:lvl2pPr marL="321407" indent="0">
              <a:buNone/>
              <a:defRPr sz="1300"/>
            </a:lvl2pPr>
            <a:lvl3pPr marL="642816" indent="0">
              <a:buNone/>
              <a:defRPr sz="1100"/>
            </a:lvl3pPr>
            <a:lvl4pPr marL="964224" indent="0">
              <a:buNone/>
              <a:defRPr sz="1000"/>
            </a:lvl4pPr>
            <a:lvl5pPr marL="1285631" indent="0">
              <a:buNone/>
              <a:defRPr sz="1000"/>
            </a:lvl5pPr>
            <a:lvl6pPr marL="1607041" indent="0">
              <a:buNone/>
              <a:defRPr sz="1000"/>
            </a:lvl6pPr>
            <a:lvl7pPr marL="1928447" indent="0">
              <a:buNone/>
              <a:defRPr sz="1000"/>
            </a:lvl7pPr>
            <a:lvl8pPr marL="2249856" indent="0">
              <a:buNone/>
              <a:defRPr sz="1000"/>
            </a:lvl8pPr>
            <a:lvl9pPr marL="2571264" indent="0">
              <a:buNone/>
              <a:defRPr sz="10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48B4EB65-B5F0-7148-8BAE-7570A6D33815}" type="slidenum">
              <a:rPr lang="en-US"/>
              <a:pPr/>
              <a:t>‹N›</a:t>
            </a:fld>
            <a:endParaRPr lang="en-US"/>
          </a:p>
        </p:txBody>
      </p:sp>
    </p:spTree>
    <p:extLst>
      <p:ext uri="{BB962C8B-B14F-4D97-AF65-F5344CB8AC3E}">
        <p14:creationId xmlns:p14="http://schemas.microsoft.com/office/powerpoint/2010/main" val="52036025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648" y="1600650"/>
            <a:ext cx="4060775" cy="4525119"/>
          </a:xfrm>
          <a:prstGeom prst="rect">
            <a:avLst/>
          </a:prstGeom>
        </p:spPr>
        <p:txBody>
          <a:bodyPr vert="horz" lIns="64281" tIns="32140" rIns="64281" bIns="32140"/>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9" y="1600650"/>
            <a:ext cx="4060775" cy="4525119"/>
          </a:xfrm>
          <a:prstGeom prst="rect">
            <a:avLst/>
          </a:prstGeom>
        </p:spPr>
        <p:txBody>
          <a:bodyPr vert="horz" lIns="64281" tIns="32140" rIns="64281" bIns="32140"/>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C167CE4B-BB70-5D43-98C8-6606C473E452}" type="slidenum">
              <a:rPr lang="en-US"/>
              <a:pPr/>
              <a:t>‹N›</a:t>
            </a:fld>
            <a:endParaRPr lang="en-US"/>
          </a:p>
        </p:txBody>
      </p:sp>
    </p:spTree>
    <p:extLst>
      <p:ext uri="{BB962C8B-B14F-4D97-AF65-F5344CB8AC3E}">
        <p14:creationId xmlns:p14="http://schemas.microsoft.com/office/powerpoint/2010/main" val="178154353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a:prstGeom prst="rect">
            <a:avLst/>
          </a:prstGeom>
        </p:spPr>
        <p:txBody>
          <a:bodyPr vert="horz" lIns="64281" tIns="32140" rIns="64281" bIns="32140" anchor="b"/>
          <a:lstStyle>
            <a:lvl1pPr marL="0" indent="0">
              <a:buNone/>
              <a:defRPr sz="1700" b="1"/>
            </a:lvl1pPr>
            <a:lvl2pPr marL="321407" indent="0">
              <a:buNone/>
              <a:defRPr sz="1400" b="1"/>
            </a:lvl2pPr>
            <a:lvl3pPr marL="642816" indent="0">
              <a:buNone/>
              <a:defRPr sz="1300" b="1"/>
            </a:lvl3pPr>
            <a:lvl4pPr marL="964224" indent="0">
              <a:buNone/>
              <a:defRPr sz="1100" b="1"/>
            </a:lvl4pPr>
            <a:lvl5pPr marL="1285631" indent="0">
              <a:buNone/>
              <a:defRPr sz="1100" b="1"/>
            </a:lvl5pPr>
            <a:lvl6pPr marL="1607041" indent="0">
              <a:buNone/>
              <a:defRPr sz="1100" b="1"/>
            </a:lvl6pPr>
            <a:lvl7pPr marL="1928447" indent="0">
              <a:buNone/>
              <a:defRPr sz="1100" b="1"/>
            </a:lvl7pPr>
            <a:lvl8pPr marL="2249856" indent="0">
              <a:buNone/>
              <a:defRPr sz="1100" b="1"/>
            </a:lvl8pPr>
            <a:lvl9pPr marL="2571264"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a:prstGeom prst="rect">
            <a:avLst/>
          </a:prstGeom>
        </p:spPr>
        <p:txBody>
          <a:bodyPr vert="horz" lIns="64281" tIns="32140" rIns="64281" bIns="32140"/>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a:prstGeom prst="rect">
            <a:avLst/>
          </a:prstGeom>
        </p:spPr>
        <p:txBody>
          <a:bodyPr vert="horz" lIns="64281" tIns="32140" rIns="64281" bIns="32140" anchor="b"/>
          <a:lstStyle>
            <a:lvl1pPr marL="0" indent="0">
              <a:buNone/>
              <a:defRPr sz="1700" b="1"/>
            </a:lvl1pPr>
            <a:lvl2pPr marL="321407" indent="0">
              <a:buNone/>
              <a:defRPr sz="1400" b="1"/>
            </a:lvl2pPr>
            <a:lvl3pPr marL="642816" indent="0">
              <a:buNone/>
              <a:defRPr sz="1300" b="1"/>
            </a:lvl3pPr>
            <a:lvl4pPr marL="964224" indent="0">
              <a:buNone/>
              <a:defRPr sz="1100" b="1"/>
            </a:lvl4pPr>
            <a:lvl5pPr marL="1285631" indent="0">
              <a:buNone/>
              <a:defRPr sz="1100" b="1"/>
            </a:lvl5pPr>
            <a:lvl6pPr marL="1607041" indent="0">
              <a:buNone/>
              <a:defRPr sz="1100" b="1"/>
            </a:lvl6pPr>
            <a:lvl7pPr marL="1928447" indent="0">
              <a:buNone/>
              <a:defRPr sz="1100" b="1"/>
            </a:lvl7pPr>
            <a:lvl8pPr marL="2249856" indent="0">
              <a:buNone/>
              <a:defRPr sz="1100" b="1"/>
            </a:lvl8pPr>
            <a:lvl9pPr marL="2571264"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a:prstGeom prst="rect">
            <a:avLst/>
          </a:prstGeom>
        </p:spPr>
        <p:txBody>
          <a:bodyPr vert="horz" lIns="64281" tIns="32140" rIns="64281" bIns="32140"/>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6E237CB7-FE36-9744-8597-F87B52D77D63}" type="slidenum">
              <a:rPr lang="en-US"/>
              <a:pPr/>
              <a:t>‹N›</a:t>
            </a:fld>
            <a:endParaRPr lang="en-US"/>
          </a:p>
        </p:txBody>
      </p:sp>
    </p:spTree>
    <p:extLst>
      <p:ext uri="{BB962C8B-B14F-4D97-AF65-F5344CB8AC3E}">
        <p14:creationId xmlns:p14="http://schemas.microsoft.com/office/powerpoint/2010/main" val="24038489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9CF81AE1-FAC5-FC40-8D7A-A8CAD42ED44B}" type="slidenum">
              <a:rPr lang="en-US"/>
              <a:pPr/>
              <a:t>‹N›</a:t>
            </a:fld>
            <a:endParaRPr lang="en-US"/>
          </a:p>
        </p:txBody>
      </p:sp>
    </p:spTree>
    <p:extLst>
      <p:ext uri="{BB962C8B-B14F-4D97-AF65-F5344CB8AC3E}">
        <p14:creationId xmlns:p14="http://schemas.microsoft.com/office/powerpoint/2010/main" val="156039507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4F2B69CB-36DC-E543-AF20-3C198FB2C70B}" type="slidenum">
              <a:rPr lang="en-US"/>
              <a:pPr/>
              <a:t>‹N›</a:t>
            </a:fld>
            <a:endParaRPr lang="en-US"/>
          </a:p>
        </p:txBody>
      </p:sp>
    </p:spTree>
    <p:extLst>
      <p:ext uri="{BB962C8B-B14F-4D97-AF65-F5344CB8AC3E}">
        <p14:creationId xmlns:p14="http://schemas.microsoft.com/office/powerpoint/2010/main" val="29511452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3027794A-46FF-7D4E-9B06-BEF9F827297B}" type="slidenum">
              <a:rPr lang="en-US" smtClean="0"/>
              <a:pPr/>
              <a:t>‹N›</a:t>
            </a:fld>
            <a:endParaRPr lang="en-US"/>
          </a:p>
        </p:txBody>
      </p:sp>
    </p:spTree>
    <p:extLst>
      <p:ext uri="{BB962C8B-B14F-4D97-AF65-F5344CB8AC3E}">
        <p14:creationId xmlns:p14="http://schemas.microsoft.com/office/powerpoint/2010/main" val="1731357914"/>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0" y="273476"/>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a:prstGeom prst="rect">
            <a:avLst/>
          </a:prstGeom>
        </p:spPr>
        <p:txBody>
          <a:bodyPr vert="horz" lIns="64281" tIns="32140" rIns="64281" bIns="32140"/>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50" y="1435448"/>
            <a:ext cx="3008189" cy="4690318"/>
          </a:xfrm>
          <a:prstGeom prst="rect">
            <a:avLst/>
          </a:prstGeom>
        </p:spPr>
        <p:txBody>
          <a:bodyPr vert="horz" lIns="64281" tIns="32140" rIns="64281" bIns="32140"/>
          <a:lstStyle>
            <a:lvl1pPr marL="0" indent="0">
              <a:buNone/>
              <a:defRPr sz="1000"/>
            </a:lvl1pPr>
            <a:lvl2pPr marL="321407" indent="0">
              <a:buNone/>
              <a:defRPr sz="800"/>
            </a:lvl2pPr>
            <a:lvl3pPr marL="642816" indent="0">
              <a:buNone/>
              <a:defRPr sz="700"/>
            </a:lvl3pPr>
            <a:lvl4pPr marL="964224" indent="0">
              <a:buNone/>
              <a:defRPr sz="600"/>
            </a:lvl4pPr>
            <a:lvl5pPr marL="1285631" indent="0">
              <a:buNone/>
              <a:defRPr sz="600"/>
            </a:lvl5pPr>
            <a:lvl6pPr marL="1607041" indent="0">
              <a:buNone/>
              <a:defRPr sz="600"/>
            </a:lvl6pPr>
            <a:lvl7pPr marL="1928447" indent="0">
              <a:buNone/>
              <a:defRPr sz="600"/>
            </a:lvl7pPr>
            <a:lvl8pPr marL="2249856" indent="0">
              <a:buNone/>
              <a:defRPr sz="600"/>
            </a:lvl8pPr>
            <a:lvl9pPr marL="2571264"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DF00157-09FA-1944-A1CA-095796A402F7}" type="slidenum">
              <a:rPr lang="en-US"/>
              <a:pPr/>
              <a:t>‹N›</a:t>
            </a:fld>
            <a:endParaRPr lang="en-US"/>
          </a:p>
        </p:txBody>
      </p:sp>
    </p:spTree>
    <p:extLst>
      <p:ext uri="{BB962C8B-B14F-4D97-AF65-F5344CB8AC3E}">
        <p14:creationId xmlns:p14="http://schemas.microsoft.com/office/powerpoint/2010/main" val="259720068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8"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8" y="612800"/>
            <a:ext cx="5486177" cy="4114354"/>
          </a:xfrm>
          <a:prstGeom prst="rect">
            <a:avLst/>
          </a:prstGeom>
        </p:spPr>
        <p:txBody>
          <a:bodyPr vert="horz" lIns="64281" tIns="32140" rIns="64281" bIns="32140"/>
          <a:lstStyle>
            <a:lvl1pPr marL="0" indent="0">
              <a:buNone/>
              <a:defRPr sz="2200"/>
            </a:lvl1pPr>
            <a:lvl2pPr marL="321407" indent="0">
              <a:buNone/>
              <a:defRPr sz="2000"/>
            </a:lvl2pPr>
            <a:lvl3pPr marL="642816" indent="0">
              <a:buNone/>
              <a:defRPr sz="1700"/>
            </a:lvl3pPr>
            <a:lvl4pPr marL="964224" indent="0">
              <a:buNone/>
              <a:defRPr sz="1400"/>
            </a:lvl4pPr>
            <a:lvl5pPr marL="1285631" indent="0">
              <a:buNone/>
              <a:defRPr sz="1400"/>
            </a:lvl5pPr>
            <a:lvl6pPr marL="1607041" indent="0">
              <a:buNone/>
              <a:defRPr sz="1400"/>
            </a:lvl6pPr>
            <a:lvl7pPr marL="1928447" indent="0">
              <a:buNone/>
              <a:defRPr sz="1400"/>
            </a:lvl7pPr>
            <a:lvl8pPr marL="2249856" indent="0">
              <a:buNone/>
              <a:defRPr sz="1400"/>
            </a:lvl8pPr>
            <a:lvl9pPr marL="2571264" indent="0">
              <a:buNone/>
              <a:defRPr sz="14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638" y="5367860"/>
            <a:ext cx="5486177" cy="804788"/>
          </a:xfrm>
          <a:prstGeom prst="rect">
            <a:avLst/>
          </a:prstGeom>
        </p:spPr>
        <p:txBody>
          <a:bodyPr vert="horz" lIns="64281" tIns="32140" rIns="64281" bIns="32140"/>
          <a:lstStyle>
            <a:lvl1pPr marL="0" indent="0">
              <a:buNone/>
              <a:defRPr sz="1000"/>
            </a:lvl1pPr>
            <a:lvl2pPr marL="321407" indent="0">
              <a:buNone/>
              <a:defRPr sz="800"/>
            </a:lvl2pPr>
            <a:lvl3pPr marL="642816" indent="0">
              <a:buNone/>
              <a:defRPr sz="700"/>
            </a:lvl3pPr>
            <a:lvl4pPr marL="964224" indent="0">
              <a:buNone/>
              <a:defRPr sz="600"/>
            </a:lvl4pPr>
            <a:lvl5pPr marL="1285631" indent="0">
              <a:buNone/>
              <a:defRPr sz="600"/>
            </a:lvl5pPr>
            <a:lvl6pPr marL="1607041" indent="0">
              <a:buNone/>
              <a:defRPr sz="600"/>
            </a:lvl6pPr>
            <a:lvl7pPr marL="1928447" indent="0">
              <a:buNone/>
              <a:defRPr sz="600"/>
            </a:lvl7pPr>
            <a:lvl8pPr marL="2249856" indent="0">
              <a:buNone/>
              <a:defRPr sz="600"/>
            </a:lvl8pPr>
            <a:lvl9pPr marL="2571264"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AF4BE87F-5C27-E54E-BB24-1006016F2DBD}" type="slidenum">
              <a:rPr lang="en-US"/>
              <a:pPr/>
              <a:t>‹N›</a:t>
            </a:fld>
            <a:endParaRPr lang="en-US"/>
          </a:p>
        </p:txBody>
      </p:sp>
    </p:spTree>
    <p:extLst>
      <p:ext uri="{BB962C8B-B14F-4D97-AF65-F5344CB8AC3E}">
        <p14:creationId xmlns:p14="http://schemas.microsoft.com/office/powerpoint/2010/main" val="951399051"/>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600650"/>
            <a:ext cx="8228707" cy="4525119"/>
          </a:xfrm>
          <a:prstGeom prst="rect">
            <a:avLst/>
          </a:prstGeom>
        </p:spPr>
        <p:txBody>
          <a:bodyPr vert="eaVert" lIns="64281" tIns="32140" rIns="64281" bIns="3214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6F9C75CF-D5BE-034D-9D42-6FF1EB5DCC57}" type="slidenum">
              <a:rPr lang="en-US"/>
              <a:pPr/>
              <a:t>‹N›</a:t>
            </a:fld>
            <a:endParaRPr lang="en-US"/>
          </a:p>
        </p:txBody>
      </p:sp>
    </p:spTree>
    <p:extLst>
      <p:ext uri="{BB962C8B-B14F-4D97-AF65-F5344CB8AC3E}">
        <p14:creationId xmlns:p14="http://schemas.microsoft.com/office/powerpoint/2010/main" val="2721673036"/>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1600650"/>
            <a:ext cx="2057176" cy="452511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600650"/>
            <a:ext cx="6064374" cy="4525119"/>
          </a:xfrm>
          <a:prstGeom prst="rect">
            <a:avLst/>
          </a:prstGeom>
        </p:spPr>
        <p:txBody>
          <a:bodyPr vert="eaVert" lIns="64281" tIns="32140" rIns="64281" bIns="3214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2A390D51-2580-034C-BB6F-4CCDC09EB9D1}" type="slidenum">
              <a:rPr lang="en-US"/>
              <a:pPr/>
              <a:t>‹N›</a:t>
            </a:fld>
            <a:endParaRPr lang="en-US"/>
          </a:p>
        </p:txBody>
      </p:sp>
    </p:spTree>
    <p:extLst>
      <p:ext uri="{BB962C8B-B14F-4D97-AF65-F5344CB8AC3E}">
        <p14:creationId xmlns:p14="http://schemas.microsoft.com/office/powerpoint/2010/main" val="3879891901"/>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a:prstGeom prst="rect">
            <a:avLst/>
          </a:prstGeom>
        </p:spPr>
        <p:txBody>
          <a:bodyPr vert="horz" lIns="64277" tIns="32139" rIns="64277" bIns="32139"/>
          <a:lstStyle/>
          <a:p>
            <a:r>
              <a:rPr lang="en-US" smtClean="0"/>
              <a:t>Click to edit Master title style</a:t>
            </a:r>
            <a:endParaRPr lang="en-US"/>
          </a:p>
        </p:txBody>
      </p:sp>
      <p:sp>
        <p:nvSpPr>
          <p:cNvPr id="3" name="Subtitle 2"/>
          <p:cNvSpPr>
            <a:spLocks noGrp="1"/>
          </p:cNvSpPr>
          <p:nvPr>
            <p:ph type="subTitle" idx="1"/>
          </p:nvPr>
        </p:nvSpPr>
        <p:spPr>
          <a:xfrm>
            <a:off x="1371824" y="3886651"/>
            <a:ext cx="6400354" cy="1752451"/>
          </a:xfrm>
        </p:spPr>
        <p:txBody>
          <a:bodyPr/>
          <a:lstStyle>
            <a:lvl1pPr marL="0" indent="0" algn="ctr">
              <a:buNone/>
              <a:defRPr/>
            </a:lvl1pPr>
            <a:lvl2pPr marL="321391" indent="0" algn="ctr">
              <a:buNone/>
              <a:defRPr/>
            </a:lvl2pPr>
            <a:lvl3pPr marL="642783" indent="0" algn="ctr">
              <a:buNone/>
              <a:defRPr/>
            </a:lvl3pPr>
            <a:lvl4pPr marL="964174" indent="0" algn="ctr">
              <a:buNone/>
              <a:defRPr/>
            </a:lvl4pPr>
            <a:lvl5pPr marL="1285565" indent="0" algn="ctr">
              <a:buNone/>
              <a:defRPr/>
            </a:lvl5pPr>
            <a:lvl6pPr marL="1606959" indent="0" algn="ctr">
              <a:buNone/>
              <a:defRPr/>
            </a:lvl6pPr>
            <a:lvl7pPr marL="1928348" indent="0" algn="ctr">
              <a:buNone/>
              <a:defRPr/>
            </a:lvl7pPr>
            <a:lvl8pPr marL="2249741" indent="0" algn="ctr">
              <a:buNone/>
              <a:defRPr/>
            </a:lvl8pPr>
            <a:lvl9pPr marL="2571133"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392A553C-CBF6-E244-9828-2A2C75F52964}" type="slidenum">
              <a:rPr lang="en-US"/>
              <a:pPr/>
              <a:t>‹N›</a:t>
            </a:fld>
            <a:endParaRPr lang="en-US"/>
          </a:p>
        </p:txBody>
      </p:sp>
    </p:spTree>
    <p:extLst>
      <p:ext uri="{BB962C8B-B14F-4D97-AF65-F5344CB8AC3E}">
        <p14:creationId xmlns:p14="http://schemas.microsoft.com/office/powerpoint/2010/main" val="251927027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77" tIns="32139" rIns="64277" bIns="32139"/>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B5935D2-35BC-F241-9476-19A4E922EDFB}" type="slidenum">
              <a:rPr lang="en-US"/>
              <a:pPr/>
              <a:t>‹N›</a:t>
            </a:fld>
            <a:endParaRPr lang="en-US"/>
          </a:p>
        </p:txBody>
      </p:sp>
    </p:spTree>
    <p:extLst>
      <p:ext uri="{BB962C8B-B14F-4D97-AF65-F5344CB8AC3E}">
        <p14:creationId xmlns:p14="http://schemas.microsoft.com/office/powerpoint/2010/main" val="2355984061"/>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a:prstGeom prst="rect">
            <a:avLst/>
          </a:prstGeom>
        </p:spPr>
        <p:txBody>
          <a:bodyPr vert="horz" lIns="64277" tIns="32139" rIns="64277" bIns="32139"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391" indent="0">
              <a:buNone/>
              <a:defRPr sz="1300"/>
            </a:lvl2pPr>
            <a:lvl3pPr marL="642783" indent="0">
              <a:buNone/>
              <a:defRPr sz="1100"/>
            </a:lvl3pPr>
            <a:lvl4pPr marL="964174" indent="0">
              <a:buNone/>
              <a:defRPr sz="1000"/>
            </a:lvl4pPr>
            <a:lvl5pPr marL="1285565" indent="0">
              <a:buNone/>
              <a:defRPr sz="1000"/>
            </a:lvl5pPr>
            <a:lvl6pPr marL="1606959" indent="0">
              <a:buNone/>
              <a:defRPr sz="1000"/>
            </a:lvl6pPr>
            <a:lvl7pPr marL="1928348" indent="0">
              <a:buNone/>
              <a:defRPr sz="1000"/>
            </a:lvl7pPr>
            <a:lvl8pPr marL="2249741" indent="0">
              <a:buNone/>
              <a:defRPr sz="1000"/>
            </a:lvl8pPr>
            <a:lvl9pPr marL="2571133" indent="0">
              <a:buNone/>
              <a:defRPr sz="10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541FAEC9-955F-044C-9DB4-3BAFA2FC124E}" type="slidenum">
              <a:rPr lang="en-US"/>
              <a:pPr/>
              <a:t>‹N›</a:t>
            </a:fld>
            <a:endParaRPr lang="en-US"/>
          </a:p>
        </p:txBody>
      </p:sp>
    </p:spTree>
    <p:extLst>
      <p:ext uri="{BB962C8B-B14F-4D97-AF65-F5344CB8AC3E}">
        <p14:creationId xmlns:p14="http://schemas.microsoft.com/office/powerpoint/2010/main" val="166456596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77" tIns="32139" rIns="64277" bIns="32139"/>
          <a:lstStyle/>
          <a:p>
            <a:r>
              <a:rPr lang="en-US" smtClean="0"/>
              <a:t>Click to edit Master title style</a:t>
            </a:r>
            <a:endParaRPr lang="en-US"/>
          </a:p>
        </p:txBody>
      </p:sp>
      <p:sp>
        <p:nvSpPr>
          <p:cNvPr id="3" name="Content Placeholder 2"/>
          <p:cNvSpPr>
            <a:spLocks noGrp="1"/>
          </p:cNvSpPr>
          <p:nvPr>
            <p:ph sz="half" idx="1"/>
          </p:nvPr>
        </p:nvSpPr>
        <p:spPr>
          <a:xfrm>
            <a:off x="892970" y="892973"/>
            <a:ext cx="3625453" cy="5072063"/>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892973"/>
            <a:ext cx="3625453" cy="5072063"/>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CE0B3B71-8220-4745-B0F5-67D08ACDBF51}" type="slidenum">
              <a:rPr lang="en-US"/>
              <a:pPr/>
              <a:t>‹N›</a:t>
            </a:fld>
            <a:endParaRPr lang="en-US"/>
          </a:p>
        </p:txBody>
      </p:sp>
    </p:spTree>
    <p:extLst>
      <p:ext uri="{BB962C8B-B14F-4D97-AF65-F5344CB8AC3E}">
        <p14:creationId xmlns:p14="http://schemas.microsoft.com/office/powerpoint/2010/main" val="3342254402"/>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77" tIns="32139" rIns="64277" bIns="32139"/>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391" indent="0">
              <a:buNone/>
              <a:defRPr sz="1400" b="1"/>
            </a:lvl2pPr>
            <a:lvl3pPr marL="642783" indent="0">
              <a:buNone/>
              <a:defRPr sz="1300" b="1"/>
            </a:lvl3pPr>
            <a:lvl4pPr marL="964174" indent="0">
              <a:buNone/>
              <a:defRPr sz="1100" b="1"/>
            </a:lvl4pPr>
            <a:lvl5pPr marL="1285565" indent="0">
              <a:buNone/>
              <a:defRPr sz="1100" b="1"/>
            </a:lvl5pPr>
            <a:lvl6pPr marL="1606959" indent="0">
              <a:buNone/>
              <a:defRPr sz="1100" b="1"/>
            </a:lvl6pPr>
            <a:lvl7pPr marL="1928348" indent="0">
              <a:buNone/>
              <a:defRPr sz="1100" b="1"/>
            </a:lvl7pPr>
            <a:lvl8pPr marL="2249741" indent="0">
              <a:buNone/>
              <a:defRPr sz="1100" b="1"/>
            </a:lvl8pPr>
            <a:lvl9pPr marL="2571133"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391" indent="0">
              <a:buNone/>
              <a:defRPr sz="1400" b="1"/>
            </a:lvl2pPr>
            <a:lvl3pPr marL="642783" indent="0">
              <a:buNone/>
              <a:defRPr sz="1300" b="1"/>
            </a:lvl3pPr>
            <a:lvl4pPr marL="964174" indent="0">
              <a:buNone/>
              <a:defRPr sz="1100" b="1"/>
            </a:lvl4pPr>
            <a:lvl5pPr marL="1285565" indent="0">
              <a:buNone/>
              <a:defRPr sz="1100" b="1"/>
            </a:lvl5pPr>
            <a:lvl6pPr marL="1606959" indent="0">
              <a:buNone/>
              <a:defRPr sz="1100" b="1"/>
            </a:lvl6pPr>
            <a:lvl7pPr marL="1928348" indent="0">
              <a:buNone/>
              <a:defRPr sz="1100" b="1"/>
            </a:lvl7pPr>
            <a:lvl8pPr marL="2249741" indent="0">
              <a:buNone/>
              <a:defRPr sz="1100" b="1"/>
            </a:lvl8pPr>
            <a:lvl9pPr marL="2571133"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7DB00D10-6AB1-2E49-943A-38740BC96EF3}" type="slidenum">
              <a:rPr lang="en-US"/>
              <a:pPr/>
              <a:t>‹N›</a:t>
            </a:fld>
            <a:endParaRPr lang="en-US"/>
          </a:p>
        </p:txBody>
      </p:sp>
    </p:spTree>
    <p:extLst>
      <p:ext uri="{BB962C8B-B14F-4D97-AF65-F5344CB8AC3E}">
        <p14:creationId xmlns:p14="http://schemas.microsoft.com/office/powerpoint/2010/main" val="137476060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77" tIns="32139" rIns="64277" bIns="32139"/>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181673B7-5E18-7841-8717-951FBF1631B2}" type="slidenum">
              <a:rPr lang="en-US"/>
              <a:pPr/>
              <a:t>‹N›</a:t>
            </a:fld>
            <a:endParaRPr lang="en-US"/>
          </a:p>
        </p:txBody>
      </p:sp>
    </p:spTree>
    <p:extLst>
      <p:ext uri="{BB962C8B-B14F-4D97-AF65-F5344CB8AC3E}">
        <p14:creationId xmlns:p14="http://schemas.microsoft.com/office/powerpoint/2010/main" val="243529232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69" y="3536156"/>
            <a:ext cx="3625453" cy="991195"/>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3536156"/>
            <a:ext cx="3625453" cy="991195"/>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3027794A-46FF-7D4E-9B06-BEF9F827297B}" type="slidenum">
              <a:rPr lang="en-US" smtClean="0"/>
              <a:pPr/>
              <a:t>‹N›</a:t>
            </a:fld>
            <a:endParaRPr lang="en-US"/>
          </a:p>
        </p:txBody>
      </p:sp>
    </p:spTree>
    <p:extLst>
      <p:ext uri="{BB962C8B-B14F-4D97-AF65-F5344CB8AC3E}">
        <p14:creationId xmlns:p14="http://schemas.microsoft.com/office/powerpoint/2010/main" val="785988669"/>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EB98011-66F8-7444-A876-B5A144200948}" type="slidenum">
              <a:rPr lang="en-US"/>
              <a:pPr/>
              <a:t>‹N›</a:t>
            </a:fld>
            <a:endParaRPr lang="en-US"/>
          </a:p>
        </p:txBody>
      </p:sp>
    </p:spTree>
    <p:extLst>
      <p:ext uri="{BB962C8B-B14F-4D97-AF65-F5344CB8AC3E}">
        <p14:creationId xmlns:p14="http://schemas.microsoft.com/office/powerpoint/2010/main" val="3153333298"/>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1" y="273477"/>
            <a:ext cx="3008189" cy="1161975"/>
          </a:xfrm>
          <a:prstGeom prst="rect">
            <a:avLst/>
          </a:prstGeom>
        </p:spPr>
        <p:txBody>
          <a:bodyPr vert="horz" lIns="64277" tIns="32139" rIns="64277" bIns="32139"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51" y="1435448"/>
            <a:ext cx="3008189" cy="4690318"/>
          </a:xfrm>
        </p:spPr>
        <p:txBody>
          <a:bodyPr/>
          <a:lstStyle>
            <a:lvl1pPr marL="0" indent="0">
              <a:buNone/>
              <a:defRPr sz="1000"/>
            </a:lvl1pPr>
            <a:lvl2pPr marL="321391" indent="0">
              <a:buNone/>
              <a:defRPr sz="800"/>
            </a:lvl2pPr>
            <a:lvl3pPr marL="642783" indent="0">
              <a:buNone/>
              <a:defRPr sz="700"/>
            </a:lvl3pPr>
            <a:lvl4pPr marL="964174" indent="0">
              <a:buNone/>
              <a:defRPr sz="600"/>
            </a:lvl4pPr>
            <a:lvl5pPr marL="1285565" indent="0">
              <a:buNone/>
              <a:defRPr sz="600"/>
            </a:lvl5pPr>
            <a:lvl6pPr marL="1606959" indent="0">
              <a:buNone/>
              <a:defRPr sz="600"/>
            </a:lvl6pPr>
            <a:lvl7pPr marL="1928348" indent="0">
              <a:buNone/>
              <a:defRPr sz="600"/>
            </a:lvl7pPr>
            <a:lvl8pPr marL="2249741" indent="0">
              <a:buNone/>
              <a:defRPr sz="600"/>
            </a:lvl8pPr>
            <a:lvl9pPr marL="2571133"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A394DDCB-A6D4-3A4F-98AB-D279178D4A79}" type="slidenum">
              <a:rPr lang="en-US"/>
              <a:pPr/>
              <a:t>‹N›</a:t>
            </a:fld>
            <a:endParaRPr lang="en-US"/>
          </a:p>
        </p:txBody>
      </p:sp>
    </p:spTree>
    <p:extLst>
      <p:ext uri="{BB962C8B-B14F-4D97-AF65-F5344CB8AC3E}">
        <p14:creationId xmlns:p14="http://schemas.microsoft.com/office/powerpoint/2010/main" val="2984891309"/>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9" y="4800824"/>
            <a:ext cx="5486177" cy="567035"/>
          </a:xfrm>
          <a:prstGeom prst="rect">
            <a:avLst/>
          </a:prstGeom>
        </p:spPr>
        <p:txBody>
          <a:bodyPr vert="horz" lIns="64277" tIns="32139" rIns="64277" bIns="32139"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9" y="612800"/>
            <a:ext cx="5486177" cy="4114354"/>
          </a:xfrm>
        </p:spPr>
        <p:txBody>
          <a:bodyPr/>
          <a:lstStyle>
            <a:lvl1pPr marL="0" indent="0">
              <a:buNone/>
              <a:defRPr sz="2200"/>
            </a:lvl1pPr>
            <a:lvl2pPr marL="321391" indent="0">
              <a:buNone/>
              <a:defRPr sz="2000"/>
            </a:lvl2pPr>
            <a:lvl3pPr marL="642783" indent="0">
              <a:buNone/>
              <a:defRPr sz="1700"/>
            </a:lvl3pPr>
            <a:lvl4pPr marL="964174" indent="0">
              <a:buNone/>
              <a:defRPr sz="1400"/>
            </a:lvl4pPr>
            <a:lvl5pPr marL="1285565" indent="0">
              <a:buNone/>
              <a:defRPr sz="1400"/>
            </a:lvl5pPr>
            <a:lvl6pPr marL="1606959" indent="0">
              <a:buNone/>
              <a:defRPr sz="1400"/>
            </a:lvl6pPr>
            <a:lvl7pPr marL="1928348" indent="0">
              <a:buNone/>
              <a:defRPr sz="1400"/>
            </a:lvl7pPr>
            <a:lvl8pPr marL="2249741" indent="0">
              <a:buNone/>
              <a:defRPr sz="1400"/>
            </a:lvl8pPr>
            <a:lvl9pPr marL="2571133" indent="0">
              <a:buNone/>
              <a:defRPr sz="14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639" y="5367860"/>
            <a:ext cx="5486177" cy="804788"/>
          </a:xfrm>
        </p:spPr>
        <p:txBody>
          <a:bodyPr/>
          <a:lstStyle>
            <a:lvl1pPr marL="0" indent="0">
              <a:buNone/>
              <a:defRPr sz="1000"/>
            </a:lvl1pPr>
            <a:lvl2pPr marL="321391" indent="0">
              <a:buNone/>
              <a:defRPr sz="800"/>
            </a:lvl2pPr>
            <a:lvl3pPr marL="642783" indent="0">
              <a:buNone/>
              <a:defRPr sz="700"/>
            </a:lvl3pPr>
            <a:lvl4pPr marL="964174" indent="0">
              <a:buNone/>
              <a:defRPr sz="600"/>
            </a:lvl4pPr>
            <a:lvl5pPr marL="1285565" indent="0">
              <a:buNone/>
              <a:defRPr sz="600"/>
            </a:lvl5pPr>
            <a:lvl6pPr marL="1606959" indent="0">
              <a:buNone/>
              <a:defRPr sz="600"/>
            </a:lvl6pPr>
            <a:lvl7pPr marL="1928348" indent="0">
              <a:buNone/>
              <a:defRPr sz="600"/>
            </a:lvl7pPr>
            <a:lvl8pPr marL="2249741" indent="0">
              <a:buNone/>
              <a:defRPr sz="600"/>
            </a:lvl8pPr>
            <a:lvl9pPr marL="2571133"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ED24F95B-E6EB-524D-8819-8E899589EBE7}" type="slidenum">
              <a:rPr lang="en-US"/>
              <a:pPr/>
              <a:t>‹N›</a:t>
            </a:fld>
            <a:endParaRPr lang="en-US"/>
          </a:p>
        </p:txBody>
      </p:sp>
    </p:spTree>
    <p:extLst>
      <p:ext uri="{BB962C8B-B14F-4D97-AF65-F5344CB8AC3E}">
        <p14:creationId xmlns:p14="http://schemas.microsoft.com/office/powerpoint/2010/main" val="289629311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77" tIns="32139" rIns="64277" bIns="32139"/>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84EC8BF-76A4-7546-8F82-1BEF416E67CE}" type="slidenum">
              <a:rPr lang="en-US"/>
              <a:pPr/>
              <a:t>‹N›</a:t>
            </a:fld>
            <a:endParaRPr lang="en-US"/>
          </a:p>
        </p:txBody>
      </p:sp>
    </p:spTree>
    <p:extLst>
      <p:ext uri="{BB962C8B-B14F-4D97-AF65-F5344CB8AC3E}">
        <p14:creationId xmlns:p14="http://schemas.microsoft.com/office/powerpoint/2010/main" val="238128604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274588"/>
            <a:ext cx="2057176" cy="5690443"/>
          </a:xfrm>
          <a:prstGeom prst="rect">
            <a:avLst/>
          </a:prstGeom>
        </p:spPr>
        <p:txBody>
          <a:bodyPr vert="eaVert" lIns="64277" tIns="32139" rIns="64277" bIns="32139"/>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274588"/>
            <a:ext cx="6064374" cy="569044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517DE30-5A80-D849-8758-879A38C59FA3}" type="slidenum">
              <a:rPr lang="en-US"/>
              <a:pPr/>
              <a:t>‹N›</a:t>
            </a:fld>
            <a:endParaRPr lang="en-US"/>
          </a:p>
        </p:txBody>
      </p:sp>
    </p:spTree>
    <p:extLst>
      <p:ext uri="{BB962C8B-B14F-4D97-AF65-F5344CB8AC3E}">
        <p14:creationId xmlns:p14="http://schemas.microsoft.com/office/powerpoint/2010/main" val="418570230"/>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52"/>
            <a:ext cx="6400354" cy="1752451"/>
          </a:xfrm>
          <a:prstGeom prst="rect">
            <a:avLst/>
          </a:prstGeom>
        </p:spPr>
        <p:txBody>
          <a:bodyPr vert="horz" lIns="64274" tIns="32137" rIns="64274" bIns="32137"/>
          <a:lstStyle>
            <a:lvl1pPr marL="0" indent="0" algn="ctr">
              <a:buNone/>
              <a:defRPr/>
            </a:lvl1pPr>
            <a:lvl2pPr marL="321374" indent="0" algn="ctr">
              <a:buNone/>
              <a:defRPr/>
            </a:lvl2pPr>
            <a:lvl3pPr marL="642750" indent="0" algn="ctr">
              <a:buNone/>
              <a:defRPr/>
            </a:lvl3pPr>
            <a:lvl4pPr marL="964124" indent="0" algn="ctr">
              <a:buNone/>
              <a:defRPr/>
            </a:lvl4pPr>
            <a:lvl5pPr marL="1285500" indent="0" algn="ctr">
              <a:buNone/>
              <a:defRPr/>
            </a:lvl5pPr>
            <a:lvl6pPr marL="1606877" indent="0" algn="ctr">
              <a:buNone/>
              <a:defRPr/>
            </a:lvl6pPr>
            <a:lvl7pPr marL="1928250" indent="0" algn="ctr">
              <a:buNone/>
              <a:defRPr/>
            </a:lvl7pPr>
            <a:lvl8pPr marL="2249626" indent="0" algn="ctr">
              <a:buNone/>
              <a:defRPr/>
            </a:lvl8pPr>
            <a:lvl9pPr marL="2571001"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B5990A58-BE21-DD48-BDA9-B05B1E5C8B42}" type="slidenum">
              <a:rPr lang="en-US"/>
              <a:pPr/>
              <a:t>‹N›</a:t>
            </a:fld>
            <a:endParaRPr lang="en-US"/>
          </a:p>
        </p:txBody>
      </p:sp>
    </p:spTree>
    <p:extLst>
      <p:ext uri="{BB962C8B-B14F-4D97-AF65-F5344CB8AC3E}">
        <p14:creationId xmlns:p14="http://schemas.microsoft.com/office/powerpoint/2010/main" val="396970261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647" y="1600652"/>
            <a:ext cx="8228707" cy="4525119"/>
          </a:xfrm>
          <a:prstGeom prst="rect">
            <a:avLst/>
          </a:prstGeom>
        </p:spPr>
        <p:txBody>
          <a:bodyPr vert="horz" lIns="64274" tIns="32137" rIns="64274" bIns="32137"/>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01D3122-3621-CE4F-A23F-702FDEA5306D}" type="slidenum">
              <a:rPr lang="en-US"/>
              <a:pPr/>
              <a:t>‹N›</a:t>
            </a:fld>
            <a:endParaRPr lang="en-US"/>
          </a:p>
        </p:txBody>
      </p:sp>
    </p:spTree>
    <p:extLst>
      <p:ext uri="{BB962C8B-B14F-4D97-AF65-F5344CB8AC3E}">
        <p14:creationId xmlns:p14="http://schemas.microsoft.com/office/powerpoint/2010/main" val="399217787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a:prstGeom prst="rect">
            <a:avLst/>
          </a:prstGeom>
        </p:spPr>
        <p:txBody>
          <a:bodyPr vert="horz" lIns="64274" tIns="32137" rIns="64274" bIns="32137" anchor="b"/>
          <a:lstStyle>
            <a:lvl1pPr marL="0" indent="0">
              <a:buNone/>
              <a:defRPr sz="1400"/>
            </a:lvl1pPr>
            <a:lvl2pPr marL="321374" indent="0">
              <a:buNone/>
              <a:defRPr sz="1300"/>
            </a:lvl2pPr>
            <a:lvl3pPr marL="642750" indent="0">
              <a:buNone/>
              <a:defRPr sz="1100"/>
            </a:lvl3pPr>
            <a:lvl4pPr marL="964124" indent="0">
              <a:buNone/>
              <a:defRPr sz="1000"/>
            </a:lvl4pPr>
            <a:lvl5pPr marL="1285500" indent="0">
              <a:buNone/>
              <a:defRPr sz="1000"/>
            </a:lvl5pPr>
            <a:lvl6pPr marL="1606877" indent="0">
              <a:buNone/>
              <a:defRPr sz="1000"/>
            </a:lvl6pPr>
            <a:lvl7pPr marL="1928250" indent="0">
              <a:buNone/>
              <a:defRPr sz="1000"/>
            </a:lvl7pPr>
            <a:lvl8pPr marL="2249626" indent="0">
              <a:buNone/>
              <a:defRPr sz="1000"/>
            </a:lvl8pPr>
            <a:lvl9pPr marL="2571001" indent="0">
              <a:buNone/>
              <a:defRPr sz="10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17D30872-8491-1348-9846-9F36E293B12F}" type="slidenum">
              <a:rPr lang="en-US"/>
              <a:pPr/>
              <a:t>‹N›</a:t>
            </a:fld>
            <a:endParaRPr lang="en-US"/>
          </a:p>
        </p:txBody>
      </p:sp>
    </p:spTree>
    <p:extLst>
      <p:ext uri="{BB962C8B-B14F-4D97-AF65-F5344CB8AC3E}">
        <p14:creationId xmlns:p14="http://schemas.microsoft.com/office/powerpoint/2010/main" val="1440873416"/>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648" y="1600652"/>
            <a:ext cx="4060775" cy="4525119"/>
          </a:xfrm>
          <a:prstGeom prst="rect">
            <a:avLst/>
          </a:prstGeom>
        </p:spPr>
        <p:txBody>
          <a:bodyPr vert="horz" lIns="64274" tIns="32137" rIns="64274" bIns="32137"/>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9" y="1600652"/>
            <a:ext cx="4060775" cy="4525119"/>
          </a:xfrm>
          <a:prstGeom prst="rect">
            <a:avLst/>
          </a:prstGeom>
        </p:spPr>
        <p:txBody>
          <a:bodyPr vert="horz" lIns="64274" tIns="32137" rIns="64274" bIns="32137"/>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E9D94D08-2919-D041-AEF0-49DD79FFCAD7}" type="slidenum">
              <a:rPr lang="en-US"/>
              <a:pPr/>
              <a:t>‹N›</a:t>
            </a:fld>
            <a:endParaRPr lang="en-US"/>
          </a:p>
        </p:txBody>
      </p:sp>
    </p:spTree>
    <p:extLst>
      <p:ext uri="{BB962C8B-B14F-4D97-AF65-F5344CB8AC3E}">
        <p14:creationId xmlns:p14="http://schemas.microsoft.com/office/powerpoint/2010/main" val="10468368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a:prstGeom prst="rect">
            <a:avLst/>
          </a:prstGeom>
        </p:spPr>
        <p:txBody>
          <a:bodyPr vert="horz" lIns="64274" tIns="32137" rIns="64274" bIns="32137" anchor="b"/>
          <a:lstStyle>
            <a:lvl1pPr marL="0" indent="0">
              <a:buNone/>
              <a:defRPr sz="1700" b="1"/>
            </a:lvl1pPr>
            <a:lvl2pPr marL="321374" indent="0">
              <a:buNone/>
              <a:defRPr sz="1400" b="1"/>
            </a:lvl2pPr>
            <a:lvl3pPr marL="642750" indent="0">
              <a:buNone/>
              <a:defRPr sz="1300" b="1"/>
            </a:lvl3pPr>
            <a:lvl4pPr marL="964124" indent="0">
              <a:buNone/>
              <a:defRPr sz="1100" b="1"/>
            </a:lvl4pPr>
            <a:lvl5pPr marL="1285500" indent="0">
              <a:buNone/>
              <a:defRPr sz="1100" b="1"/>
            </a:lvl5pPr>
            <a:lvl6pPr marL="1606877" indent="0">
              <a:buNone/>
              <a:defRPr sz="1100" b="1"/>
            </a:lvl6pPr>
            <a:lvl7pPr marL="1928250" indent="0">
              <a:buNone/>
              <a:defRPr sz="1100" b="1"/>
            </a:lvl7pPr>
            <a:lvl8pPr marL="2249626" indent="0">
              <a:buNone/>
              <a:defRPr sz="1100" b="1"/>
            </a:lvl8pPr>
            <a:lvl9pPr marL="2571001"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a:prstGeom prst="rect">
            <a:avLst/>
          </a:prstGeom>
        </p:spPr>
        <p:txBody>
          <a:bodyPr vert="horz" lIns="64274" tIns="32137" rIns="64274" bIns="32137"/>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a:prstGeom prst="rect">
            <a:avLst/>
          </a:prstGeom>
        </p:spPr>
        <p:txBody>
          <a:bodyPr vert="horz" lIns="64274" tIns="32137" rIns="64274" bIns="32137" anchor="b"/>
          <a:lstStyle>
            <a:lvl1pPr marL="0" indent="0">
              <a:buNone/>
              <a:defRPr sz="1700" b="1"/>
            </a:lvl1pPr>
            <a:lvl2pPr marL="321374" indent="0">
              <a:buNone/>
              <a:defRPr sz="1400" b="1"/>
            </a:lvl2pPr>
            <a:lvl3pPr marL="642750" indent="0">
              <a:buNone/>
              <a:defRPr sz="1300" b="1"/>
            </a:lvl3pPr>
            <a:lvl4pPr marL="964124" indent="0">
              <a:buNone/>
              <a:defRPr sz="1100" b="1"/>
            </a:lvl4pPr>
            <a:lvl5pPr marL="1285500" indent="0">
              <a:buNone/>
              <a:defRPr sz="1100" b="1"/>
            </a:lvl5pPr>
            <a:lvl6pPr marL="1606877" indent="0">
              <a:buNone/>
              <a:defRPr sz="1100" b="1"/>
            </a:lvl6pPr>
            <a:lvl7pPr marL="1928250" indent="0">
              <a:buNone/>
              <a:defRPr sz="1100" b="1"/>
            </a:lvl7pPr>
            <a:lvl8pPr marL="2249626" indent="0">
              <a:buNone/>
              <a:defRPr sz="1100" b="1"/>
            </a:lvl8pPr>
            <a:lvl9pPr marL="2571001"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a:prstGeom prst="rect">
            <a:avLst/>
          </a:prstGeom>
        </p:spPr>
        <p:txBody>
          <a:bodyPr vert="horz" lIns="64274" tIns="32137" rIns="64274" bIns="32137"/>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B2CBFAD3-FA7D-1348-AC9C-97304539BA9D}" type="slidenum">
              <a:rPr lang="en-US"/>
              <a:pPr/>
              <a:t>‹N›</a:t>
            </a:fld>
            <a:endParaRPr lang="en-US"/>
          </a:p>
        </p:txBody>
      </p:sp>
    </p:spTree>
    <p:extLst>
      <p:ext uri="{BB962C8B-B14F-4D97-AF65-F5344CB8AC3E}">
        <p14:creationId xmlns:p14="http://schemas.microsoft.com/office/powerpoint/2010/main" val="297755408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3027794A-46FF-7D4E-9B06-BEF9F827297B}" type="slidenum">
              <a:rPr lang="en-US" smtClean="0"/>
              <a:pPr/>
              <a:t>‹N›</a:t>
            </a:fld>
            <a:endParaRPr lang="en-US"/>
          </a:p>
        </p:txBody>
      </p:sp>
    </p:spTree>
    <p:extLst>
      <p:ext uri="{BB962C8B-B14F-4D97-AF65-F5344CB8AC3E}">
        <p14:creationId xmlns:p14="http://schemas.microsoft.com/office/powerpoint/2010/main" val="3845175276"/>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F51D753D-8BF5-FA41-9441-5BCA3CEB4303}" type="slidenum">
              <a:rPr lang="en-US"/>
              <a:pPr/>
              <a:t>‹N›</a:t>
            </a:fld>
            <a:endParaRPr lang="en-US"/>
          </a:p>
        </p:txBody>
      </p:sp>
    </p:spTree>
    <p:extLst>
      <p:ext uri="{BB962C8B-B14F-4D97-AF65-F5344CB8AC3E}">
        <p14:creationId xmlns:p14="http://schemas.microsoft.com/office/powerpoint/2010/main" val="378156656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F6475EFE-C1BC-AD40-B125-FB590DAC7565}" type="slidenum">
              <a:rPr lang="en-US"/>
              <a:pPr/>
              <a:t>‹N›</a:t>
            </a:fld>
            <a:endParaRPr lang="en-US"/>
          </a:p>
        </p:txBody>
      </p:sp>
    </p:spTree>
    <p:extLst>
      <p:ext uri="{BB962C8B-B14F-4D97-AF65-F5344CB8AC3E}">
        <p14:creationId xmlns:p14="http://schemas.microsoft.com/office/powerpoint/2010/main" val="1453073810"/>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2" y="273478"/>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a:prstGeom prst="rect">
            <a:avLst/>
          </a:prstGeom>
        </p:spPr>
        <p:txBody>
          <a:bodyPr vert="horz" lIns="64274" tIns="32137" rIns="64274" bIns="32137"/>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52" y="1435448"/>
            <a:ext cx="3008189" cy="4690318"/>
          </a:xfrm>
          <a:prstGeom prst="rect">
            <a:avLst/>
          </a:prstGeom>
        </p:spPr>
        <p:txBody>
          <a:bodyPr vert="horz" lIns="64274" tIns="32137" rIns="64274" bIns="32137"/>
          <a:lstStyle>
            <a:lvl1pPr marL="0" indent="0">
              <a:buNone/>
              <a:defRPr sz="1000"/>
            </a:lvl1pPr>
            <a:lvl2pPr marL="321374" indent="0">
              <a:buNone/>
              <a:defRPr sz="800"/>
            </a:lvl2pPr>
            <a:lvl3pPr marL="642750" indent="0">
              <a:buNone/>
              <a:defRPr sz="700"/>
            </a:lvl3pPr>
            <a:lvl4pPr marL="964124" indent="0">
              <a:buNone/>
              <a:defRPr sz="600"/>
            </a:lvl4pPr>
            <a:lvl5pPr marL="1285500" indent="0">
              <a:buNone/>
              <a:defRPr sz="600"/>
            </a:lvl5pPr>
            <a:lvl6pPr marL="1606877" indent="0">
              <a:buNone/>
              <a:defRPr sz="600"/>
            </a:lvl6pPr>
            <a:lvl7pPr marL="1928250" indent="0">
              <a:buNone/>
              <a:defRPr sz="600"/>
            </a:lvl7pPr>
            <a:lvl8pPr marL="2249626" indent="0">
              <a:buNone/>
              <a:defRPr sz="600"/>
            </a:lvl8pPr>
            <a:lvl9pPr marL="2571001"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674CC5D-830A-6B47-AA57-8B9E302921A3}" type="slidenum">
              <a:rPr lang="en-US"/>
              <a:pPr/>
              <a:t>‹N›</a:t>
            </a:fld>
            <a:endParaRPr lang="en-US"/>
          </a:p>
        </p:txBody>
      </p:sp>
    </p:spTree>
    <p:extLst>
      <p:ext uri="{BB962C8B-B14F-4D97-AF65-F5344CB8AC3E}">
        <p14:creationId xmlns:p14="http://schemas.microsoft.com/office/powerpoint/2010/main" val="3391871631"/>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0"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40" y="612800"/>
            <a:ext cx="5486177" cy="4114354"/>
          </a:xfrm>
          <a:prstGeom prst="rect">
            <a:avLst/>
          </a:prstGeom>
        </p:spPr>
        <p:txBody>
          <a:bodyPr vert="horz" lIns="64274" tIns="32137" rIns="64274" bIns="32137"/>
          <a:lstStyle>
            <a:lvl1pPr marL="0" indent="0">
              <a:buNone/>
              <a:defRPr sz="2200"/>
            </a:lvl1pPr>
            <a:lvl2pPr marL="321374" indent="0">
              <a:buNone/>
              <a:defRPr sz="2000"/>
            </a:lvl2pPr>
            <a:lvl3pPr marL="642750" indent="0">
              <a:buNone/>
              <a:defRPr sz="1700"/>
            </a:lvl3pPr>
            <a:lvl4pPr marL="964124" indent="0">
              <a:buNone/>
              <a:defRPr sz="1400"/>
            </a:lvl4pPr>
            <a:lvl5pPr marL="1285500" indent="0">
              <a:buNone/>
              <a:defRPr sz="1400"/>
            </a:lvl5pPr>
            <a:lvl6pPr marL="1606877" indent="0">
              <a:buNone/>
              <a:defRPr sz="1400"/>
            </a:lvl6pPr>
            <a:lvl7pPr marL="1928250" indent="0">
              <a:buNone/>
              <a:defRPr sz="1400"/>
            </a:lvl7pPr>
            <a:lvl8pPr marL="2249626" indent="0">
              <a:buNone/>
              <a:defRPr sz="1400"/>
            </a:lvl8pPr>
            <a:lvl9pPr marL="2571001" indent="0">
              <a:buNone/>
              <a:defRPr sz="14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640" y="5367860"/>
            <a:ext cx="5486177" cy="804788"/>
          </a:xfrm>
          <a:prstGeom prst="rect">
            <a:avLst/>
          </a:prstGeom>
        </p:spPr>
        <p:txBody>
          <a:bodyPr vert="horz" lIns="64274" tIns="32137" rIns="64274" bIns="32137"/>
          <a:lstStyle>
            <a:lvl1pPr marL="0" indent="0">
              <a:buNone/>
              <a:defRPr sz="1000"/>
            </a:lvl1pPr>
            <a:lvl2pPr marL="321374" indent="0">
              <a:buNone/>
              <a:defRPr sz="800"/>
            </a:lvl2pPr>
            <a:lvl3pPr marL="642750" indent="0">
              <a:buNone/>
              <a:defRPr sz="700"/>
            </a:lvl3pPr>
            <a:lvl4pPr marL="964124" indent="0">
              <a:buNone/>
              <a:defRPr sz="600"/>
            </a:lvl4pPr>
            <a:lvl5pPr marL="1285500" indent="0">
              <a:buNone/>
              <a:defRPr sz="600"/>
            </a:lvl5pPr>
            <a:lvl6pPr marL="1606877" indent="0">
              <a:buNone/>
              <a:defRPr sz="600"/>
            </a:lvl6pPr>
            <a:lvl7pPr marL="1928250" indent="0">
              <a:buNone/>
              <a:defRPr sz="600"/>
            </a:lvl7pPr>
            <a:lvl8pPr marL="2249626" indent="0">
              <a:buNone/>
              <a:defRPr sz="600"/>
            </a:lvl8pPr>
            <a:lvl9pPr marL="2571001"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95C57D1-CF6E-5F40-803E-83A14E63B427}" type="slidenum">
              <a:rPr lang="en-US"/>
              <a:pPr/>
              <a:t>‹N›</a:t>
            </a:fld>
            <a:endParaRPr lang="en-US"/>
          </a:p>
        </p:txBody>
      </p:sp>
    </p:spTree>
    <p:extLst>
      <p:ext uri="{BB962C8B-B14F-4D97-AF65-F5344CB8AC3E}">
        <p14:creationId xmlns:p14="http://schemas.microsoft.com/office/powerpoint/2010/main" val="2638646897"/>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600652"/>
            <a:ext cx="8228707" cy="4525119"/>
          </a:xfrm>
          <a:prstGeom prst="rect">
            <a:avLst/>
          </a:prstGeom>
        </p:spPr>
        <p:txBody>
          <a:bodyPr vert="eaVert" lIns="64274" tIns="32137" rIns="64274" bIns="32137"/>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0EC4167-4C92-3640-894A-38AF0FD9C67D}" type="slidenum">
              <a:rPr lang="en-US"/>
              <a:pPr/>
              <a:t>‹N›</a:t>
            </a:fld>
            <a:endParaRPr lang="en-US"/>
          </a:p>
        </p:txBody>
      </p:sp>
    </p:spTree>
    <p:extLst>
      <p:ext uri="{BB962C8B-B14F-4D97-AF65-F5344CB8AC3E}">
        <p14:creationId xmlns:p14="http://schemas.microsoft.com/office/powerpoint/2010/main" val="192496582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1600647"/>
            <a:ext cx="2057176" cy="47751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600647"/>
            <a:ext cx="6064374" cy="4775150"/>
          </a:xfrm>
          <a:prstGeom prst="rect">
            <a:avLst/>
          </a:prstGeom>
        </p:spPr>
        <p:txBody>
          <a:bodyPr vert="eaVert" lIns="64274" tIns="32137" rIns="64274" bIns="32137"/>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491175D-5BE9-5D4C-BC44-ECFF7CC63F00}" type="slidenum">
              <a:rPr lang="en-US"/>
              <a:pPr/>
              <a:t>‹N›</a:t>
            </a:fld>
            <a:endParaRPr lang="en-US"/>
          </a:p>
        </p:txBody>
      </p:sp>
    </p:spTree>
    <p:extLst>
      <p:ext uri="{BB962C8B-B14F-4D97-AF65-F5344CB8AC3E}">
        <p14:creationId xmlns:p14="http://schemas.microsoft.com/office/powerpoint/2010/main" val="50308595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53"/>
            <a:ext cx="6400354" cy="1752451"/>
          </a:xfrm>
          <a:prstGeom prst="rect">
            <a:avLst/>
          </a:prstGeom>
        </p:spPr>
        <p:txBody>
          <a:bodyPr vert="horz" lIns="64270" tIns="32135" rIns="64270" bIns="32135"/>
          <a:lstStyle>
            <a:lvl1pPr marL="0" indent="0" algn="ctr">
              <a:buNone/>
              <a:defRPr/>
            </a:lvl1pPr>
            <a:lvl2pPr marL="321357" indent="0" algn="ctr">
              <a:buNone/>
              <a:defRPr/>
            </a:lvl2pPr>
            <a:lvl3pPr marL="642717" indent="0" algn="ctr">
              <a:buNone/>
              <a:defRPr/>
            </a:lvl3pPr>
            <a:lvl4pPr marL="964075" indent="0" algn="ctr">
              <a:buNone/>
              <a:defRPr/>
            </a:lvl4pPr>
            <a:lvl5pPr marL="1285434" indent="0" algn="ctr">
              <a:buNone/>
              <a:defRPr/>
            </a:lvl5pPr>
            <a:lvl6pPr marL="1606794" indent="0" algn="ctr">
              <a:buNone/>
              <a:defRPr/>
            </a:lvl6pPr>
            <a:lvl7pPr marL="1928151" indent="0" algn="ctr">
              <a:buNone/>
              <a:defRPr/>
            </a:lvl7pPr>
            <a:lvl8pPr marL="2249511" indent="0" algn="ctr">
              <a:buNone/>
              <a:defRPr/>
            </a:lvl8pPr>
            <a:lvl9pPr marL="257087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BDBE1169-6232-A243-9946-10C1FEED0752}" type="slidenum">
              <a:rPr lang="en-US"/>
              <a:pPr/>
              <a:t>‹N›</a:t>
            </a:fld>
            <a:endParaRPr lang="en-US"/>
          </a:p>
        </p:txBody>
      </p:sp>
    </p:spTree>
    <p:extLst>
      <p:ext uri="{BB962C8B-B14F-4D97-AF65-F5344CB8AC3E}">
        <p14:creationId xmlns:p14="http://schemas.microsoft.com/office/powerpoint/2010/main" val="2296209600"/>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647" y="1600653"/>
            <a:ext cx="8228707" cy="4525119"/>
          </a:xfrm>
          <a:prstGeom prst="rect">
            <a:avLst/>
          </a:prstGeom>
        </p:spPr>
        <p:txBody>
          <a:bodyPr vert="horz" lIns="64270" tIns="32135" rIns="64270" bIns="3213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A27A845E-7BCA-5949-A0BE-4CC0F67F1C65}" type="slidenum">
              <a:rPr lang="en-US"/>
              <a:pPr/>
              <a:t>‹N›</a:t>
            </a:fld>
            <a:endParaRPr lang="en-US"/>
          </a:p>
        </p:txBody>
      </p:sp>
    </p:spTree>
    <p:extLst>
      <p:ext uri="{BB962C8B-B14F-4D97-AF65-F5344CB8AC3E}">
        <p14:creationId xmlns:p14="http://schemas.microsoft.com/office/powerpoint/2010/main" val="1569365298"/>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a:prstGeom prst="rect">
            <a:avLst/>
          </a:prstGeom>
        </p:spPr>
        <p:txBody>
          <a:bodyPr vert="horz" lIns="64270" tIns="32135" rIns="64270" bIns="32135" anchor="b"/>
          <a:lstStyle>
            <a:lvl1pPr marL="0" indent="0">
              <a:buNone/>
              <a:defRPr sz="1400"/>
            </a:lvl1pPr>
            <a:lvl2pPr marL="321357" indent="0">
              <a:buNone/>
              <a:defRPr sz="1300"/>
            </a:lvl2pPr>
            <a:lvl3pPr marL="642717" indent="0">
              <a:buNone/>
              <a:defRPr sz="1100"/>
            </a:lvl3pPr>
            <a:lvl4pPr marL="964075" indent="0">
              <a:buNone/>
              <a:defRPr sz="1000"/>
            </a:lvl4pPr>
            <a:lvl5pPr marL="1285434" indent="0">
              <a:buNone/>
              <a:defRPr sz="1000"/>
            </a:lvl5pPr>
            <a:lvl6pPr marL="1606794" indent="0">
              <a:buNone/>
              <a:defRPr sz="1000"/>
            </a:lvl6pPr>
            <a:lvl7pPr marL="1928151" indent="0">
              <a:buNone/>
              <a:defRPr sz="1000"/>
            </a:lvl7pPr>
            <a:lvl8pPr marL="2249511" indent="0">
              <a:buNone/>
              <a:defRPr sz="1000"/>
            </a:lvl8pPr>
            <a:lvl9pPr marL="2570870" indent="0">
              <a:buNone/>
              <a:defRPr sz="10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444D1F6A-DA9D-4541-ABDC-F0728E599C9B}" type="slidenum">
              <a:rPr lang="en-US"/>
              <a:pPr/>
              <a:t>‹N›</a:t>
            </a:fld>
            <a:endParaRPr lang="en-US"/>
          </a:p>
        </p:txBody>
      </p:sp>
    </p:spTree>
    <p:extLst>
      <p:ext uri="{BB962C8B-B14F-4D97-AF65-F5344CB8AC3E}">
        <p14:creationId xmlns:p14="http://schemas.microsoft.com/office/powerpoint/2010/main" val="3394114119"/>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648" y="1600653"/>
            <a:ext cx="4060775" cy="4525119"/>
          </a:xfrm>
          <a:prstGeom prst="rect">
            <a:avLst/>
          </a:prstGeom>
        </p:spPr>
        <p:txBody>
          <a:bodyPr vert="horz" lIns="64270" tIns="32135" rIns="64270" bIns="32135"/>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9" y="1600653"/>
            <a:ext cx="4060775" cy="4525119"/>
          </a:xfrm>
          <a:prstGeom prst="rect">
            <a:avLst/>
          </a:prstGeom>
        </p:spPr>
        <p:txBody>
          <a:bodyPr vert="horz" lIns="64270" tIns="32135" rIns="64270" bIns="32135"/>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2BFBFE4B-38CB-A343-9EFA-71D4A447D263}" type="slidenum">
              <a:rPr lang="en-US"/>
              <a:pPr/>
              <a:t>‹N›</a:t>
            </a:fld>
            <a:endParaRPr lang="en-US"/>
          </a:p>
        </p:txBody>
      </p:sp>
    </p:spTree>
    <p:extLst>
      <p:ext uri="{BB962C8B-B14F-4D97-AF65-F5344CB8AC3E}">
        <p14:creationId xmlns:p14="http://schemas.microsoft.com/office/powerpoint/2010/main" val="86153544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3027794A-46FF-7D4E-9B06-BEF9F827297B}" type="slidenum">
              <a:rPr lang="en-US" smtClean="0"/>
              <a:pPr/>
              <a:t>‹N›</a:t>
            </a:fld>
            <a:endParaRPr lang="en-US"/>
          </a:p>
        </p:txBody>
      </p:sp>
    </p:spTree>
    <p:extLst>
      <p:ext uri="{BB962C8B-B14F-4D97-AF65-F5344CB8AC3E}">
        <p14:creationId xmlns:p14="http://schemas.microsoft.com/office/powerpoint/2010/main" val="404623109"/>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a:prstGeom prst="rect">
            <a:avLst/>
          </a:prstGeom>
        </p:spPr>
        <p:txBody>
          <a:bodyPr vert="horz" lIns="64270" tIns="32135" rIns="64270" bIns="32135" anchor="b"/>
          <a:lstStyle>
            <a:lvl1pPr marL="0" indent="0">
              <a:buNone/>
              <a:defRPr sz="1700" b="1"/>
            </a:lvl1pPr>
            <a:lvl2pPr marL="321357" indent="0">
              <a:buNone/>
              <a:defRPr sz="1400" b="1"/>
            </a:lvl2pPr>
            <a:lvl3pPr marL="642717" indent="0">
              <a:buNone/>
              <a:defRPr sz="1300" b="1"/>
            </a:lvl3pPr>
            <a:lvl4pPr marL="964075" indent="0">
              <a:buNone/>
              <a:defRPr sz="1100" b="1"/>
            </a:lvl4pPr>
            <a:lvl5pPr marL="1285434" indent="0">
              <a:buNone/>
              <a:defRPr sz="1100" b="1"/>
            </a:lvl5pPr>
            <a:lvl6pPr marL="1606794" indent="0">
              <a:buNone/>
              <a:defRPr sz="1100" b="1"/>
            </a:lvl6pPr>
            <a:lvl7pPr marL="1928151" indent="0">
              <a:buNone/>
              <a:defRPr sz="1100" b="1"/>
            </a:lvl7pPr>
            <a:lvl8pPr marL="2249511" indent="0">
              <a:buNone/>
              <a:defRPr sz="1100" b="1"/>
            </a:lvl8pPr>
            <a:lvl9pPr marL="2570870"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a:prstGeom prst="rect">
            <a:avLst/>
          </a:prstGeom>
        </p:spPr>
        <p:txBody>
          <a:bodyPr vert="horz" lIns="64270" tIns="32135" rIns="64270" bIns="32135"/>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a:prstGeom prst="rect">
            <a:avLst/>
          </a:prstGeom>
        </p:spPr>
        <p:txBody>
          <a:bodyPr vert="horz" lIns="64270" tIns="32135" rIns="64270" bIns="32135" anchor="b"/>
          <a:lstStyle>
            <a:lvl1pPr marL="0" indent="0">
              <a:buNone/>
              <a:defRPr sz="1700" b="1"/>
            </a:lvl1pPr>
            <a:lvl2pPr marL="321357" indent="0">
              <a:buNone/>
              <a:defRPr sz="1400" b="1"/>
            </a:lvl2pPr>
            <a:lvl3pPr marL="642717" indent="0">
              <a:buNone/>
              <a:defRPr sz="1300" b="1"/>
            </a:lvl3pPr>
            <a:lvl4pPr marL="964075" indent="0">
              <a:buNone/>
              <a:defRPr sz="1100" b="1"/>
            </a:lvl4pPr>
            <a:lvl5pPr marL="1285434" indent="0">
              <a:buNone/>
              <a:defRPr sz="1100" b="1"/>
            </a:lvl5pPr>
            <a:lvl6pPr marL="1606794" indent="0">
              <a:buNone/>
              <a:defRPr sz="1100" b="1"/>
            </a:lvl6pPr>
            <a:lvl7pPr marL="1928151" indent="0">
              <a:buNone/>
              <a:defRPr sz="1100" b="1"/>
            </a:lvl7pPr>
            <a:lvl8pPr marL="2249511" indent="0">
              <a:buNone/>
              <a:defRPr sz="1100" b="1"/>
            </a:lvl8pPr>
            <a:lvl9pPr marL="2570870"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a:prstGeom prst="rect">
            <a:avLst/>
          </a:prstGeom>
        </p:spPr>
        <p:txBody>
          <a:bodyPr vert="horz" lIns="64270" tIns="32135" rIns="64270" bIns="32135"/>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6F1497A9-E52D-9147-BF62-363CBD94CF4D}" type="slidenum">
              <a:rPr lang="en-US"/>
              <a:pPr/>
              <a:t>‹N›</a:t>
            </a:fld>
            <a:endParaRPr lang="en-US"/>
          </a:p>
        </p:txBody>
      </p:sp>
    </p:spTree>
    <p:extLst>
      <p:ext uri="{BB962C8B-B14F-4D97-AF65-F5344CB8AC3E}">
        <p14:creationId xmlns:p14="http://schemas.microsoft.com/office/powerpoint/2010/main" val="4110849476"/>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608B4029-5B76-204E-9B36-DCF655D94671}" type="slidenum">
              <a:rPr lang="en-US"/>
              <a:pPr/>
              <a:t>‹N›</a:t>
            </a:fld>
            <a:endParaRPr lang="en-US"/>
          </a:p>
        </p:txBody>
      </p:sp>
    </p:spTree>
    <p:extLst>
      <p:ext uri="{BB962C8B-B14F-4D97-AF65-F5344CB8AC3E}">
        <p14:creationId xmlns:p14="http://schemas.microsoft.com/office/powerpoint/2010/main" val="223065655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0F1D90B5-37D9-E74E-AE62-BC07C7ED8DBA}" type="slidenum">
              <a:rPr lang="en-US"/>
              <a:pPr/>
              <a:t>‹N›</a:t>
            </a:fld>
            <a:endParaRPr lang="en-US"/>
          </a:p>
        </p:txBody>
      </p:sp>
    </p:spTree>
    <p:extLst>
      <p:ext uri="{BB962C8B-B14F-4D97-AF65-F5344CB8AC3E}">
        <p14:creationId xmlns:p14="http://schemas.microsoft.com/office/powerpoint/2010/main" val="2465352856"/>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3" y="273479"/>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a:prstGeom prst="rect">
            <a:avLst/>
          </a:prstGeom>
        </p:spPr>
        <p:txBody>
          <a:bodyPr vert="horz" lIns="64270" tIns="32135" rIns="64270" bIns="32135"/>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53" y="1435448"/>
            <a:ext cx="3008189" cy="4690318"/>
          </a:xfrm>
          <a:prstGeom prst="rect">
            <a:avLst/>
          </a:prstGeom>
        </p:spPr>
        <p:txBody>
          <a:bodyPr vert="horz" lIns="64270" tIns="32135" rIns="64270" bIns="32135"/>
          <a:lstStyle>
            <a:lvl1pPr marL="0" indent="0">
              <a:buNone/>
              <a:defRPr sz="1000"/>
            </a:lvl1pPr>
            <a:lvl2pPr marL="321357" indent="0">
              <a:buNone/>
              <a:defRPr sz="800"/>
            </a:lvl2pPr>
            <a:lvl3pPr marL="642717" indent="0">
              <a:buNone/>
              <a:defRPr sz="700"/>
            </a:lvl3pPr>
            <a:lvl4pPr marL="964075" indent="0">
              <a:buNone/>
              <a:defRPr sz="600"/>
            </a:lvl4pPr>
            <a:lvl5pPr marL="1285434" indent="0">
              <a:buNone/>
              <a:defRPr sz="600"/>
            </a:lvl5pPr>
            <a:lvl6pPr marL="1606794" indent="0">
              <a:buNone/>
              <a:defRPr sz="600"/>
            </a:lvl6pPr>
            <a:lvl7pPr marL="1928151" indent="0">
              <a:buNone/>
              <a:defRPr sz="600"/>
            </a:lvl7pPr>
            <a:lvl8pPr marL="2249511" indent="0">
              <a:buNone/>
              <a:defRPr sz="600"/>
            </a:lvl8pPr>
            <a:lvl9pPr marL="2570870"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4D47E87A-BA18-1A4A-BC77-94466804F7AD}" type="slidenum">
              <a:rPr lang="en-US"/>
              <a:pPr/>
              <a:t>‹N›</a:t>
            </a:fld>
            <a:endParaRPr lang="en-US"/>
          </a:p>
        </p:txBody>
      </p:sp>
    </p:spTree>
    <p:extLst>
      <p:ext uri="{BB962C8B-B14F-4D97-AF65-F5344CB8AC3E}">
        <p14:creationId xmlns:p14="http://schemas.microsoft.com/office/powerpoint/2010/main" val="1503878465"/>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1"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41" y="612800"/>
            <a:ext cx="5486177" cy="4114354"/>
          </a:xfrm>
          <a:prstGeom prst="rect">
            <a:avLst/>
          </a:prstGeom>
        </p:spPr>
        <p:txBody>
          <a:bodyPr vert="horz" lIns="64270" tIns="32135" rIns="64270" bIns="32135"/>
          <a:lstStyle>
            <a:lvl1pPr marL="0" indent="0">
              <a:buNone/>
              <a:defRPr sz="2200"/>
            </a:lvl1pPr>
            <a:lvl2pPr marL="321357" indent="0">
              <a:buNone/>
              <a:defRPr sz="2000"/>
            </a:lvl2pPr>
            <a:lvl3pPr marL="642717" indent="0">
              <a:buNone/>
              <a:defRPr sz="1700"/>
            </a:lvl3pPr>
            <a:lvl4pPr marL="964075" indent="0">
              <a:buNone/>
              <a:defRPr sz="1400"/>
            </a:lvl4pPr>
            <a:lvl5pPr marL="1285434" indent="0">
              <a:buNone/>
              <a:defRPr sz="1400"/>
            </a:lvl5pPr>
            <a:lvl6pPr marL="1606794" indent="0">
              <a:buNone/>
              <a:defRPr sz="1400"/>
            </a:lvl6pPr>
            <a:lvl7pPr marL="1928151" indent="0">
              <a:buNone/>
              <a:defRPr sz="1400"/>
            </a:lvl7pPr>
            <a:lvl8pPr marL="2249511" indent="0">
              <a:buNone/>
              <a:defRPr sz="1400"/>
            </a:lvl8pPr>
            <a:lvl9pPr marL="2570870" indent="0">
              <a:buNone/>
              <a:defRPr sz="14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641" y="5367860"/>
            <a:ext cx="5486177" cy="804788"/>
          </a:xfrm>
          <a:prstGeom prst="rect">
            <a:avLst/>
          </a:prstGeom>
        </p:spPr>
        <p:txBody>
          <a:bodyPr vert="horz" lIns="64270" tIns="32135" rIns="64270" bIns="32135"/>
          <a:lstStyle>
            <a:lvl1pPr marL="0" indent="0">
              <a:buNone/>
              <a:defRPr sz="1000"/>
            </a:lvl1pPr>
            <a:lvl2pPr marL="321357" indent="0">
              <a:buNone/>
              <a:defRPr sz="800"/>
            </a:lvl2pPr>
            <a:lvl3pPr marL="642717" indent="0">
              <a:buNone/>
              <a:defRPr sz="700"/>
            </a:lvl3pPr>
            <a:lvl4pPr marL="964075" indent="0">
              <a:buNone/>
              <a:defRPr sz="600"/>
            </a:lvl4pPr>
            <a:lvl5pPr marL="1285434" indent="0">
              <a:buNone/>
              <a:defRPr sz="600"/>
            </a:lvl5pPr>
            <a:lvl6pPr marL="1606794" indent="0">
              <a:buNone/>
              <a:defRPr sz="600"/>
            </a:lvl6pPr>
            <a:lvl7pPr marL="1928151" indent="0">
              <a:buNone/>
              <a:defRPr sz="600"/>
            </a:lvl7pPr>
            <a:lvl8pPr marL="2249511" indent="0">
              <a:buNone/>
              <a:defRPr sz="600"/>
            </a:lvl8pPr>
            <a:lvl9pPr marL="2570870"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C54F0E9D-D235-0C49-878D-233B7CEB6D06}" type="slidenum">
              <a:rPr lang="en-US"/>
              <a:pPr/>
              <a:t>‹N›</a:t>
            </a:fld>
            <a:endParaRPr lang="en-US"/>
          </a:p>
        </p:txBody>
      </p:sp>
    </p:spTree>
    <p:extLst>
      <p:ext uri="{BB962C8B-B14F-4D97-AF65-F5344CB8AC3E}">
        <p14:creationId xmlns:p14="http://schemas.microsoft.com/office/powerpoint/2010/main" val="3834698263"/>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600653"/>
            <a:ext cx="8228707" cy="4525119"/>
          </a:xfrm>
          <a:prstGeom prst="rect">
            <a:avLst/>
          </a:prstGeom>
        </p:spPr>
        <p:txBody>
          <a:bodyPr vert="eaVert" lIns="64270" tIns="32135" rIns="64270" bIns="3213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20AAA9C8-02B2-554D-9963-663F33C8FE51}" type="slidenum">
              <a:rPr lang="en-US"/>
              <a:pPr/>
              <a:t>‹N›</a:t>
            </a:fld>
            <a:endParaRPr lang="en-US"/>
          </a:p>
        </p:txBody>
      </p:sp>
    </p:spTree>
    <p:extLst>
      <p:ext uri="{BB962C8B-B14F-4D97-AF65-F5344CB8AC3E}">
        <p14:creationId xmlns:p14="http://schemas.microsoft.com/office/powerpoint/2010/main" val="313788985"/>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1600647"/>
            <a:ext cx="2057176" cy="47751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600647"/>
            <a:ext cx="6064374" cy="4775150"/>
          </a:xfrm>
          <a:prstGeom prst="rect">
            <a:avLst/>
          </a:prstGeom>
        </p:spPr>
        <p:txBody>
          <a:bodyPr vert="eaVert" lIns="64270" tIns="32135" rIns="64270" bIns="3213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577BFE0-32A8-444E-91DA-54BDC009BA42}" type="slidenum">
              <a:rPr lang="en-US"/>
              <a:pPr/>
              <a:t>‹N›</a:t>
            </a:fld>
            <a:endParaRPr lang="en-US"/>
          </a:p>
        </p:txBody>
      </p:sp>
    </p:spTree>
    <p:extLst>
      <p:ext uri="{BB962C8B-B14F-4D97-AF65-F5344CB8AC3E}">
        <p14:creationId xmlns:p14="http://schemas.microsoft.com/office/powerpoint/2010/main" val="591802862"/>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54"/>
            <a:ext cx="6400354" cy="1752451"/>
          </a:xfrm>
        </p:spPr>
        <p:txBody>
          <a:bodyPr/>
          <a:lstStyle>
            <a:lvl1pPr marL="0" indent="0" algn="ctr">
              <a:buNone/>
              <a:defRPr/>
            </a:lvl1pPr>
            <a:lvl2pPr marL="321341" indent="0" algn="ctr">
              <a:buNone/>
              <a:defRPr/>
            </a:lvl2pPr>
            <a:lvl3pPr marL="642684" indent="0" algn="ctr">
              <a:buNone/>
              <a:defRPr/>
            </a:lvl3pPr>
            <a:lvl4pPr marL="964025" indent="0" algn="ctr">
              <a:buNone/>
              <a:defRPr/>
            </a:lvl4pPr>
            <a:lvl5pPr marL="1285368" indent="0" algn="ctr">
              <a:buNone/>
              <a:defRPr/>
            </a:lvl5pPr>
            <a:lvl6pPr marL="1606711" indent="0" algn="ctr">
              <a:buNone/>
              <a:defRPr/>
            </a:lvl6pPr>
            <a:lvl7pPr marL="1928052" indent="0" algn="ctr">
              <a:buNone/>
              <a:defRPr/>
            </a:lvl7pPr>
            <a:lvl8pPr marL="2249396" indent="0" algn="ctr">
              <a:buNone/>
              <a:defRPr/>
            </a:lvl8pPr>
            <a:lvl9pPr marL="2570738"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7AE8C308-FA7E-EA40-9D80-D10E7A78A5F4}" type="slidenum">
              <a:rPr lang="en-US"/>
              <a:pPr/>
              <a:t>‹N›</a:t>
            </a:fld>
            <a:endParaRPr lang="en-US"/>
          </a:p>
        </p:txBody>
      </p:sp>
    </p:spTree>
    <p:extLst>
      <p:ext uri="{BB962C8B-B14F-4D97-AF65-F5344CB8AC3E}">
        <p14:creationId xmlns:p14="http://schemas.microsoft.com/office/powerpoint/2010/main" val="1364567102"/>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03AF379-F612-B94F-AA87-6C36C4BEE768}" type="slidenum">
              <a:rPr lang="en-US"/>
              <a:pPr/>
              <a:t>‹N›</a:t>
            </a:fld>
            <a:endParaRPr lang="en-US"/>
          </a:p>
        </p:txBody>
      </p:sp>
    </p:spTree>
    <p:extLst>
      <p:ext uri="{BB962C8B-B14F-4D97-AF65-F5344CB8AC3E}">
        <p14:creationId xmlns:p14="http://schemas.microsoft.com/office/powerpoint/2010/main" val="1584773374"/>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341" indent="0">
              <a:buNone/>
              <a:defRPr sz="1300"/>
            </a:lvl2pPr>
            <a:lvl3pPr marL="642684" indent="0">
              <a:buNone/>
              <a:defRPr sz="1100"/>
            </a:lvl3pPr>
            <a:lvl4pPr marL="964025" indent="0">
              <a:buNone/>
              <a:defRPr sz="1000"/>
            </a:lvl4pPr>
            <a:lvl5pPr marL="1285368" indent="0">
              <a:buNone/>
              <a:defRPr sz="1000"/>
            </a:lvl5pPr>
            <a:lvl6pPr marL="1606711" indent="0">
              <a:buNone/>
              <a:defRPr sz="1000"/>
            </a:lvl6pPr>
            <a:lvl7pPr marL="1928052" indent="0">
              <a:buNone/>
              <a:defRPr sz="1000"/>
            </a:lvl7pPr>
            <a:lvl8pPr marL="2249396" indent="0">
              <a:buNone/>
              <a:defRPr sz="1000"/>
            </a:lvl8pPr>
            <a:lvl9pPr marL="2570738" indent="0">
              <a:buNone/>
              <a:defRPr sz="10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88F02CC3-39FF-0248-9CA8-AB383013D7F8}" type="slidenum">
              <a:rPr lang="en-US"/>
              <a:pPr/>
              <a:t>‹N›</a:t>
            </a:fld>
            <a:endParaRPr lang="en-US"/>
          </a:p>
        </p:txBody>
      </p:sp>
    </p:spTree>
    <p:extLst>
      <p:ext uri="{BB962C8B-B14F-4D97-AF65-F5344CB8AC3E}">
        <p14:creationId xmlns:p14="http://schemas.microsoft.com/office/powerpoint/2010/main" val="140144291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3027794A-46FF-7D4E-9B06-BEF9F827297B}" type="slidenum">
              <a:rPr lang="en-US" smtClean="0"/>
              <a:pPr/>
              <a:t>‹N›</a:t>
            </a:fld>
            <a:endParaRPr lang="en-US"/>
          </a:p>
        </p:txBody>
      </p:sp>
    </p:spTree>
    <p:extLst>
      <p:ext uri="{BB962C8B-B14F-4D97-AF65-F5344CB8AC3E}">
        <p14:creationId xmlns:p14="http://schemas.microsoft.com/office/powerpoint/2010/main" val="3939810535"/>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46484" y="3366493"/>
            <a:ext cx="2009180" cy="232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62820" y="3366493"/>
            <a:ext cx="2009180" cy="232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4C7998A6-B4DF-F64E-B2F7-814286429760}" type="slidenum">
              <a:rPr lang="en-US"/>
              <a:pPr/>
              <a:t>‹N›</a:t>
            </a:fld>
            <a:endParaRPr lang="en-US"/>
          </a:p>
        </p:txBody>
      </p:sp>
    </p:spTree>
    <p:extLst>
      <p:ext uri="{BB962C8B-B14F-4D97-AF65-F5344CB8AC3E}">
        <p14:creationId xmlns:p14="http://schemas.microsoft.com/office/powerpoint/2010/main" val="2793541434"/>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341" indent="0">
              <a:buNone/>
              <a:defRPr sz="1400" b="1"/>
            </a:lvl2pPr>
            <a:lvl3pPr marL="642684" indent="0">
              <a:buNone/>
              <a:defRPr sz="1300" b="1"/>
            </a:lvl3pPr>
            <a:lvl4pPr marL="964025" indent="0">
              <a:buNone/>
              <a:defRPr sz="1100" b="1"/>
            </a:lvl4pPr>
            <a:lvl5pPr marL="1285368" indent="0">
              <a:buNone/>
              <a:defRPr sz="1100" b="1"/>
            </a:lvl5pPr>
            <a:lvl6pPr marL="1606711" indent="0">
              <a:buNone/>
              <a:defRPr sz="1100" b="1"/>
            </a:lvl6pPr>
            <a:lvl7pPr marL="1928052" indent="0">
              <a:buNone/>
              <a:defRPr sz="1100" b="1"/>
            </a:lvl7pPr>
            <a:lvl8pPr marL="2249396" indent="0">
              <a:buNone/>
              <a:defRPr sz="1100" b="1"/>
            </a:lvl8pPr>
            <a:lvl9pPr marL="2570738"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341" indent="0">
              <a:buNone/>
              <a:defRPr sz="1400" b="1"/>
            </a:lvl2pPr>
            <a:lvl3pPr marL="642684" indent="0">
              <a:buNone/>
              <a:defRPr sz="1300" b="1"/>
            </a:lvl3pPr>
            <a:lvl4pPr marL="964025" indent="0">
              <a:buNone/>
              <a:defRPr sz="1100" b="1"/>
            </a:lvl4pPr>
            <a:lvl5pPr marL="1285368" indent="0">
              <a:buNone/>
              <a:defRPr sz="1100" b="1"/>
            </a:lvl5pPr>
            <a:lvl6pPr marL="1606711" indent="0">
              <a:buNone/>
              <a:defRPr sz="1100" b="1"/>
            </a:lvl6pPr>
            <a:lvl7pPr marL="1928052" indent="0">
              <a:buNone/>
              <a:defRPr sz="1100" b="1"/>
            </a:lvl7pPr>
            <a:lvl8pPr marL="2249396" indent="0">
              <a:buNone/>
              <a:defRPr sz="1100" b="1"/>
            </a:lvl8pPr>
            <a:lvl9pPr marL="2570738"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FAED64DD-A90D-CF4E-B4CA-33D03BC625C6}" type="slidenum">
              <a:rPr lang="en-US"/>
              <a:pPr/>
              <a:t>‹N›</a:t>
            </a:fld>
            <a:endParaRPr lang="en-US"/>
          </a:p>
        </p:txBody>
      </p:sp>
    </p:spTree>
    <p:extLst>
      <p:ext uri="{BB962C8B-B14F-4D97-AF65-F5344CB8AC3E}">
        <p14:creationId xmlns:p14="http://schemas.microsoft.com/office/powerpoint/2010/main" val="3655781531"/>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D664297C-8686-784F-85C1-81C8C23EA564}" type="slidenum">
              <a:rPr lang="en-US"/>
              <a:pPr/>
              <a:t>‹N›</a:t>
            </a:fld>
            <a:endParaRPr lang="en-US"/>
          </a:p>
        </p:txBody>
      </p:sp>
    </p:spTree>
    <p:extLst>
      <p:ext uri="{BB962C8B-B14F-4D97-AF65-F5344CB8AC3E}">
        <p14:creationId xmlns:p14="http://schemas.microsoft.com/office/powerpoint/2010/main" val="3913382497"/>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1D321044-3B73-7E4C-8F8E-E5F9DC698A2A}" type="slidenum">
              <a:rPr lang="en-US"/>
              <a:pPr/>
              <a:t>‹N›</a:t>
            </a:fld>
            <a:endParaRPr lang="en-US"/>
          </a:p>
        </p:txBody>
      </p:sp>
    </p:spTree>
    <p:extLst>
      <p:ext uri="{BB962C8B-B14F-4D97-AF65-F5344CB8AC3E}">
        <p14:creationId xmlns:p14="http://schemas.microsoft.com/office/powerpoint/2010/main" val="7850208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4" y="273480"/>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54" y="1435448"/>
            <a:ext cx="3008189" cy="4690318"/>
          </a:xfrm>
        </p:spPr>
        <p:txBody>
          <a:bodyPr/>
          <a:lstStyle>
            <a:lvl1pPr marL="0" indent="0">
              <a:buNone/>
              <a:defRPr sz="1000"/>
            </a:lvl1pPr>
            <a:lvl2pPr marL="321341" indent="0">
              <a:buNone/>
              <a:defRPr sz="800"/>
            </a:lvl2pPr>
            <a:lvl3pPr marL="642684" indent="0">
              <a:buNone/>
              <a:defRPr sz="700"/>
            </a:lvl3pPr>
            <a:lvl4pPr marL="964025" indent="0">
              <a:buNone/>
              <a:defRPr sz="600"/>
            </a:lvl4pPr>
            <a:lvl5pPr marL="1285368" indent="0">
              <a:buNone/>
              <a:defRPr sz="600"/>
            </a:lvl5pPr>
            <a:lvl6pPr marL="1606711" indent="0">
              <a:buNone/>
              <a:defRPr sz="600"/>
            </a:lvl6pPr>
            <a:lvl7pPr marL="1928052" indent="0">
              <a:buNone/>
              <a:defRPr sz="600"/>
            </a:lvl7pPr>
            <a:lvl8pPr marL="2249396" indent="0">
              <a:buNone/>
              <a:defRPr sz="600"/>
            </a:lvl8pPr>
            <a:lvl9pPr marL="2570738"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9850208-E888-A94E-895E-DC4B0A3B3D9D}" type="slidenum">
              <a:rPr lang="en-US"/>
              <a:pPr/>
              <a:t>‹N›</a:t>
            </a:fld>
            <a:endParaRPr lang="en-US"/>
          </a:p>
        </p:txBody>
      </p:sp>
    </p:spTree>
    <p:extLst>
      <p:ext uri="{BB962C8B-B14F-4D97-AF65-F5344CB8AC3E}">
        <p14:creationId xmlns:p14="http://schemas.microsoft.com/office/powerpoint/2010/main" val="3488829230"/>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2" y="4800824"/>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42" y="612800"/>
            <a:ext cx="5486177" cy="4114354"/>
          </a:xfrm>
        </p:spPr>
        <p:txBody>
          <a:bodyPr/>
          <a:lstStyle>
            <a:lvl1pPr marL="0" indent="0">
              <a:buNone/>
              <a:defRPr sz="2200"/>
            </a:lvl1pPr>
            <a:lvl2pPr marL="321341" indent="0">
              <a:buNone/>
              <a:defRPr sz="2000"/>
            </a:lvl2pPr>
            <a:lvl3pPr marL="642684" indent="0">
              <a:buNone/>
              <a:defRPr sz="1700"/>
            </a:lvl3pPr>
            <a:lvl4pPr marL="964025" indent="0">
              <a:buNone/>
              <a:defRPr sz="1400"/>
            </a:lvl4pPr>
            <a:lvl5pPr marL="1285368" indent="0">
              <a:buNone/>
              <a:defRPr sz="1400"/>
            </a:lvl5pPr>
            <a:lvl6pPr marL="1606711" indent="0">
              <a:buNone/>
              <a:defRPr sz="1400"/>
            </a:lvl6pPr>
            <a:lvl7pPr marL="1928052" indent="0">
              <a:buNone/>
              <a:defRPr sz="1400"/>
            </a:lvl7pPr>
            <a:lvl8pPr marL="2249396" indent="0">
              <a:buNone/>
              <a:defRPr sz="1400"/>
            </a:lvl8pPr>
            <a:lvl9pPr marL="2570738" indent="0">
              <a:buNone/>
              <a:defRPr sz="14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642" y="5367860"/>
            <a:ext cx="5486177" cy="804788"/>
          </a:xfrm>
        </p:spPr>
        <p:txBody>
          <a:bodyPr/>
          <a:lstStyle>
            <a:lvl1pPr marL="0" indent="0">
              <a:buNone/>
              <a:defRPr sz="1000"/>
            </a:lvl1pPr>
            <a:lvl2pPr marL="321341" indent="0">
              <a:buNone/>
              <a:defRPr sz="800"/>
            </a:lvl2pPr>
            <a:lvl3pPr marL="642684" indent="0">
              <a:buNone/>
              <a:defRPr sz="700"/>
            </a:lvl3pPr>
            <a:lvl4pPr marL="964025" indent="0">
              <a:buNone/>
              <a:defRPr sz="600"/>
            </a:lvl4pPr>
            <a:lvl5pPr marL="1285368" indent="0">
              <a:buNone/>
              <a:defRPr sz="600"/>
            </a:lvl5pPr>
            <a:lvl6pPr marL="1606711" indent="0">
              <a:buNone/>
              <a:defRPr sz="600"/>
            </a:lvl6pPr>
            <a:lvl7pPr marL="1928052" indent="0">
              <a:buNone/>
              <a:defRPr sz="600"/>
            </a:lvl7pPr>
            <a:lvl8pPr marL="2249396" indent="0">
              <a:buNone/>
              <a:defRPr sz="600"/>
            </a:lvl8pPr>
            <a:lvl9pPr marL="2570738"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17317234-5BF7-7449-92A0-C0960869830E}" type="slidenum">
              <a:rPr lang="en-US"/>
              <a:pPr/>
              <a:t>‹N›</a:t>
            </a:fld>
            <a:endParaRPr lang="en-US"/>
          </a:p>
        </p:txBody>
      </p:sp>
    </p:spTree>
    <p:extLst>
      <p:ext uri="{BB962C8B-B14F-4D97-AF65-F5344CB8AC3E}">
        <p14:creationId xmlns:p14="http://schemas.microsoft.com/office/powerpoint/2010/main" val="2106744871"/>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1A538349-CE80-4D48-9D7E-3925EA1EF535}" type="slidenum">
              <a:rPr lang="en-US"/>
              <a:pPr/>
              <a:t>‹N›</a:t>
            </a:fld>
            <a:endParaRPr lang="en-US"/>
          </a:p>
        </p:txBody>
      </p:sp>
    </p:spTree>
    <p:extLst>
      <p:ext uri="{BB962C8B-B14F-4D97-AF65-F5344CB8AC3E}">
        <p14:creationId xmlns:p14="http://schemas.microsoft.com/office/powerpoint/2010/main" val="284978300"/>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40622" y="991195"/>
            <a:ext cx="1031379" cy="469701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46485" y="991195"/>
            <a:ext cx="2986980" cy="469701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1E2DD7F0-7468-6B46-BCC4-ED96104D643C}" type="slidenum">
              <a:rPr lang="en-US"/>
              <a:pPr/>
              <a:t>‹N›</a:t>
            </a:fld>
            <a:endParaRPr lang="en-US"/>
          </a:p>
        </p:txBody>
      </p:sp>
    </p:spTree>
    <p:extLst>
      <p:ext uri="{BB962C8B-B14F-4D97-AF65-F5344CB8AC3E}">
        <p14:creationId xmlns:p14="http://schemas.microsoft.com/office/powerpoint/2010/main" val="1432562666"/>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55"/>
            <a:ext cx="6400354" cy="1752451"/>
          </a:xfrm>
        </p:spPr>
        <p:txBody>
          <a:bodyPr/>
          <a:lstStyle>
            <a:lvl1pPr marL="0" indent="0" algn="ctr">
              <a:buNone/>
              <a:defRPr/>
            </a:lvl1pPr>
            <a:lvl2pPr marL="321324" indent="0" algn="ctr">
              <a:buNone/>
              <a:defRPr/>
            </a:lvl2pPr>
            <a:lvl3pPr marL="642651" indent="0" algn="ctr">
              <a:buNone/>
              <a:defRPr/>
            </a:lvl3pPr>
            <a:lvl4pPr marL="963975" indent="0" algn="ctr">
              <a:buNone/>
              <a:defRPr/>
            </a:lvl4pPr>
            <a:lvl5pPr marL="1285302" indent="0" algn="ctr">
              <a:buNone/>
              <a:defRPr/>
            </a:lvl5pPr>
            <a:lvl6pPr marL="1606628" indent="0" algn="ctr">
              <a:buNone/>
              <a:defRPr/>
            </a:lvl6pPr>
            <a:lvl7pPr marL="1927954" indent="0" algn="ctr">
              <a:buNone/>
              <a:defRPr/>
            </a:lvl7pPr>
            <a:lvl8pPr marL="2249281" indent="0" algn="ctr">
              <a:buNone/>
              <a:defRPr/>
            </a:lvl8pPr>
            <a:lvl9pPr marL="2570607"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EC361947-1135-1148-948F-AE758E719564}" type="slidenum">
              <a:rPr lang="en-US"/>
              <a:pPr/>
              <a:t>‹N›</a:t>
            </a:fld>
            <a:endParaRPr lang="en-US"/>
          </a:p>
        </p:txBody>
      </p:sp>
    </p:spTree>
    <p:extLst>
      <p:ext uri="{BB962C8B-B14F-4D97-AF65-F5344CB8AC3E}">
        <p14:creationId xmlns:p14="http://schemas.microsoft.com/office/powerpoint/2010/main" val="1706277189"/>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F57B548A-3845-864C-8C6F-439C096A11E9}" type="slidenum">
              <a:rPr lang="en-US"/>
              <a:pPr/>
              <a:t>‹N›</a:t>
            </a:fld>
            <a:endParaRPr lang="en-US"/>
          </a:p>
        </p:txBody>
      </p:sp>
    </p:spTree>
    <p:extLst>
      <p:ext uri="{BB962C8B-B14F-4D97-AF65-F5344CB8AC3E}">
        <p14:creationId xmlns:p14="http://schemas.microsoft.com/office/powerpoint/2010/main" val="32183821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3027794A-46FF-7D4E-9B06-BEF9F827297B}" type="slidenum">
              <a:rPr lang="en-US" smtClean="0"/>
              <a:pPr/>
              <a:t>‹N›</a:t>
            </a:fld>
            <a:endParaRPr lang="en-US"/>
          </a:p>
        </p:txBody>
      </p:sp>
    </p:spTree>
    <p:extLst>
      <p:ext uri="{BB962C8B-B14F-4D97-AF65-F5344CB8AC3E}">
        <p14:creationId xmlns:p14="http://schemas.microsoft.com/office/powerpoint/2010/main" val="3543320179"/>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324" indent="0">
              <a:buNone/>
              <a:defRPr sz="1300"/>
            </a:lvl2pPr>
            <a:lvl3pPr marL="642651" indent="0">
              <a:buNone/>
              <a:defRPr sz="1100"/>
            </a:lvl3pPr>
            <a:lvl4pPr marL="963975" indent="0">
              <a:buNone/>
              <a:defRPr sz="1000"/>
            </a:lvl4pPr>
            <a:lvl5pPr marL="1285302" indent="0">
              <a:buNone/>
              <a:defRPr sz="1000"/>
            </a:lvl5pPr>
            <a:lvl6pPr marL="1606628" indent="0">
              <a:buNone/>
              <a:defRPr sz="1000"/>
            </a:lvl6pPr>
            <a:lvl7pPr marL="1927954" indent="0">
              <a:buNone/>
              <a:defRPr sz="1000"/>
            </a:lvl7pPr>
            <a:lvl8pPr marL="2249281" indent="0">
              <a:buNone/>
              <a:defRPr sz="1000"/>
            </a:lvl8pPr>
            <a:lvl9pPr marL="2570607" indent="0">
              <a:buNone/>
              <a:defRPr sz="10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D3359AB0-7940-F242-9476-9069BE67A6AF}" type="slidenum">
              <a:rPr lang="en-US"/>
              <a:pPr/>
              <a:t>‹N›</a:t>
            </a:fld>
            <a:endParaRPr lang="en-US"/>
          </a:p>
        </p:txBody>
      </p:sp>
    </p:spTree>
    <p:extLst>
      <p:ext uri="{BB962C8B-B14F-4D97-AF65-F5344CB8AC3E}">
        <p14:creationId xmlns:p14="http://schemas.microsoft.com/office/powerpoint/2010/main" val="862923775"/>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46484" y="3366493"/>
            <a:ext cx="2009180" cy="232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62820" y="3366493"/>
            <a:ext cx="2009180" cy="232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B0A1249B-287C-474E-A365-B6531A7EA6DD}" type="slidenum">
              <a:rPr lang="en-US"/>
              <a:pPr/>
              <a:t>‹N›</a:t>
            </a:fld>
            <a:endParaRPr lang="en-US"/>
          </a:p>
        </p:txBody>
      </p:sp>
    </p:spTree>
    <p:extLst>
      <p:ext uri="{BB962C8B-B14F-4D97-AF65-F5344CB8AC3E}">
        <p14:creationId xmlns:p14="http://schemas.microsoft.com/office/powerpoint/2010/main" val="3010544043"/>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324" indent="0">
              <a:buNone/>
              <a:defRPr sz="1400" b="1"/>
            </a:lvl2pPr>
            <a:lvl3pPr marL="642651" indent="0">
              <a:buNone/>
              <a:defRPr sz="1300" b="1"/>
            </a:lvl3pPr>
            <a:lvl4pPr marL="963975" indent="0">
              <a:buNone/>
              <a:defRPr sz="1100" b="1"/>
            </a:lvl4pPr>
            <a:lvl5pPr marL="1285302" indent="0">
              <a:buNone/>
              <a:defRPr sz="1100" b="1"/>
            </a:lvl5pPr>
            <a:lvl6pPr marL="1606628" indent="0">
              <a:buNone/>
              <a:defRPr sz="1100" b="1"/>
            </a:lvl6pPr>
            <a:lvl7pPr marL="1927954" indent="0">
              <a:buNone/>
              <a:defRPr sz="1100" b="1"/>
            </a:lvl7pPr>
            <a:lvl8pPr marL="2249281" indent="0">
              <a:buNone/>
              <a:defRPr sz="1100" b="1"/>
            </a:lvl8pPr>
            <a:lvl9pPr marL="2570607"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324" indent="0">
              <a:buNone/>
              <a:defRPr sz="1400" b="1"/>
            </a:lvl2pPr>
            <a:lvl3pPr marL="642651" indent="0">
              <a:buNone/>
              <a:defRPr sz="1300" b="1"/>
            </a:lvl3pPr>
            <a:lvl4pPr marL="963975" indent="0">
              <a:buNone/>
              <a:defRPr sz="1100" b="1"/>
            </a:lvl4pPr>
            <a:lvl5pPr marL="1285302" indent="0">
              <a:buNone/>
              <a:defRPr sz="1100" b="1"/>
            </a:lvl5pPr>
            <a:lvl6pPr marL="1606628" indent="0">
              <a:buNone/>
              <a:defRPr sz="1100" b="1"/>
            </a:lvl6pPr>
            <a:lvl7pPr marL="1927954" indent="0">
              <a:buNone/>
              <a:defRPr sz="1100" b="1"/>
            </a:lvl7pPr>
            <a:lvl8pPr marL="2249281" indent="0">
              <a:buNone/>
              <a:defRPr sz="1100" b="1"/>
            </a:lvl8pPr>
            <a:lvl9pPr marL="2570607"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1505AD93-6CB6-3049-B5CA-34FCD7C3CB46}" type="slidenum">
              <a:rPr lang="en-US"/>
              <a:pPr/>
              <a:t>‹N›</a:t>
            </a:fld>
            <a:endParaRPr lang="en-US"/>
          </a:p>
        </p:txBody>
      </p:sp>
    </p:spTree>
    <p:extLst>
      <p:ext uri="{BB962C8B-B14F-4D97-AF65-F5344CB8AC3E}">
        <p14:creationId xmlns:p14="http://schemas.microsoft.com/office/powerpoint/2010/main" val="3259613658"/>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0F6A135A-5403-3041-BAB4-330074367A4C}" type="slidenum">
              <a:rPr lang="en-US"/>
              <a:pPr/>
              <a:t>‹N›</a:t>
            </a:fld>
            <a:endParaRPr lang="en-US"/>
          </a:p>
        </p:txBody>
      </p:sp>
    </p:spTree>
    <p:extLst>
      <p:ext uri="{BB962C8B-B14F-4D97-AF65-F5344CB8AC3E}">
        <p14:creationId xmlns:p14="http://schemas.microsoft.com/office/powerpoint/2010/main" val="3217753889"/>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C41EC569-CB8F-4C4E-B903-55CE0B8457AB}" type="slidenum">
              <a:rPr lang="en-US"/>
              <a:pPr/>
              <a:t>‹N›</a:t>
            </a:fld>
            <a:endParaRPr lang="en-US"/>
          </a:p>
        </p:txBody>
      </p:sp>
    </p:spTree>
    <p:extLst>
      <p:ext uri="{BB962C8B-B14F-4D97-AF65-F5344CB8AC3E}">
        <p14:creationId xmlns:p14="http://schemas.microsoft.com/office/powerpoint/2010/main" val="4103264457"/>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5" y="273481"/>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55" y="1435448"/>
            <a:ext cx="3008189" cy="4690318"/>
          </a:xfrm>
        </p:spPr>
        <p:txBody>
          <a:bodyPr/>
          <a:lstStyle>
            <a:lvl1pPr marL="0" indent="0">
              <a:buNone/>
              <a:defRPr sz="1000"/>
            </a:lvl1pPr>
            <a:lvl2pPr marL="321324" indent="0">
              <a:buNone/>
              <a:defRPr sz="800"/>
            </a:lvl2pPr>
            <a:lvl3pPr marL="642651" indent="0">
              <a:buNone/>
              <a:defRPr sz="700"/>
            </a:lvl3pPr>
            <a:lvl4pPr marL="963975" indent="0">
              <a:buNone/>
              <a:defRPr sz="600"/>
            </a:lvl4pPr>
            <a:lvl5pPr marL="1285302" indent="0">
              <a:buNone/>
              <a:defRPr sz="600"/>
            </a:lvl5pPr>
            <a:lvl6pPr marL="1606628" indent="0">
              <a:buNone/>
              <a:defRPr sz="600"/>
            </a:lvl6pPr>
            <a:lvl7pPr marL="1927954" indent="0">
              <a:buNone/>
              <a:defRPr sz="600"/>
            </a:lvl7pPr>
            <a:lvl8pPr marL="2249281" indent="0">
              <a:buNone/>
              <a:defRPr sz="600"/>
            </a:lvl8pPr>
            <a:lvl9pPr marL="2570607"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5D19AB23-F827-2D43-8328-246FFCF98148}" type="slidenum">
              <a:rPr lang="en-US"/>
              <a:pPr/>
              <a:t>‹N›</a:t>
            </a:fld>
            <a:endParaRPr lang="en-US"/>
          </a:p>
        </p:txBody>
      </p:sp>
    </p:spTree>
    <p:extLst>
      <p:ext uri="{BB962C8B-B14F-4D97-AF65-F5344CB8AC3E}">
        <p14:creationId xmlns:p14="http://schemas.microsoft.com/office/powerpoint/2010/main" val="3177206311"/>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3" y="4800824"/>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43" y="612800"/>
            <a:ext cx="5486177" cy="4114354"/>
          </a:xfrm>
        </p:spPr>
        <p:txBody>
          <a:bodyPr/>
          <a:lstStyle>
            <a:lvl1pPr marL="0" indent="0">
              <a:buNone/>
              <a:defRPr sz="2200"/>
            </a:lvl1pPr>
            <a:lvl2pPr marL="321324" indent="0">
              <a:buNone/>
              <a:defRPr sz="2000"/>
            </a:lvl2pPr>
            <a:lvl3pPr marL="642651" indent="0">
              <a:buNone/>
              <a:defRPr sz="1700"/>
            </a:lvl3pPr>
            <a:lvl4pPr marL="963975" indent="0">
              <a:buNone/>
              <a:defRPr sz="1400"/>
            </a:lvl4pPr>
            <a:lvl5pPr marL="1285302" indent="0">
              <a:buNone/>
              <a:defRPr sz="1400"/>
            </a:lvl5pPr>
            <a:lvl6pPr marL="1606628" indent="0">
              <a:buNone/>
              <a:defRPr sz="1400"/>
            </a:lvl6pPr>
            <a:lvl7pPr marL="1927954" indent="0">
              <a:buNone/>
              <a:defRPr sz="1400"/>
            </a:lvl7pPr>
            <a:lvl8pPr marL="2249281" indent="0">
              <a:buNone/>
              <a:defRPr sz="1400"/>
            </a:lvl8pPr>
            <a:lvl9pPr marL="2570607" indent="0">
              <a:buNone/>
              <a:defRPr sz="14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643" y="5367860"/>
            <a:ext cx="5486177" cy="804788"/>
          </a:xfrm>
        </p:spPr>
        <p:txBody>
          <a:bodyPr/>
          <a:lstStyle>
            <a:lvl1pPr marL="0" indent="0">
              <a:buNone/>
              <a:defRPr sz="1000"/>
            </a:lvl1pPr>
            <a:lvl2pPr marL="321324" indent="0">
              <a:buNone/>
              <a:defRPr sz="800"/>
            </a:lvl2pPr>
            <a:lvl3pPr marL="642651" indent="0">
              <a:buNone/>
              <a:defRPr sz="700"/>
            </a:lvl3pPr>
            <a:lvl4pPr marL="963975" indent="0">
              <a:buNone/>
              <a:defRPr sz="600"/>
            </a:lvl4pPr>
            <a:lvl5pPr marL="1285302" indent="0">
              <a:buNone/>
              <a:defRPr sz="600"/>
            </a:lvl5pPr>
            <a:lvl6pPr marL="1606628" indent="0">
              <a:buNone/>
              <a:defRPr sz="600"/>
            </a:lvl6pPr>
            <a:lvl7pPr marL="1927954" indent="0">
              <a:buNone/>
              <a:defRPr sz="600"/>
            </a:lvl7pPr>
            <a:lvl8pPr marL="2249281" indent="0">
              <a:buNone/>
              <a:defRPr sz="600"/>
            </a:lvl8pPr>
            <a:lvl9pPr marL="2570607"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87D82E51-F832-1A49-8CA6-196F8DB9BDE5}" type="slidenum">
              <a:rPr lang="en-US"/>
              <a:pPr/>
              <a:t>‹N›</a:t>
            </a:fld>
            <a:endParaRPr lang="en-US"/>
          </a:p>
        </p:txBody>
      </p:sp>
    </p:spTree>
    <p:extLst>
      <p:ext uri="{BB962C8B-B14F-4D97-AF65-F5344CB8AC3E}">
        <p14:creationId xmlns:p14="http://schemas.microsoft.com/office/powerpoint/2010/main" val="3191019803"/>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C37D874-D084-5243-B468-7115C72157A7}" type="slidenum">
              <a:rPr lang="en-US"/>
              <a:pPr/>
              <a:t>‹N›</a:t>
            </a:fld>
            <a:endParaRPr lang="en-US"/>
          </a:p>
        </p:txBody>
      </p:sp>
    </p:spTree>
    <p:extLst>
      <p:ext uri="{BB962C8B-B14F-4D97-AF65-F5344CB8AC3E}">
        <p14:creationId xmlns:p14="http://schemas.microsoft.com/office/powerpoint/2010/main" val="2540078818"/>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40622" y="991195"/>
            <a:ext cx="1031379" cy="469701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46485" y="991195"/>
            <a:ext cx="2986980" cy="469701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B6BAD80F-4441-744A-BEC9-44FE48BD0F3D}" type="slidenum">
              <a:rPr lang="en-US"/>
              <a:pPr/>
              <a:t>‹N›</a:t>
            </a:fld>
            <a:endParaRPr lang="en-US"/>
          </a:p>
        </p:txBody>
      </p:sp>
    </p:spTree>
    <p:extLst>
      <p:ext uri="{BB962C8B-B14F-4D97-AF65-F5344CB8AC3E}">
        <p14:creationId xmlns:p14="http://schemas.microsoft.com/office/powerpoint/2010/main" val="1857311545"/>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56"/>
            <a:ext cx="6400354" cy="1752451"/>
          </a:xfrm>
          <a:prstGeom prst="rect">
            <a:avLst/>
          </a:prstGeom>
        </p:spPr>
        <p:txBody>
          <a:bodyPr vert="horz" lIns="64261" tIns="32130" rIns="64261" bIns="32130"/>
          <a:lstStyle>
            <a:lvl1pPr marL="0" indent="0" algn="ctr">
              <a:buNone/>
              <a:defRPr/>
            </a:lvl1pPr>
            <a:lvl2pPr marL="321308" indent="0" algn="ctr">
              <a:buNone/>
              <a:defRPr/>
            </a:lvl2pPr>
            <a:lvl3pPr marL="642618" indent="0" algn="ctr">
              <a:buNone/>
              <a:defRPr/>
            </a:lvl3pPr>
            <a:lvl4pPr marL="963925" indent="0" algn="ctr">
              <a:buNone/>
              <a:defRPr/>
            </a:lvl4pPr>
            <a:lvl5pPr marL="1285237" indent="0" algn="ctr">
              <a:buNone/>
              <a:defRPr/>
            </a:lvl5pPr>
            <a:lvl6pPr marL="1606546" indent="0" algn="ctr">
              <a:buNone/>
              <a:defRPr/>
            </a:lvl6pPr>
            <a:lvl7pPr marL="1927855" indent="0" algn="ctr">
              <a:buNone/>
              <a:defRPr/>
            </a:lvl7pPr>
            <a:lvl8pPr marL="2249166" indent="0" algn="ctr">
              <a:buNone/>
              <a:defRPr/>
            </a:lvl8pPr>
            <a:lvl9pPr marL="2570475"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AF6267A8-FE29-6149-B508-7EF3CA6A804D}" type="slidenum">
              <a:rPr lang="en-US"/>
              <a:pPr/>
              <a:t>‹N›</a:t>
            </a:fld>
            <a:endParaRPr lang="en-US"/>
          </a:p>
        </p:txBody>
      </p:sp>
    </p:spTree>
    <p:extLst>
      <p:ext uri="{BB962C8B-B14F-4D97-AF65-F5344CB8AC3E}">
        <p14:creationId xmlns:p14="http://schemas.microsoft.com/office/powerpoint/2010/main" val="51131556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3027794A-46FF-7D4E-9B06-BEF9F827297B}" type="slidenum">
              <a:rPr lang="en-US" smtClean="0"/>
              <a:pPr/>
              <a:t>‹N›</a:t>
            </a:fld>
            <a:endParaRPr lang="en-US"/>
          </a:p>
        </p:txBody>
      </p:sp>
    </p:spTree>
    <p:extLst>
      <p:ext uri="{BB962C8B-B14F-4D97-AF65-F5344CB8AC3E}">
        <p14:creationId xmlns:p14="http://schemas.microsoft.com/office/powerpoint/2010/main" val="670806226"/>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647" y="1600656"/>
            <a:ext cx="8228707" cy="4525119"/>
          </a:xfrm>
          <a:prstGeom prst="rect">
            <a:avLst/>
          </a:prstGeom>
        </p:spPr>
        <p:txBody>
          <a:bodyPr vert="horz" lIns="64261" tIns="32130" rIns="64261" bIns="3213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A463B276-DC82-8543-8453-4F25155D3FF4}" type="slidenum">
              <a:rPr lang="en-US"/>
              <a:pPr/>
              <a:t>‹N›</a:t>
            </a:fld>
            <a:endParaRPr lang="en-US"/>
          </a:p>
        </p:txBody>
      </p:sp>
    </p:spTree>
    <p:extLst>
      <p:ext uri="{BB962C8B-B14F-4D97-AF65-F5344CB8AC3E}">
        <p14:creationId xmlns:p14="http://schemas.microsoft.com/office/powerpoint/2010/main" val="438352974"/>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a:prstGeom prst="rect">
            <a:avLst/>
          </a:prstGeom>
        </p:spPr>
        <p:txBody>
          <a:bodyPr vert="horz" lIns="64261" tIns="32130" rIns="64261" bIns="32130" anchor="b"/>
          <a:lstStyle>
            <a:lvl1pPr marL="0" indent="0">
              <a:buNone/>
              <a:defRPr sz="1400"/>
            </a:lvl1pPr>
            <a:lvl2pPr marL="321308" indent="0">
              <a:buNone/>
              <a:defRPr sz="1300"/>
            </a:lvl2pPr>
            <a:lvl3pPr marL="642618" indent="0">
              <a:buNone/>
              <a:defRPr sz="1100"/>
            </a:lvl3pPr>
            <a:lvl4pPr marL="963925" indent="0">
              <a:buNone/>
              <a:defRPr sz="1000"/>
            </a:lvl4pPr>
            <a:lvl5pPr marL="1285237" indent="0">
              <a:buNone/>
              <a:defRPr sz="1000"/>
            </a:lvl5pPr>
            <a:lvl6pPr marL="1606546" indent="0">
              <a:buNone/>
              <a:defRPr sz="1000"/>
            </a:lvl6pPr>
            <a:lvl7pPr marL="1927855" indent="0">
              <a:buNone/>
              <a:defRPr sz="1000"/>
            </a:lvl7pPr>
            <a:lvl8pPr marL="2249166" indent="0">
              <a:buNone/>
              <a:defRPr sz="1000"/>
            </a:lvl8pPr>
            <a:lvl9pPr marL="2570475" indent="0">
              <a:buNone/>
              <a:defRPr sz="10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55D75892-CDB7-0D47-93D2-8C3D5688AE88}" type="slidenum">
              <a:rPr lang="en-US"/>
              <a:pPr/>
              <a:t>‹N›</a:t>
            </a:fld>
            <a:endParaRPr lang="en-US"/>
          </a:p>
        </p:txBody>
      </p:sp>
    </p:spTree>
    <p:extLst>
      <p:ext uri="{BB962C8B-B14F-4D97-AF65-F5344CB8AC3E}">
        <p14:creationId xmlns:p14="http://schemas.microsoft.com/office/powerpoint/2010/main" val="3215811185"/>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648" y="1600656"/>
            <a:ext cx="4060775" cy="4525119"/>
          </a:xfrm>
          <a:prstGeom prst="rect">
            <a:avLst/>
          </a:prstGeom>
        </p:spPr>
        <p:txBody>
          <a:bodyPr vert="horz" lIns="64261" tIns="32130" rIns="64261" bIns="32130"/>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9" y="1600656"/>
            <a:ext cx="4060775" cy="4525119"/>
          </a:xfrm>
          <a:prstGeom prst="rect">
            <a:avLst/>
          </a:prstGeom>
        </p:spPr>
        <p:txBody>
          <a:bodyPr vert="horz" lIns="64261" tIns="32130" rIns="64261" bIns="32130"/>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3185D3D5-9BF6-674A-BCBC-811370558C7F}" type="slidenum">
              <a:rPr lang="en-US"/>
              <a:pPr/>
              <a:t>‹N›</a:t>
            </a:fld>
            <a:endParaRPr lang="en-US"/>
          </a:p>
        </p:txBody>
      </p:sp>
    </p:spTree>
    <p:extLst>
      <p:ext uri="{BB962C8B-B14F-4D97-AF65-F5344CB8AC3E}">
        <p14:creationId xmlns:p14="http://schemas.microsoft.com/office/powerpoint/2010/main" val="2850055629"/>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a:prstGeom prst="rect">
            <a:avLst/>
          </a:prstGeom>
        </p:spPr>
        <p:txBody>
          <a:bodyPr vert="horz" lIns="64261" tIns="32130" rIns="64261" bIns="32130" anchor="b"/>
          <a:lstStyle>
            <a:lvl1pPr marL="0" indent="0">
              <a:buNone/>
              <a:defRPr sz="1700" b="1"/>
            </a:lvl1pPr>
            <a:lvl2pPr marL="321308" indent="0">
              <a:buNone/>
              <a:defRPr sz="1400" b="1"/>
            </a:lvl2pPr>
            <a:lvl3pPr marL="642618" indent="0">
              <a:buNone/>
              <a:defRPr sz="1300" b="1"/>
            </a:lvl3pPr>
            <a:lvl4pPr marL="963925" indent="0">
              <a:buNone/>
              <a:defRPr sz="1100" b="1"/>
            </a:lvl4pPr>
            <a:lvl5pPr marL="1285237" indent="0">
              <a:buNone/>
              <a:defRPr sz="1100" b="1"/>
            </a:lvl5pPr>
            <a:lvl6pPr marL="1606546" indent="0">
              <a:buNone/>
              <a:defRPr sz="1100" b="1"/>
            </a:lvl6pPr>
            <a:lvl7pPr marL="1927855" indent="0">
              <a:buNone/>
              <a:defRPr sz="1100" b="1"/>
            </a:lvl7pPr>
            <a:lvl8pPr marL="2249166" indent="0">
              <a:buNone/>
              <a:defRPr sz="1100" b="1"/>
            </a:lvl8pPr>
            <a:lvl9pPr marL="2570475"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a:prstGeom prst="rect">
            <a:avLst/>
          </a:prstGeom>
        </p:spPr>
        <p:txBody>
          <a:bodyPr vert="horz" lIns="64261" tIns="32130" rIns="64261" bIns="32130"/>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a:prstGeom prst="rect">
            <a:avLst/>
          </a:prstGeom>
        </p:spPr>
        <p:txBody>
          <a:bodyPr vert="horz" lIns="64261" tIns="32130" rIns="64261" bIns="32130" anchor="b"/>
          <a:lstStyle>
            <a:lvl1pPr marL="0" indent="0">
              <a:buNone/>
              <a:defRPr sz="1700" b="1"/>
            </a:lvl1pPr>
            <a:lvl2pPr marL="321308" indent="0">
              <a:buNone/>
              <a:defRPr sz="1400" b="1"/>
            </a:lvl2pPr>
            <a:lvl3pPr marL="642618" indent="0">
              <a:buNone/>
              <a:defRPr sz="1300" b="1"/>
            </a:lvl3pPr>
            <a:lvl4pPr marL="963925" indent="0">
              <a:buNone/>
              <a:defRPr sz="1100" b="1"/>
            </a:lvl4pPr>
            <a:lvl5pPr marL="1285237" indent="0">
              <a:buNone/>
              <a:defRPr sz="1100" b="1"/>
            </a:lvl5pPr>
            <a:lvl6pPr marL="1606546" indent="0">
              <a:buNone/>
              <a:defRPr sz="1100" b="1"/>
            </a:lvl6pPr>
            <a:lvl7pPr marL="1927855" indent="0">
              <a:buNone/>
              <a:defRPr sz="1100" b="1"/>
            </a:lvl7pPr>
            <a:lvl8pPr marL="2249166" indent="0">
              <a:buNone/>
              <a:defRPr sz="1100" b="1"/>
            </a:lvl8pPr>
            <a:lvl9pPr marL="2570475"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a:prstGeom prst="rect">
            <a:avLst/>
          </a:prstGeom>
        </p:spPr>
        <p:txBody>
          <a:bodyPr vert="horz" lIns="64261" tIns="32130" rIns="64261" bIns="32130"/>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C7664413-6A30-ED48-87D8-22E24C5BAC12}" type="slidenum">
              <a:rPr lang="en-US"/>
              <a:pPr/>
              <a:t>‹N›</a:t>
            </a:fld>
            <a:endParaRPr lang="en-US"/>
          </a:p>
        </p:txBody>
      </p:sp>
    </p:spTree>
    <p:extLst>
      <p:ext uri="{BB962C8B-B14F-4D97-AF65-F5344CB8AC3E}">
        <p14:creationId xmlns:p14="http://schemas.microsoft.com/office/powerpoint/2010/main" val="2664625308"/>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31FC0B5E-135E-9740-8AEE-4F13F2E8E8AD}" type="slidenum">
              <a:rPr lang="en-US"/>
              <a:pPr/>
              <a:t>‹N›</a:t>
            </a:fld>
            <a:endParaRPr lang="en-US"/>
          </a:p>
        </p:txBody>
      </p:sp>
    </p:spTree>
    <p:extLst>
      <p:ext uri="{BB962C8B-B14F-4D97-AF65-F5344CB8AC3E}">
        <p14:creationId xmlns:p14="http://schemas.microsoft.com/office/powerpoint/2010/main" val="2709779542"/>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000BDA99-5FF1-744C-B399-1F110C4688FD}" type="slidenum">
              <a:rPr lang="en-US"/>
              <a:pPr/>
              <a:t>‹N›</a:t>
            </a:fld>
            <a:endParaRPr lang="en-US"/>
          </a:p>
        </p:txBody>
      </p:sp>
    </p:spTree>
    <p:extLst>
      <p:ext uri="{BB962C8B-B14F-4D97-AF65-F5344CB8AC3E}">
        <p14:creationId xmlns:p14="http://schemas.microsoft.com/office/powerpoint/2010/main" val="3219599149"/>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6" y="273482"/>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a:prstGeom prst="rect">
            <a:avLst/>
          </a:prstGeom>
        </p:spPr>
        <p:txBody>
          <a:bodyPr vert="horz" lIns="64261" tIns="32130" rIns="64261" bIns="32130"/>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56" y="1435448"/>
            <a:ext cx="3008189" cy="4690318"/>
          </a:xfrm>
          <a:prstGeom prst="rect">
            <a:avLst/>
          </a:prstGeom>
        </p:spPr>
        <p:txBody>
          <a:bodyPr vert="horz" lIns="64261" tIns="32130" rIns="64261" bIns="32130"/>
          <a:lstStyle>
            <a:lvl1pPr marL="0" indent="0">
              <a:buNone/>
              <a:defRPr sz="1000"/>
            </a:lvl1pPr>
            <a:lvl2pPr marL="321308" indent="0">
              <a:buNone/>
              <a:defRPr sz="800"/>
            </a:lvl2pPr>
            <a:lvl3pPr marL="642618" indent="0">
              <a:buNone/>
              <a:defRPr sz="700"/>
            </a:lvl3pPr>
            <a:lvl4pPr marL="963925" indent="0">
              <a:buNone/>
              <a:defRPr sz="600"/>
            </a:lvl4pPr>
            <a:lvl5pPr marL="1285237" indent="0">
              <a:buNone/>
              <a:defRPr sz="600"/>
            </a:lvl5pPr>
            <a:lvl6pPr marL="1606546" indent="0">
              <a:buNone/>
              <a:defRPr sz="600"/>
            </a:lvl6pPr>
            <a:lvl7pPr marL="1927855" indent="0">
              <a:buNone/>
              <a:defRPr sz="600"/>
            </a:lvl7pPr>
            <a:lvl8pPr marL="2249166" indent="0">
              <a:buNone/>
              <a:defRPr sz="600"/>
            </a:lvl8pPr>
            <a:lvl9pPr marL="2570475"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485624CB-8A61-C44D-A8AA-6541F4B11064}" type="slidenum">
              <a:rPr lang="en-US"/>
              <a:pPr/>
              <a:t>‹N›</a:t>
            </a:fld>
            <a:endParaRPr lang="en-US"/>
          </a:p>
        </p:txBody>
      </p:sp>
    </p:spTree>
    <p:extLst>
      <p:ext uri="{BB962C8B-B14F-4D97-AF65-F5344CB8AC3E}">
        <p14:creationId xmlns:p14="http://schemas.microsoft.com/office/powerpoint/2010/main" val="187578107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4"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44" y="612800"/>
            <a:ext cx="5486177" cy="4114354"/>
          </a:xfrm>
          <a:prstGeom prst="rect">
            <a:avLst/>
          </a:prstGeom>
        </p:spPr>
        <p:txBody>
          <a:bodyPr vert="horz" lIns="64261" tIns="32130" rIns="64261" bIns="32130"/>
          <a:lstStyle>
            <a:lvl1pPr marL="0" indent="0">
              <a:buNone/>
              <a:defRPr sz="2200"/>
            </a:lvl1pPr>
            <a:lvl2pPr marL="321308" indent="0">
              <a:buNone/>
              <a:defRPr sz="2000"/>
            </a:lvl2pPr>
            <a:lvl3pPr marL="642618" indent="0">
              <a:buNone/>
              <a:defRPr sz="1700"/>
            </a:lvl3pPr>
            <a:lvl4pPr marL="963925" indent="0">
              <a:buNone/>
              <a:defRPr sz="1400"/>
            </a:lvl4pPr>
            <a:lvl5pPr marL="1285237" indent="0">
              <a:buNone/>
              <a:defRPr sz="1400"/>
            </a:lvl5pPr>
            <a:lvl6pPr marL="1606546" indent="0">
              <a:buNone/>
              <a:defRPr sz="1400"/>
            </a:lvl6pPr>
            <a:lvl7pPr marL="1927855" indent="0">
              <a:buNone/>
              <a:defRPr sz="1400"/>
            </a:lvl7pPr>
            <a:lvl8pPr marL="2249166" indent="0">
              <a:buNone/>
              <a:defRPr sz="1400"/>
            </a:lvl8pPr>
            <a:lvl9pPr marL="2570475" indent="0">
              <a:buNone/>
              <a:defRPr sz="14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644" y="5367860"/>
            <a:ext cx="5486177" cy="804788"/>
          </a:xfrm>
          <a:prstGeom prst="rect">
            <a:avLst/>
          </a:prstGeom>
        </p:spPr>
        <p:txBody>
          <a:bodyPr vert="horz" lIns="64261" tIns="32130" rIns="64261" bIns="32130"/>
          <a:lstStyle>
            <a:lvl1pPr marL="0" indent="0">
              <a:buNone/>
              <a:defRPr sz="1000"/>
            </a:lvl1pPr>
            <a:lvl2pPr marL="321308" indent="0">
              <a:buNone/>
              <a:defRPr sz="800"/>
            </a:lvl2pPr>
            <a:lvl3pPr marL="642618" indent="0">
              <a:buNone/>
              <a:defRPr sz="700"/>
            </a:lvl3pPr>
            <a:lvl4pPr marL="963925" indent="0">
              <a:buNone/>
              <a:defRPr sz="600"/>
            </a:lvl4pPr>
            <a:lvl5pPr marL="1285237" indent="0">
              <a:buNone/>
              <a:defRPr sz="600"/>
            </a:lvl5pPr>
            <a:lvl6pPr marL="1606546" indent="0">
              <a:buNone/>
              <a:defRPr sz="600"/>
            </a:lvl6pPr>
            <a:lvl7pPr marL="1927855" indent="0">
              <a:buNone/>
              <a:defRPr sz="600"/>
            </a:lvl7pPr>
            <a:lvl8pPr marL="2249166" indent="0">
              <a:buNone/>
              <a:defRPr sz="600"/>
            </a:lvl8pPr>
            <a:lvl9pPr marL="2570475" indent="0">
              <a:buNone/>
              <a:defRPr sz="6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F9E3972C-D323-A046-A64F-B89BC6D0C768}" type="slidenum">
              <a:rPr lang="en-US"/>
              <a:pPr/>
              <a:t>‹N›</a:t>
            </a:fld>
            <a:endParaRPr lang="en-US"/>
          </a:p>
        </p:txBody>
      </p:sp>
    </p:spTree>
    <p:extLst>
      <p:ext uri="{BB962C8B-B14F-4D97-AF65-F5344CB8AC3E}">
        <p14:creationId xmlns:p14="http://schemas.microsoft.com/office/powerpoint/2010/main" val="574765801"/>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600656"/>
            <a:ext cx="8228707" cy="4525119"/>
          </a:xfrm>
          <a:prstGeom prst="rect">
            <a:avLst/>
          </a:prstGeom>
        </p:spPr>
        <p:txBody>
          <a:bodyPr vert="eaVert" lIns="64261" tIns="32130" rIns="64261" bIns="3213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6CC1D924-1DBC-BD44-A30F-CDF7A8BE6CFA}" type="slidenum">
              <a:rPr lang="en-US"/>
              <a:pPr/>
              <a:t>‹N›</a:t>
            </a:fld>
            <a:endParaRPr lang="en-US"/>
          </a:p>
        </p:txBody>
      </p:sp>
    </p:spTree>
    <p:extLst>
      <p:ext uri="{BB962C8B-B14F-4D97-AF65-F5344CB8AC3E}">
        <p14:creationId xmlns:p14="http://schemas.microsoft.com/office/powerpoint/2010/main" val="3691984652"/>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366117"/>
            <a:ext cx="2057176" cy="575964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366117"/>
            <a:ext cx="6064374" cy="5759648"/>
          </a:xfrm>
          <a:prstGeom prst="rect">
            <a:avLst/>
          </a:prstGeom>
        </p:spPr>
        <p:txBody>
          <a:bodyPr vert="eaVert" lIns="64261" tIns="32130" rIns="64261" bIns="3213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6FD2B9B8-655F-3444-BF4E-50B700EE8CA2}" type="slidenum">
              <a:rPr lang="en-US"/>
              <a:pPr/>
              <a:t>‹N›</a:t>
            </a:fld>
            <a:endParaRPr lang="en-US"/>
          </a:p>
        </p:txBody>
      </p:sp>
    </p:spTree>
    <p:extLst>
      <p:ext uri="{BB962C8B-B14F-4D97-AF65-F5344CB8AC3E}">
        <p14:creationId xmlns:p14="http://schemas.microsoft.com/office/powerpoint/2010/main" val="56891532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2.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6" Type="http://schemas.openxmlformats.org/officeDocument/2006/relationships/image" Target="../media/image5.pn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4.pn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3.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2.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6" Type="http://schemas.openxmlformats.org/officeDocument/2006/relationships/image" Target="../media/image5.png"/><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image" Target="../media/image4.png"/><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3.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2.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6" Type="http://schemas.openxmlformats.org/officeDocument/2006/relationships/image" Target="../media/image5.png"/><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image" Target="../media/image4.png"/><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3.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2.pn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6" Type="http://schemas.openxmlformats.org/officeDocument/2006/relationships/image" Target="../media/image5.png"/><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image" Target="../media/image4.png"/><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3.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2.pn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6" Type="http://schemas.openxmlformats.org/officeDocument/2006/relationships/image" Target="../media/image5.png"/><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image" Target="../media/image4.png"/><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image" Target="../media/image3.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6.pn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6" Type="http://schemas.openxmlformats.org/officeDocument/2006/relationships/image" Target="../media/image5.png"/><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image" Target="../media/image4.png"/><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image" Target="../media/image5.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4.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image" Target="../media/image5.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4.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image" Target="../media/image5.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4.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2.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6" Type="http://schemas.openxmlformats.org/officeDocument/2006/relationships/image" Target="../media/image5.pn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4.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2.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6" Type="http://schemas.openxmlformats.org/officeDocument/2006/relationships/image" Target="../media/image5.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4.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2.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6" Type="http://schemas.openxmlformats.org/officeDocument/2006/relationships/image" Target="../media/image5.png"/><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4.pn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892969" y="3536156"/>
            <a:ext cx="7358063" cy="991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t" anchorCtr="0" compatLnSpc="1">
            <a:prstTxWarp prst="textNoShape">
              <a:avLst/>
            </a:prstTxWarp>
          </a:bodyPr>
          <a:lstStyle/>
          <a:p>
            <a:pPr lvl="0"/>
            <a:r>
              <a:rPr lang="en-US" smtClean="0">
                <a:sym typeface="Helvetica Neue" charset="0"/>
              </a:rPr>
              <a:t>Click to edit Master text styles</a:t>
            </a:r>
          </a:p>
          <a:p>
            <a:pPr lvl="1"/>
            <a:r>
              <a:rPr lang="en-US" smtClean="0">
                <a:sym typeface="Helvetica Neue" charset="0"/>
              </a:rPr>
              <a:t>Second level</a:t>
            </a:r>
          </a:p>
          <a:p>
            <a:pPr lvl="2"/>
            <a:r>
              <a:rPr lang="en-US" smtClean="0">
                <a:sym typeface="Helvetica Neue" charset="0"/>
              </a:rPr>
              <a:t>Third level</a:t>
            </a:r>
          </a:p>
          <a:p>
            <a:pPr lvl="3"/>
            <a:r>
              <a:rPr lang="en-US" smtClean="0">
                <a:sym typeface="Helvetica Neue" charset="0"/>
              </a:rPr>
              <a:t>Fourth level</a:t>
            </a:r>
          </a:p>
          <a:p>
            <a:pPr lvl="4"/>
            <a:r>
              <a:rPr lang="en-US" smtClean="0">
                <a:sym typeface="Helvetica Neue" charset="0"/>
              </a:rPr>
              <a:t>Fifth level</a:t>
            </a:r>
            <a:endParaRPr lang="en-US">
              <a:sym typeface="Helvetica Neue" charset="0"/>
            </a:endParaRPr>
          </a:p>
        </p:txBody>
      </p:sp>
      <p:sp>
        <p:nvSpPr>
          <p:cNvPr id="1026" name="Rectangle 2"/>
          <p:cNvSpPr>
            <a:spLocks noGrp="1" noChangeArrowheads="1"/>
          </p:cNvSpPr>
          <p:nvPr>
            <p:ph type="title"/>
          </p:nvPr>
        </p:nvSpPr>
        <p:spPr bwMode="auto">
          <a:xfrm>
            <a:off x="892969" y="1151930"/>
            <a:ext cx="7358063" cy="232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t" anchorCtr="0" compatLnSpc="1">
            <a:prstTxWarp prst="textNoShape">
              <a:avLst/>
            </a:prstTxWarp>
          </a:bodyPr>
          <a:lstStyle/>
          <a:p>
            <a:pPr lvl="0"/>
            <a:r>
              <a:rPr lang="en-US" smtClean="0">
                <a:sym typeface="Helvetica Neue" charset="0"/>
              </a:rPr>
              <a:t>Click to edit Master title style</a:t>
            </a:r>
            <a:endParaRPr lang="en-US">
              <a:sym typeface="Helvetica Neue" charset="0"/>
            </a:endParaRPr>
          </a:p>
        </p:txBody>
      </p:sp>
      <p:sp>
        <p:nvSpPr>
          <p:cNvPr id="1027" name="Text Box 3"/>
          <p:cNvSpPr txBox="1">
            <a:spLocks noGrp="1" noChangeArrowheads="1"/>
          </p:cNvSpPr>
          <p:nvPr>
            <p:ph type="sldNum" sz="quarter" idx="4"/>
          </p:nvPr>
        </p:nvSpPr>
        <p:spPr bwMode="auto">
          <a:xfrm>
            <a:off x="4457031" y="6554390"/>
            <a:ext cx="219893" cy="214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64291" tIns="32146" rIns="64291" bIns="32146" numCol="1" anchor="t" anchorCtr="0" compatLnSpc="1">
            <a:prstTxWarp prst="textNoShape">
              <a:avLst/>
            </a:prstTxWarp>
          </a:bodyPr>
          <a:lstStyle>
            <a:lvl1pPr algn="ctr">
              <a:defRPr sz="1000">
                <a:solidFill>
                  <a:srgbClr val="003366"/>
                </a:solidFill>
                <a:latin typeface="+mn-lt"/>
                <a:ea typeface="ＭＳ Ｐゴシック" charset="0"/>
                <a:cs typeface="Helvetica Neue" charset="0"/>
              </a:defRPr>
            </a:lvl1pPr>
            <a:lvl2pPr algn="l">
              <a:defRPr sz="800">
                <a:solidFill>
                  <a:schemeClr val="tx1"/>
                </a:solidFill>
                <a:latin typeface="+mn-lt"/>
                <a:ea typeface="ＭＳ Ｐゴシック" charset="0"/>
              </a:defRPr>
            </a:lvl2pPr>
            <a:lvl3pPr algn="l">
              <a:defRPr sz="800">
                <a:solidFill>
                  <a:schemeClr val="tx1"/>
                </a:solidFill>
                <a:latin typeface="+mn-lt"/>
                <a:ea typeface="ＭＳ Ｐゴシック" charset="0"/>
              </a:defRPr>
            </a:lvl3pPr>
            <a:lvl4pPr algn="l">
              <a:defRPr sz="800">
                <a:solidFill>
                  <a:schemeClr val="tx1"/>
                </a:solidFill>
                <a:latin typeface="+mn-lt"/>
                <a:ea typeface="ＭＳ Ｐゴシック" charset="0"/>
              </a:defRPr>
            </a:lvl4pPr>
            <a:lvl5pPr algn="l">
              <a:defRPr sz="800">
                <a:solidFill>
                  <a:schemeClr val="tx1"/>
                </a:solidFill>
                <a:latin typeface="+mn-lt"/>
                <a:ea typeface="ＭＳ Ｐゴシック" charset="0"/>
              </a:defRPr>
            </a:lvl5pPr>
            <a:lvl6pPr fontAlgn="base">
              <a:spcBef>
                <a:spcPct val="0"/>
              </a:spcBef>
              <a:spcAft>
                <a:spcPct val="0"/>
              </a:spcAft>
              <a:defRPr sz="800">
                <a:solidFill>
                  <a:schemeClr val="tx1"/>
                </a:solidFill>
                <a:latin typeface="+mn-lt"/>
                <a:ea typeface="ＭＳ Ｐゴシック" charset="0"/>
              </a:defRPr>
            </a:lvl6pPr>
            <a:lvl7pPr fontAlgn="base">
              <a:spcBef>
                <a:spcPct val="0"/>
              </a:spcBef>
              <a:spcAft>
                <a:spcPct val="0"/>
              </a:spcAft>
              <a:defRPr sz="800">
                <a:solidFill>
                  <a:schemeClr val="tx1"/>
                </a:solidFill>
                <a:latin typeface="+mn-lt"/>
                <a:ea typeface="ＭＳ Ｐゴシック" charset="0"/>
              </a:defRPr>
            </a:lvl7pPr>
            <a:lvl8pPr fontAlgn="base">
              <a:spcBef>
                <a:spcPct val="0"/>
              </a:spcBef>
              <a:spcAft>
                <a:spcPct val="0"/>
              </a:spcAft>
              <a:defRPr sz="800">
                <a:solidFill>
                  <a:schemeClr val="tx1"/>
                </a:solidFill>
                <a:latin typeface="+mn-lt"/>
                <a:ea typeface="ＭＳ Ｐゴシック" charset="0"/>
              </a:defRPr>
            </a:lvl8pPr>
            <a:lvl9pPr fontAlgn="base">
              <a:spcBef>
                <a:spcPct val="0"/>
              </a:spcBef>
              <a:spcAft>
                <a:spcPct val="0"/>
              </a:spcAft>
              <a:defRPr sz="800">
                <a:solidFill>
                  <a:schemeClr val="tx1"/>
                </a:solidFill>
                <a:latin typeface="+mn-lt"/>
                <a:ea typeface="ＭＳ Ｐゴシック" charset="0"/>
              </a:defRPr>
            </a:lvl9pPr>
          </a:lstStyle>
          <a:p>
            <a:fld id="{3027794A-46FF-7D4E-9B06-BEF9F827297B}" type="slidenum">
              <a:rPr lang="en-US" smtClean="0"/>
              <a:pPr/>
              <a:t>‹N›</a:t>
            </a:fld>
            <a:endParaRPr lang="en-US"/>
          </a:p>
        </p:txBody>
      </p:sp>
      <p:grpSp>
        <p:nvGrpSpPr>
          <p:cNvPr id="1031" name="Group 7"/>
          <p:cNvGrpSpPr>
            <a:grpSpLocks/>
          </p:cNvGrpSpPr>
          <p:nvPr/>
        </p:nvGrpSpPr>
        <p:grpSpPr bwMode="auto">
          <a:xfrm>
            <a:off x="0" y="-8930"/>
            <a:ext cx="9144000" cy="440904"/>
            <a:chOff x="0" y="0"/>
            <a:chExt cx="8192" cy="395"/>
          </a:xfrm>
        </p:grpSpPr>
        <p:pic>
          <p:nvPicPr>
            <p:cNvPr id="1028"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8"/>
              <a:ext cx="8192"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029" name="Rectangle 5"/>
            <p:cNvSpPr>
              <a:spLocks/>
            </p:cNvSpPr>
            <p:nvPr/>
          </p:nvSpPr>
          <p:spPr bwMode="auto">
            <a:xfrm>
              <a:off x="5302" y="86"/>
              <a:ext cx="2817"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r"/>
              <a:r>
                <a:rPr lang="en-US" sz="1300" b="1">
                  <a:solidFill>
                    <a:srgbClr val="FFFFFF"/>
                  </a:solidFill>
                  <a:latin typeface="Palatino" charset="0"/>
                  <a:ea typeface="ＭＳ Ｐゴシック" charset="0"/>
                  <a:cs typeface="Palatino" charset="0"/>
                  <a:sym typeface="Palatino" charset="0"/>
                </a:rPr>
                <a:t>Large Binocular Telescope Interferometer</a:t>
              </a:r>
            </a:p>
          </p:txBody>
        </p:sp>
        <p:pic>
          <p:nvPicPr>
            <p:cNvPr id="1030"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92" y="0"/>
              <a:ext cx="440" cy="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pic>
        <p:nvPicPr>
          <p:cNvPr id="1032" name="Picture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46859" y="-17859"/>
            <a:ext cx="767953" cy="405185"/>
          </a:xfrm>
          <a:prstGeom prst="rect">
            <a:avLst/>
          </a:prstGeom>
          <a:noFill/>
          <a:ln>
            <a:noFill/>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033" name="Picture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80742" y="26789"/>
            <a:ext cx="366117" cy="312539"/>
          </a:xfrm>
          <a:prstGeom prst="rect">
            <a:avLst/>
          </a:prstGeom>
          <a:noFill/>
          <a:ln>
            <a:noFill/>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hf hdr="0" ftr="0" dt="0"/>
  <p:txStyles>
    <p:titleStyle>
      <a:lvl1pPr algn="ctr" rtl="0" eaLnBrk="1" fontAlgn="base" hangingPunct="1">
        <a:spcBef>
          <a:spcPct val="0"/>
        </a:spcBef>
        <a:spcAft>
          <a:spcPct val="0"/>
        </a:spcAft>
        <a:defRPr sz="4500">
          <a:solidFill>
            <a:schemeClr val="tx1"/>
          </a:solidFill>
          <a:latin typeface="+mj-lt"/>
          <a:ea typeface="+mj-ea"/>
          <a:cs typeface="+mj-cs"/>
          <a:sym typeface="Helvetica Neue" charset="0"/>
        </a:defRPr>
      </a:lvl1pPr>
      <a:lvl2pPr algn="ctr" rtl="0" eaLnBrk="1" fontAlgn="base" hangingPunct="1">
        <a:spcBef>
          <a:spcPct val="0"/>
        </a:spcBef>
        <a:spcAft>
          <a:spcPct val="0"/>
        </a:spcAft>
        <a:defRPr sz="4500">
          <a:solidFill>
            <a:schemeClr val="tx1"/>
          </a:solidFill>
          <a:latin typeface="Helvetica Neue" charset="0"/>
          <a:ea typeface="ヒラギノ角ゴ ProN W3" charset="0"/>
          <a:cs typeface="ヒラギノ角ゴ ProN W3" charset="0"/>
          <a:sym typeface="Helvetica Neue" charset="0"/>
        </a:defRPr>
      </a:lvl2pPr>
      <a:lvl3pPr algn="ctr" rtl="0" eaLnBrk="1" fontAlgn="base" hangingPunct="1">
        <a:spcBef>
          <a:spcPct val="0"/>
        </a:spcBef>
        <a:spcAft>
          <a:spcPct val="0"/>
        </a:spcAft>
        <a:defRPr sz="4500">
          <a:solidFill>
            <a:schemeClr val="tx1"/>
          </a:solidFill>
          <a:latin typeface="Helvetica Neue" charset="0"/>
          <a:ea typeface="ヒラギノ角ゴ ProN W3" charset="0"/>
          <a:cs typeface="ヒラギノ角ゴ ProN W3" charset="0"/>
          <a:sym typeface="Helvetica Neue" charset="0"/>
        </a:defRPr>
      </a:lvl3pPr>
      <a:lvl4pPr algn="ctr" rtl="0" eaLnBrk="1" fontAlgn="base" hangingPunct="1">
        <a:spcBef>
          <a:spcPct val="0"/>
        </a:spcBef>
        <a:spcAft>
          <a:spcPct val="0"/>
        </a:spcAft>
        <a:defRPr sz="4500">
          <a:solidFill>
            <a:schemeClr val="tx1"/>
          </a:solidFill>
          <a:latin typeface="Helvetica Neue" charset="0"/>
          <a:ea typeface="ヒラギノ角ゴ ProN W3" charset="0"/>
          <a:cs typeface="ヒラギノ角ゴ ProN W3" charset="0"/>
          <a:sym typeface="Helvetica Neue" charset="0"/>
        </a:defRPr>
      </a:lvl4pPr>
      <a:lvl5pPr algn="ctr" rtl="0" eaLnBrk="1" fontAlgn="base" hangingPunct="1">
        <a:spcBef>
          <a:spcPct val="0"/>
        </a:spcBef>
        <a:spcAft>
          <a:spcPct val="0"/>
        </a:spcAft>
        <a:defRPr sz="4500">
          <a:solidFill>
            <a:schemeClr val="tx1"/>
          </a:solidFill>
          <a:latin typeface="Helvetica Neue" charset="0"/>
          <a:ea typeface="ヒラギノ角ゴ ProN W3" charset="0"/>
          <a:cs typeface="ヒラギノ角ゴ ProN W3" charset="0"/>
          <a:sym typeface="Helvetica Neue" charset="0"/>
        </a:defRPr>
      </a:lvl5pPr>
      <a:lvl6pPr marL="321457" algn="ctr" rtl="0" eaLnBrk="1" fontAlgn="base" hangingPunct="1">
        <a:spcBef>
          <a:spcPct val="0"/>
        </a:spcBef>
        <a:spcAft>
          <a:spcPct val="0"/>
        </a:spcAft>
        <a:defRPr sz="4500">
          <a:solidFill>
            <a:schemeClr val="tx1"/>
          </a:solidFill>
          <a:latin typeface="Helvetica Neue" charset="0"/>
          <a:ea typeface="ヒラギノ角ゴ ProN W3" charset="0"/>
          <a:cs typeface="ヒラギノ角ゴ ProN W3" charset="0"/>
          <a:sym typeface="Helvetica Neue" charset="0"/>
        </a:defRPr>
      </a:lvl6pPr>
      <a:lvl7pPr marL="642915" algn="ctr" rtl="0" eaLnBrk="1" fontAlgn="base" hangingPunct="1">
        <a:spcBef>
          <a:spcPct val="0"/>
        </a:spcBef>
        <a:spcAft>
          <a:spcPct val="0"/>
        </a:spcAft>
        <a:defRPr sz="4500">
          <a:solidFill>
            <a:schemeClr val="tx1"/>
          </a:solidFill>
          <a:latin typeface="Helvetica Neue" charset="0"/>
          <a:ea typeface="ヒラギノ角ゴ ProN W3" charset="0"/>
          <a:cs typeface="ヒラギノ角ゴ ProN W3" charset="0"/>
          <a:sym typeface="Helvetica Neue" charset="0"/>
        </a:defRPr>
      </a:lvl7pPr>
      <a:lvl8pPr marL="964372" algn="ctr" rtl="0" eaLnBrk="1" fontAlgn="base" hangingPunct="1">
        <a:spcBef>
          <a:spcPct val="0"/>
        </a:spcBef>
        <a:spcAft>
          <a:spcPct val="0"/>
        </a:spcAft>
        <a:defRPr sz="4500">
          <a:solidFill>
            <a:schemeClr val="tx1"/>
          </a:solidFill>
          <a:latin typeface="Helvetica Neue" charset="0"/>
          <a:ea typeface="ヒラギノ角ゴ ProN W3" charset="0"/>
          <a:cs typeface="ヒラギノ角ゴ ProN W3" charset="0"/>
          <a:sym typeface="Helvetica Neue" charset="0"/>
        </a:defRPr>
      </a:lvl8pPr>
      <a:lvl9pPr marL="1285829" algn="ctr" rtl="0" eaLnBrk="1" fontAlgn="base" hangingPunct="1">
        <a:spcBef>
          <a:spcPct val="0"/>
        </a:spcBef>
        <a:spcAft>
          <a:spcPct val="0"/>
        </a:spcAft>
        <a:defRPr sz="4500">
          <a:solidFill>
            <a:schemeClr val="tx1"/>
          </a:solidFill>
          <a:latin typeface="Helvetica Neue" charset="0"/>
          <a:ea typeface="ヒラギノ角ゴ ProN W3" charset="0"/>
          <a:cs typeface="ヒラギノ角ゴ ProN W3" charset="0"/>
          <a:sym typeface="Helvetica Neue" charset="0"/>
        </a:defRPr>
      </a:lvl9pPr>
    </p:titleStyle>
    <p:bodyStyle>
      <a:lvl1pPr algn="ctr" rtl="0" eaLnBrk="1" fontAlgn="base" hangingPunct="1">
        <a:spcBef>
          <a:spcPct val="0"/>
        </a:spcBef>
        <a:spcAft>
          <a:spcPct val="0"/>
        </a:spcAft>
        <a:defRPr sz="1100">
          <a:solidFill>
            <a:schemeClr val="tx1"/>
          </a:solidFill>
          <a:latin typeface="+mn-lt"/>
          <a:ea typeface="+mn-ea"/>
          <a:cs typeface="+mn-cs"/>
          <a:sym typeface="Helvetica Neue" charset="0"/>
        </a:defRPr>
      </a:lvl1pPr>
      <a:lvl2pPr algn="ctr" rtl="0" eaLnBrk="1" fontAlgn="base" hangingPunct="1">
        <a:spcBef>
          <a:spcPct val="0"/>
        </a:spcBef>
        <a:spcAft>
          <a:spcPct val="0"/>
        </a:spcAft>
        <a:defRPr sz="1100">
          <a:solidFill>
            <a:schemeClr val="tx1"/>
          </a:solidFill>
          <a:latin typeface="+mn-lt"/>
          <a:ea typeface="+mn-ea"/>
          <a:cs typeface="+mn-cs"/>
          <a:sym typeface="Helvetica Neue" charset="0"/>
        </a:defRPr>
      </a:lvl2pPr>
      <a:lvl3pPr algn="ctr" rtl="0" eaLnBrk="1" fontAlgn="base" hangingPunct="1">
        <a:spcBef>
          <a:spcPct val="0"/>
        </a:spcBef>
        <a:spcAft>
          <a:spcPct val="0"/>
        </a:spcAft>
        <a:defRPr sz="1100">
          <a:solidFill>
            <a:schemeClr val="tx1"/>
          </a:solidFill>
          <a:latin typeface="+mn-lt"/>
          <a:ea typeface="+mn-ea"/>
          <a:cs typeface="+mn-cs"/>
          <a:sym typeface="Helvetica Neue" charset="0"/>
        </a:defRPr>
      </a:lvl3pPr>
      <a:lvl4pPr algn="ctr" rtl="0" eaLnBrk="1" fontAlgn="base" hangingPunct="1">
        <a:spcBef>
          <a:spcPct val="0"/>
        </a:spcBef>
        <a:spcAft>
          <a:spcPct val="0"/>
        </a:spcAft>
        <a:defRPr sz="1100">
          <a:solidFill>
            <a:schemeClr val="tx1"/>
          </a:solidFill>
          <a:latin typeface="+mn-lt"/>
          <a:ea typeface="+mn-ea"/>
          <a:cs typeface="+mn-cs"/>
          <a:sym typeface="Helvetica Neue" charset="0"/>
        </a:defRPr>
      </a:lvl4pPr>
      <a:lvl5pPr algn="ctr" rtl="0" eaLnBrk="1" fontAlgn="base" hangingPunct="1">
        <a:spcBef>
          <a:spcPct val="0"/>
        </a:spcBef>
        <a:spcAft>
          <a:spcPct val="0"/>
        </a:spcAft>
        <a:defRPr sz="1100">
          <a:solidFill>
            <a:schemeClr val="tx1"/>
          </a:solidFill>
          <a:latin typeface="+mn-lt"/>
          <a:ea typeface="+mn-ea"/>
          <a:cs typeface="+mn-cs"/>
          <a:sym typeface="Helvetica Neue" charset="0"/>
        </a:defRPr>
      </a:lvl5pPr>
      <a:lvl6pPr marL="321457" algn="ctr" rtl="0" eaLnBrk="1" fontAlgn="base" hangingPunct="1">
        <a:spcBef>
          <a:spcPct val="0"/>
        </a:spcBef>
        <a:spcAft>
          <a:spcPct val="0"/>
        </a:spcAft>
        <a:defRPr sz="1100">
          <a:solidFill>
            <a:schemeClr val="tx1"/>
          </a:solidFill>
          <a:latin typeface="+mn-lt"/>
          <a:ea typeface="+mn-ea"/>
          <a:cs typeface="+mn-cs"/>
          <a:sym typeface="Helvetica Neue" charset="0"/>
        </a:defRPr>
      </a:lvl6pPr>
      <a:lvl7pPr marL="642915" algn="ctr" rtl="0" eaLnBrk="1" fontAlgn="base" hangingPunct="1">
        <a:spcBef>
          <a:spcPct val="0"/>
        </a:spcBef>
        <a:spcAft>
          <a:spcPct val="0"/>
        </a:spcAft>
        <a:defRPr sz="1100">
          <a:solidFill>
            <a:schemeClr val="tx1"/>
          </a:solidFill>
          <a:latin typeface="+mn-lt"/>
          <a:ea typeface="+mn-ea"/>
          <a:cs typeface="+mn-cs"/>
          <a:sym typeface="Helvetica Neue" charset="0"/>
        </a:defRPr>
      </a:lvl7pPr>
      <a:lvl8pPr marL="964372" algn="ctr" rtl="0" eaLnBrk="1" fontAlgn="base" hangingPunct="1">
        <a:spcBef>
          <a:spcPct val="0"/>
        </a:spcBef>
        <a:spcAft>
          <a:spcPct val="0"/>
        </a:spcAft>
        <a:defRPr sz="1100">
          <a:solidFill>
            <a:schemeClr val="tx1"/>
          </a:solidFill>
          <a:latin typeface="+mn-lt"/>
          <a:ea typeface="+mn-ea"/>
          <a:cs typeface="+mn-cs"/>
          <a:sym typeface="Helvetica Neue" charset="0"/>
        </a:defRPr>
      </a:lvl8pPr>
      <a:lvl9pPr marL="1285829" algn="ctr" rtl="0" eaLnBrk="1" fontAlgn="base" hangingPunct="1">
        <a:spcBef>
          <a:spcPct val="0"/>
        </a:spcBef>
        <a:spcAft>
          <a:spcPct val="0"/>
        </a:spcAft>
        <a:defRPr sz="1100">
          <a:solidFill>
            <a:schemeClr val="tx1"/>
          </a:solidFill>
          <a:latin typeface="+mn-lt"/>
          <a:ea typeface="+mn-ea"/>
          <a:cs typeface="+mn-cs"/>
          <a:sym typeface="Helvetica Neue"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41" name="Text Box 1"/>
          <p:cNvSpPr txBox="1">
            <a:spLocks noGrp="1" noChangeArrowheads="1"/>
          </p:cNvSpPr>
          <p:nvPr>
            <p:ph type="sldNum" sz="quarter" idx="4"/>
          </p:nvPr>
        </p:nvSpPr>
        <p:spPr bwMode="auto">
          <a:xfrm>
            <a:off x="4457040" y="6554399"/>
            <a:ext cx="219893" cy="214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64261" tIns="32130" rIns="64261" bIns="32130" numCol="1" anchor="t" anchorCtr="0" compatLnSpc="1">
            <a:prstTxWarp prst="textNoShape">
              <a:avLst/>
            </a:prstTxWarp>
          </a:bodyPr>
          <a:lstStyle>
            <a:lvl1pPr algn="ctr">
              <a:defRPr sz="1000">
                <a:solidFill>
                  <a:schemeClr val="tx1"/>
                </a:solidFill>
                <a:latin typeface="Helvetica Neue" charset="0"/>
                <a:ea typeface="ＭＳ Ｐゴシック" charset="0"/>
                <a:cs typeface="Helvetica Neue" charset="0"/>
              </a:defRPr>
            </a:lvl1pPr>
            <a:lvl2pPr algn="l">
              <a:defRPr sz="800">
                <a:solidFill>
                  <a:schemeClr val="tx1"/>
                </a:solidFill>
                <a:latin typeface="Helvetica Neue" charset="0"/>
                <a:ea typeface="ＭＳ Ｐゴシック" charset="0"/>
              </a:defRPr>
            </a:lvl2pPr>
            <a:lvl3pPr algn="l">
              <a:defRPr sz="800">
                <a:solidFill>
                  <a:schemeClr val="tx1"/>
                </a:solidFill>
                <a:latin typeface="Helvetica Neue" charset="0"/>
                <a:ea typeface="ＭＳ Ｐゴシック" charset="0"/>
              </a:defRPr>
            </a:lvl3pPr>
            <a:lvl4pPr algn="l">
              <a:defRPr sz="800">
                <a:solidFill>
                  <a:schemeClr val="tx1"/>
                </a:solidFill>
                <a:latin typeface="Helvetica Neue" charset="0"/>
                <a:ea typeface="ＭＳ Ｐゴシック" charset="0"/>
              </a:defRPr>
            </a:lvl4pPr>
            <a:lvl5pPr algn="l">
              <a:defRPr sz="800">
                <a:solidFill>
                  <a:schemeClr val="tx1"/>
                </a:solidFill>
                <a:latin typeface="Helvetica Neue" charset="0"/>
                <a:ea typeface="ＭＳ Ｐゴシック" charset="0"/>
              </a:defRPr>
            </a:lvl5pPr>
            <a:lvl6pPr fontAlgn="base">
              <a:spcBef>
                <a:spcPct val="0"/>
              </a:spcBef>
              <a:spcAft>
                <a:spcPct val="0"/>
              </a:spcAft>
              <a:defRPr sz="800">
                <a:solidFill>
                  <a:schemeClr val="tx1"/>
                </a:solidFill>
                <a:latin typeface="Helvetica Neue" charset="0"/>
                <a:ea typeface="ＭＳ Ｐゴシック" charset="0"/>
              </a:defRPr>
            </a:lvl6pPr>
            <a:lvl7pPr fontAlgn="base">
              <a:spcBef>
                <a:spcPct val="0"/>
              </a:spcBef>
              <a:spcAft>
                <a:spcPct val="0"/>
              </a:spcAft>
              <a:defRPr sz="800">
                <a:solidFill>
                  <a:schemeClr val="tx1"/>
                </a:solidFill>
                <a:latin typeface="Helvetica Neue" charset="0"/>
                <a:ea typeface="ＭＳ Ｐゴシック" charset="0"/>
              </a:defRPr>
            </a:lvl7pPr>
            <a:lvl8pPr fontAlgn="base">
              <a:spcBef>
                <a:spcPct val="0"/>
              </a:spcBef>
              <a:spcAft>
                <a:spcPct val="0"/>
              </a:spcAft>
              <a:defRPr sz="800">
                <a:solidFill>
                  <a:schemeClr val="tx1"/>
                </a:solidFill>
                <a:latin typeface="Helvetica Neue" charset="0"/>
                <a:ea typeface="ＭＳ Ｐゴシック" charset="0"/>
              </a:defRPr>
            </a:lvl8pPr>
            <a:lvl9pPr fontAlgn="base">
              <a:spcBef>
                <a:spcPct val="0"/>
              </a:spcBef>
              <a:spcAft>
                <a:spcPct val="0"/>
              </a:spcAft>
              <a:defRPr sz="800">
                <a:solidFill>
                  <a:schemeClr val="tx1"/>
                </a:solidFill>
                <a:latin typeface="Helvetica Neue" charset="0"/>
                <a:ea typeface="ＭＳ Ｐゴシック" charset="0"/>
              </a:defRPr>
            </a:lvl9pPr>
          </a:lstStyle>
          <a:p>
            <a:fld id="{90B210BE-1A06-754B-A650-DBE29501AEBF}" type="slidenum">
              <a:rPr lang="en-US"/>
              <a:pPr/>
              <a:t>‹N›</a:t>
            </a:fld>
            <a:endParaRPr lang="en-US"/>
          </a:p>
        </p:txBody>
      </p:sp>
      <p:grpSp>
        <p:nvGrpSpPr>
          <p:cNvPr id="10245" name="Group 5"/>
          <p:cNvGrpSpPr>
            <a:grpSpLocks/>
          </p:cNvGrpSpPr>
          <p:nvPr/>
        </p:nvGrpSpPr>
        <p:grpSpPr bwMode="auto">
          <a:xfrm>
            <a:off x="0" y="-8930"/>
            <a:ext cx="9144000" cy="440904"/>
            <a:chOff x="0" y="0"/>
            <a:chExt cx="8192" cy="395"/>
          </a:xfrm>
        </p:grpSpPr>
        <p:pic>
          <p:nvPicPr>
            <p:cNvPr id="10242"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8"/>
              <a:ext cx="8192"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0243" name="Rectangle 3"/>
            <p:cNvSpPr>
              <a:spLocks/>
            </p:cNvSpPr>
            <p:nvPr/>
          </p:nvSpPr>
          <p:spPr bwMode="auto">
            <a:xfrm>
              <a:off x="5302" y="86"/>
              <a:ext cx="2817"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r"/>
              <a:r>
                <a:rPr lang="en-US" sz="1300" b="1">
                  <a:solidFill>
                    <a:srgbClr val="FFFFFF"/>
                  </a:solidFill>
                  <a:latin typeface="Palatino" charset="0"/>
                  <a:ea typeface="ＭＳ Ｐゴシック" charset="0"/>
                  <a:cs typeface="Palatino" charset="0"/>
                  <a:sym typeface="Palatino" charset="0"/>
                </a:rPr>
                <a:t>Large Binocular Telescope Interferometer</a:t>
              </a:r>
            </a:p>
          </p:txBody>
        </p:sp>
        <p:pic>
          <p:nvPicPr>
            <p:cNvPr id="10244"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92" y="0"/>
              <a:ext cx="440" cy="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pic>
        <p:nvPicPr>
          <p:cNvPr id="10246" name="Picture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46859" y="-17850"/>
            <a:ext cx="767953" cy="405185"/>
          </a:xfrm>
          <a:prstGeom prst="rect">
            <a:avLst/>
          </a:prstGeom>
          <a:noFill/>
          <a:ln>
            <a:noFill/>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0247" name="Picture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80742" y="26791"/>
            <a:ext cx="366117" cy="312539"/>
          </a:xfrm>
          <a:prstGeom prst="rect">
            <a:avLst/>
          </a:prstGeom>
          <a:noFill/>
          <a:ln>
            <a:noFill/>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0248" name="Rectangle 8"/>
          <p:cNvSpPr>
            <a:spLocks/>
          </p:cNvSpPr>
          <p:nvPr/>
        </p:nvSpPr>
        <p:spPr bwMode="auto">
          <a:xfrm>
            <a:off x="842562" y="6580138"/>
            <a:ext cx="116902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000">
                <a:solidFill>
                  <a:srgbClr val="003366"/>
                </a:solidFill>
                <a:ea typeface="ＭＳ Ｐゴシック" charset="0"/>
                <a:cs typeface="Helvetica Neue" charset="0"/>
              </a:rPr>
              <a:t>September 12, 2012</a:t>
            </a: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p:hf hdr="0" ftr="0" dt="0"/>
  <p:txStyles>
    <p:titleStyle>
      <a:lvl1pPr algn="ctr" rtl="0" eaLnBrk="1" fontAlgn="base" hangingPunct="1">
        <a:spcBef>
          <a:spcPct val="0"/>
        </a:spcBef>
        <a:spcAft>
          <a:spcPct val="0"/>
        </a:spcAft>
        <a:defRPr sz="5900">
          <a:solidFill>
            <a:schemeClr val="tx1"/>
          </a:solidFill>
          <a:latin typeface="+mj-lt"/>
          <a:ea typeface="+mj-ea"/>
          <a:cs typeface="+mj-cs"/>
          <a:sym typeface="Gill Sans" charset="0"/>
        </a:defRPr>
      </a:lvl1pPr>
      <a:lvl2pPr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308"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618"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3925"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237"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marL="624768" indent="-401635"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1pPr>
      <a:lvl2pPr marL="937152" indent="-401635"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2pPr>
      <a:lvl3pPr marL="1249536" indent="-401635"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3pPr>
      <a:lvl4pPr marL="1561920" indent="-401635"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4pPr>
      <a:lvl5pPr marL="1874304" indent="-401635"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5pPr>
      <a:lvl6pPr marL="2195614" indent="-401635"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6pPr>
      <a:lvl7pPr marL="2516922" indent="-401635"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7pPr>
      <a:lvl8pPr marL="2838232" indent="-401635"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8pPr>
      <a:lvl9pPr marL="3159545" indent="-401635"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9pPr>
    </p:bodyStyle>
    <p:otherStyle>
      <a:defPPr>
        <a:defRPr lang="en-US"/>
      </a:defPPr>
      <a:lvl1pPr marL="0" algn="l" defTabSz="321308" rtl="0" eaLnBrk="1" latinLnBrk="0" hangingPunct="1">
        <a:defRPr sz="1300" kern="1200">
          <a:solidFill>
            <a:schemeClr val="tx1"/>
          </a:solidFill>
          <a:latin typeface="+mn-lt"/>
          <a:ea typeface="+mn-ea"/>
          <a:cs typeface="+mn-cs"/>
        </a:defRPr>
      </a:lvl1pPr>
      <a:lvl2pPr marL="321308" algn="l" defTabSz="321308" rtl="0" eaLnBrk="1" latinLnBrk="0" hangingPunct="1">
        <a:defRPr sz="1300" kern="1200">
          <a:solidFill>
            <a:schemeClr val="tx1"/>
          </a:solidFill>
          <a:latin typeface="+mn-lt"/>
          <a:ea typeface="+mn-ea"/>
          <a:cs typeface="+mn-cs"/>
        </a:defRPr>
      </a:lvl2pPr>
      <a:lvl3pPr marL="642618" algn="l" defTabSz="321308" rtl="0" eaLnBrk="1" latinLnBrk="0" hangingPunct="1">
        <a:defRPr sz="1300" kern="1200">
          <a:solidFill>
            <a:schemeClr val="tx1"/>
          </a:solidFill>
          <a:latin typeface="+mn-lt"/>
          <a:ea typeface="+mn-ea"/>
          <a:cs typeface="+mn-cs"/>
        </a:defRPr>
      </a:lvl3pPr>
      <a:lvl4pPr marL="963925" algn="l" defTabSz="321308" rtl="0" eaLnBrk="1" latinLnBrk="0" hangingPunct="1">
        <a:defRPr sz="1300" kern="1200">
          <a:solidFill>
            <a:schemeClr val="tx1"/>
          </a:solidFill>
          <a:latin typeface="+mn-lt"/>
          <a:ea typeface="+mn-ea"/>
          <a:cs typeface="+mn-cs"/>
        </a:defRPr>
      </a:lvl4pPr>
      <a:lvl5pPr marL="1285237" algn="l" defTabSz="321308" rtl="0" eaLnBrk="1" latinLnBrk="0" hangingPunct="1">
        <a:defRPr sz="1300" kern="1200">
          <a:solidFill>
            <a:schemeClr val="tx1"/>
          </a:solidFill>
          <a:latin typeface="+mn-lt"/>
          <a:ea typeface="+mn-ea"/>
          <a:cs typeface="+mn-cs"/>
        </a:defRPr>
      </a:lvl5pPr>
      <a:lvl6pPr marL="1606546" algn="l" defTabSz="321308" rtl="0" eaLnBrk="1" latinLnBrk="0" hangingPunct="1">
        <a:defRPr sz="1300" kern="1200">
          <a:solidFill>
            <a:schemeClr val="tx1"/>
          </a:solidFill>
          <a:latin typeface="+mn-lt"/>
          <a:ea typeface="+mn-ea"/>
          <a:cs typeface="+mn-cs"/>
        </a:defRPr>
      </a:lvl6pPr>
      <a:lvl7pPr marL="1927855" algn="l" defTabSz="321308" rtl="0" eaLnBrk="1" latinLnBrk="0" hangingPunct="1">
        <a:defRPr sz="1300" kern="1200">
          <a:solidFill>
            <a:schemeClr val="tx1"/>
          </a:solidFill>
          <a:latin typeface="+mn-lt"/>
          <a:ea typeface="+mn-ea"/>
          <a:cs typeface="+mn-cs"/>
        </a:defRPr>
      </a:lvl7pPr>
      <a:lvl8pPr marL="2249166" algn="l" defTabSz="321308" rtl="0" eaLnBrk="1" latinLnBrk="0" hangingPunct="1">
        <a:defRPr sz="1300" kern="1200">
          <a:solidFill>
            <a:schemeClr val="tx1"/>
          </a:solidFill>
          <a:latin typeface="+mn-lt"/>
          <a:ea typeface="+mn-ea"/>
          <a:cs typeface="+mn-cs"/>
        </a:defRPr>
      </a:lvl8pPr>
      <a:lvl9pPr marL="2570475" algn="l" defTabSz="321308" rtl="0" eaLnBrk="1" latinLnBrk="0" hangingPunct="1">
        <a:defRPr sz="13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bwMode="auto">
          <a:xfrm>
            <a:off x="142875" y="366127"/>
            <a:ext cx="8108156" cy="6697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697" tIns="35697" rIns="35697" bIns="35697" numCol="1" anchor="ctr" anchorCtr="0" compatLnSpc="1">
            <a:prstTxWarp prst="textNoShape">
              <a:avLst/>
            </a:prstTxWarp>
          </a:bodyPr>
          <a:lstStyle/>
          <a:p>
            <a:pPr lvl="0"/>
            <a:r>
              <a:rPr lang="en-US" smtClean="0">
                <a:sym typeface="Helvetica Neue" charset="0"/>
              </a:rPr>
              <a:t>Click to edit Master title style</a:t>
            </a:r>
            <a:endParaRPr lang="en-US">
              <a:sym typeface="Helvetica Neue" charset="0"/>
            </a:endParaRPr>
          </a:p>
        </p:txBody>
      </p:sp>
      <p:sp>
        <p:nvSpPr>
          <p:cNvPr id="11266" name="Rectangle 2"/>
          <p:cNvSpPr>
            <a:spLocks noGrp="1" noChangeArrowheads="1"/>
          </p:cNvSpPr>
          <p:nvPr>
            <p:ph type="body" idx="1"/>
          </p:nvPr>
        </p:nvSpPr>
        <p:spPr bwMode="auto">
          <a:xfrm>
            <a:off x="892969" y="1143002"/>
            <a:ext cx="3545086" cy="48220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697" tIns="35697" rIns="35697" bIns="35697" numCol="1" anchor="ctr" anchorCtr="0" compatLnSpc="1">
            <a:prstTxWarp prst="textNoShape">
              <a:avLst/>
            </a:prstTxWarp>
          </a:bodyPr>
          <a:lstStyle/>
          <a:p>
            <a:pPr lvl="0"/>
            <a:r>
              <a:rPr lang="en-US" smtClean="0">
                <a:sym typeface="Helvetica Neue" charset="0"/>
              </a:rPr>
              <a:t>Click to edit Master text styles</a:t>
            </a:r>
          </a:p>
          <a:p>
            <a:pPr lvl="1"/>
            <a:r>
              <a:rPr lang="en-US" smtClean="0">
                <a:sym typeface="Helvetica Neue" charset="0"/>
              </a:rPr>
              <a:t>Second level</a:t>
            </a:r>
          </a:p>
          <a:p>
            <a:pPr lvl="2"/>
            <a:r>
              <a:rPr lang="en-US" smtClean="0">
                <a:sym typeface="Helvetica Neue" charset="0"/>
              </a:rPr>
              <a:t>Third level</a:t>
            </a:r>
          </a:p>
          <a:p>
            <a:pPr lvl="3"/>
            <a:r>
              <a:rPr lang="en-US" smtClean="0">
                <a:sym typeface="Helvetica Neue" charset="0"/>
              </a:rPr>
              <a:t>Fourth level</a:t>
            </a:r>
          </a:p>
          <a:p>
            <a:pPr lvl="4"/>
            <a:r>
              <a:rPr lang="en-US" smtClean="0">
                <a:sym typeface="Helvetica Neue" charset="0"/>
              </a:rPr>
              <a:t>Fifth level</a:t>
            </a:r>
            <a:endParaRPr lang="en-US">
              <a:sym typeface="Helvetica Neue" charset="0"/>
            </a:endParaRPr>
          </a:p>
        </p:txBody>
      </p:sp>
      <p:sp>
        <p:nvSpPr>
          <p:cNvPr id="11267" name="Text Box 3"/>
          <p:cNvSpPr txBox="1">
            <a:spLocks noGrp="1" noChangeArrowheads="1"/>
          </p:cNvSpPr>
          <p:nvPr>
            <p:ph type="sldNum" sz="quarter" idx="4"/>
          </p:nvPr>
        </p:nvSpPr>
        <p:spPr bwMode="auto">
          <a:xfrm>
            <a:off x="4457041" y="6554400"/>
            <a:ext cx="219893" cy="214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64258" tIns="32128" rIns="64258" bIns="32128" numCol="1" anchor="t" anchorCtr="0" compatLnSpc="1">
            <a:prstTxWarp prst="textNoShape">
              <a:avLst/>
            </a:prstTxWarp>
          </a:bodyPr>
          <a:lstStyle>
            <a:lvl1pPr algn="ctr">
              <a:defRPr sz="1000">
                <a:solidFill>
                  <a:schemeClr val="tx1"/>
                </a:solidFill>
                <a:latin typeface="+mn-lt"/>
                <a:ea typeface="ＭＳ Ｐゴシック" charset="0"/>
                <a:cs typeface="Helvetica Neue" charset="0"/>
              </a:defRPr>
            </a:lvl1pPr>
            <a:lvl2pPr algn="l">
              <a:defRPr sz="800">
                <a:solidFill>
                  <a:schemeClr val="tx1"/>
                </a:solidFill>
                <a:latin typeface="+mn-lt"/>
                <a:ea typeface="ＭＳ Ｐゴシック" charset="0"/>
              </a:defRPr>
            </a:lvl2pPr>
            <a:lvl3pPr algn="l">
              <a:defRPr sz="800">
                <a:solidFill>
                  <a:schemeClr val="tx1"/>
                </a:solidFill>
                <a:latin typeface="+mn-lt"/>
                <a:ea typeface="ＭＳ Ｐゴシック" charset="0"/>
              </a:defRPr>
            </a:lvl3pPr>
            <a:lvl4pPr algn="l">
              <a:defRPr sz="800">
                <a:solidFill>
                  <a:schemeClr val="tx1"/>
                </a:solidFill>
                <a:latin typeface="+mn-lt"/>
                <a:ea typeface="ＭＳ Ｐゴシック" charset="0"/>
              </a:defRPr>
            </a:lvl4pPr>
            <a:lvl5pPr algn="l">
              <a:defRPr sz="800">
                <a:solidFill>
                  <a:schemeClr val="tx1"/>
                </a:solidFill>
                <a:latin typeface="+mn-lt"/>
                <a:ea typeface="ＭＳ Ｐゴシック" charset="0"/>
              </a:defRPr>
            </a:lvl5pPr>
            <a:lvl6pPr fontAlgn="base">
              <a:spcBef>
                <a:spcPct val="0"/>
              </a:spcBef>
              <a:spcAft>
                <a:spcPct val="0"/>
              </a:spcAft>
              <a:defRPr sz="800">
                <a:solidFill>
                  <a:schemeClr val="tx1"/>
                </a:solidFill>
                <a:latin typeface="+mn-lt"/>
                <a:ea typeface="ＭＳ Ｐゴシック" charset="0"/>
              </a:defRPr>
            </a:lvl6pPr>
            <a:lvl7pPr fontAlgn="base">
              <a:spcBef>
                <a:spcPct val="0"/>
              </a:spcBef>
              <a:spcAft>
                <a:spcPct val="0"/>
              </a:spcAft>
              <a:defRPr sz="800">
                <a:solidFill>
                  <a:schemeClr val="tx1"/>
                </a:solidFill>
                <a:latin typeface="+mn-lt"/>
                <a:ea typeface="ＭＳ Ｐゴシック" charset="0"/>
              </a:defRPr>
            </a:lvl7pPr>
            <a:lvl8pPr fontAlgn="base">
              <a:spcBef>
                <a:spcPct val="0"/>
              </a:spcBef>
              <a:spcAft>
                <a:spcPct val="0"/>
              </a:spcAft>
              <a:defRPr sz="800">
                <a:solidFill>
                  <a:schemeClr val="tx1"/>
                </a:solidFill>
                <a:latin typeface="+mn-lt"/>
                <a:ea typeface="ＭＳ Ｐゴシック" charset="0"/>
              </a:defRPr>
            </a:lvl8pPr>
            <a:lvl9pPr fontAlgn="base">
              <a:spcBef>
                <a:spcPct val="0"/>
              </a:spcBef>
              <a:spcAft>
                <a:spcPct val="0"/>
              </a:spcAft>
              <a:defRPr sz="800">
                <a:solidFill>
                  <a:schemeClr val="tx1"/>
                </a:solidFill>
                <a:latin typeface="+mn-lt"/>
                <a:ea typeface="ＭＳ Ｐゴシック" charset="0"/>
              </a:defRPr>
            </a:lvl9pPr>
          </a:lstStyle>
          <a:p>
            <a:fld id="{6643ABB9-250B-9D4D-92DB-B51E6DF340E2}" type="slidenum">
              <a:rPr lang="en-US"/>
              <a:pPr/>
              <a:t>‹N›</a:t>
            </a:fld>
            <a:endParaRPr lang="en-US"/>
          </a:p>
        </p:txBody>
      </p:sp>
      <p:grpSp>
        <p:nvGrpSpPr>
          <p:cNvPr id="11271" name="Group 7"/>
          <p:cNvGrpSpPr>
            <a:grpSpLocks/>
          </p:cNvGrpSpPr>
          <p:nvPr/>
        </p:nvGrpSpPr>
        <p:grpSpPr bwMode="auto">
          <a:xfrm>
            <a:off x="0" y="-8930"/>
            <a:ext cx="9144000" cy="440904"/>
            <a:chOff x="0" y="0"/>
            <a:chExt cx="8192" cy="395"/>
          </a:xfrm>
        </p:grpSpPr>
        <p:pic>
          <p:nvPicPr>
            <p:cNvPr id="11268"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8"/>
              <a:ext cx="8192"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1269" name="Rectangle 5"/>
            <p:cNvSpPr>
              <a:spLocks/>
            </p:cNvSpPr>
            <p:nvPr/>
          </p:nvSpPr>
          <p:spPr bwMode="auto">
            <a:xfrm>
              <a:off x="5302" y="86"/>
              <a:ext cx="2817"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r"/>
              <a:r>
                <a:rPr lang="en-US" sz="1300" b="1">
                  <a:solidFill>
                    <a:srgbClr val="FFFFFF"/>
                  </a:solidFill>
                  <a:latin typeface="Palatino" charset="0"/>
                  <a:ea typeface="ＭＳ Ｐゴシック" charset="0"/>
                  <a:cs typeface="Palatino" charset="0"/>
                  <a:sym typeface="Palatino" charset="0"/>
                </a:rPr>
                <a:t>Large Binocular Telescope Interferometer</a:t>
              </a:r>
            </a:p>
          </p:txBody>
        </p:sp>
        <p:pic>
          <p:nvPicPr>
            <p:cNvPr id="11270"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92" y="0"/>
              <a:ext cx="440" cy="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pic>
        <p:nvPicPr>
          <p:cNvPr id="11272" name="Picture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46859" y="-17849"/>
            <a:ext cx="767953" cy="405185"/>
          </a:xfrm>
          <a:prstGeom prst="rect">
            <a:avLst/>
          </a:prstGeom>
          <a:noFill/>
          <a:ln>
            <a:noFill/>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1273" name="Picture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80742" y="26791"/>
            <a:ext cx="366117" cy="312539"/>
          </a:xfrm>
          <a:prstGeom prst="rect">
            <a:avLst/>
          </a:prstGeom>
          <a:noFill/>
          <a:ln>
            <a:noFill/>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1274" name="Rectangle 10"/>
          <p:cNvSpPr>
            <a:spLocks/>
          </p:cNvSpPr>
          <p:nvPr/>
        </p:nvSpPr>
        <p:spPr bwMode="auto">
          <a:xfrm>
            <a:off x="842562" y="6580138"/>
            <a:ext cx="116902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000">
                <a:solidFill>
                  <a:srgbClr val="003366"/>
                </a:solidFill>
                <a:ea typeface="ＭＳ Ｐゴシック" charset="0"/>
                <a:cs typeface="Helvetica Neue" charset="0"/>
              </a:rPr>
              <a:t>September 12, 2012</a:t>
            </a:r>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p:hf hdr="0" ftr="0" dt="0"/>
  <p:txStyles>
    <p:titleStyle>
      <a:lvl1pPr algn="l" rtl="0" eaLnBrk="1" fontAlgn="base" hangingPunct="1">
        <a:spcBef>
          <a:spcPct val="0"/>
        </a:spcBef>
        <a:spcAft>
          <a:spcPct val="0"/>
        </a:spcAft>
        <a:defRPr sz="2500">
          <a:solidFill>
            <a:schemeClr val="tx1"/>
          </a:solidFill>
          <a:latin typeface="+mj-lt"/>
          <a:ea typeface="+mj-ea"/>
          <a:cs typeface="+mj-cs"/>
          <a:sym typeface="Helvetica Neue" charset="0"/>
        </a:defRPr>
      </a:lvl1pPr>
      <a:lvl2pPr algn="l" rtl="0" eaLnBrk="1" fontAlgn="base" hangingPunct="1">
        <a:spcBef>
          <a:spcPct val="0"/>
        </a:spcBef>
        <a:spcAft>
          <a:spcPct val="0"/>
        </a:spcAft>
        <a:defRPr sz="2500">
          <a:solidFill>
            <a:schemeClr val="tx1"/>
          </a:solidFill>
          <a:latin typeface="Helvetica Neue" charset="0"/>
          <a:ea typeface="ヒラギノ角ゴ ProN W3" charset="0"/>
          <a:cs typeface="ヒラギノ角ゴ ProN W3" charset="0"/>
          <a:sym typeface="Helvetica Neue" charset="0"/>
        </a:defRPr>
      </a:lvl2pPr>
      <a:lvl3pPr algn="l" rtl="0" eaLnBrk="1" fontAlgn="base" hangingPunct="1">
        <a:spcBef>
          <a:spcPct val="0"/>
        </a:spcBef>
        <a:spcAft>
          <a:spcPct val="0"/>
        </a:spcAft>
        <a:defRPr sz="2500">
          <a:solidFill>
            <a:schemeClr val="tx1"/>
          </a:solidFill>
          <a:latin typeface="Helvetica Neue" charset="0"/>
          <a:ea typeface="ヒラギノ角ゴ ProN W3" charset="0"/>
          <a:cs typeface="ヒラギノ角ゴ ProN W3" charset="0"/>
          <a:sym typeface="Helvetica Neue" charset="0"/>
        </a:defRPr>
      </a:lvl3pPr>
      <a:lvl4pPr algn="l" rtl="0" eaLnBrk="1" fontAlgn="base" hangingPunct="1">
        <a:spcBef>
          <a:spcPct val="0"/>
        </a:spcBef>
        <a:spcAft>
          <a:spcPct val="0"/>
        </a:spcAft>
        <a:defRPr sz="2500">
          <a:solidFill>
            <a:schemeClr val="tx1"/>
          </a:solidFill>
          <a:latin typeface="Helvetica Neue" charset="0"/>
          <a:ea typeface="ヒラギノ角ゴ ProN W3" charset="0"/>
          <a:cs typeface="ヒラギノ角ゴ ProN W3" charset="0"/>
          <a:sym typeface="Helvetica Neue" charset="0"/>
        </a:defRPr>
      </a:lvl4pPr>
      <a:lvl5pPr algn="l" rtl="0" eaLnBrk="1" fontAlgn="base" hangingPunct="1">
        <a:spcBef>
          <a:spcPct val="0"/>
        </a:spcBef>
        <a:spcAft>
          <a:spcPct val="0"/>
        </a:spcAft>
        <a:defRPr sz="2500">
          <a:solidFill>
            <a:schemeClr val="tx1"/>
          </a:solidFill>
          <a:latin typeface="Helvetica Neue" charset="0"/>
          <a:ea typeface="ヒラギノ角ゴ ProN W3" charset="0"/>
          <a:cs typeface="ヒラギノ角ゴ ProN W3" charset="0"/>
          <a:sym typeface="Helvetica Neue" charset="0"/>
        </a:defRPr>
      </a:lvl5pPr>
      <a:lvl6pPr marL="321291" algn="l" rtl="0" eaLnBrk="1" fontAlgn="base" hangingPunct="1">
        <a:spcBef>
          <a:spcPct val="0"/>
        </a:spcBef>
        <a:spcAft>
          <a:spcPct val="0"/>
        </a:spcAft>
        <a:defRPr sz="2500">
          <a:solidFill>
            <a:schemeClr val="tx1"/>
          </a:solidFill>
          <a:latin typeface="Helvetica Neue" charset="0"/>
          <a:ea typeface="ヒラギノ角ゴ ProN W3" charset="0"/>
          <a:cs typeface="ヒラギノ角ゴ ProN W3" charset="0"/>
          <a:sym typeface="Helvetica Neue" charset="0"/>
        </a:defRPr>
      </a:lvl6pPr>
      <a:lvl7pPr marL="642585" algn="l" rtl="0" eaLnBrk="1" fontAlgn="base" hangingPunct="1">
        <a:spcBef>
          <a:spcPct val="0"/>
        </a:spcBef>
        <a:spcAft>
          <a:spcPct val="0"/>
        </a:spcAft>
        <a:defRPr sz="2500">
          <a:solidFill>
            <a:schemeClr val="tx1"/>
          </a:solidFill>
          <a:latin typeface="Helvetica Neue" charset="0"/>
          <a:ea typeface="ヒラギノ角ゴ ProN W3" charset="0"/>
          <a:cs typeface="ヒラギノ角ゴ ProN W3" charset="0"/>
          <a:sym typeface="Helvetica Neue" charset="0"/>
        </a:defRPr>
      </a:lvl7pPr>
      <a:lvl8pPr marL="963876" algn="l" rtl="0" eaLnBrk="1" fontAlgn="base" hangingPunct="1">
        <a:spcBef>
          <a:spcPct val="0"/>
        </a:spcBef>
        <a:spcAft>
          <a:spcPct val="0"/>
        </a:spcAft>
        <a:defRPr sz="2500">
          <a:solidFill>
            <a:schemeClr val="tx1"/>
          </a:solidFill>
          <a:latin typeface="Helvetica Neue" charset="0"/>
          <a:ea typeface="ヒラギノ角ゴ ProN W3" charset="0"/>
          <a:cs typeface="ヒラギノ角ゴ ProN W3" charset="0"/>
          <a:sym typeface="Helvetica Neue" charset="0"/>
        </a:defRPr>
      </a:lvl8pPr>
      <a:lvl9pPr marL="1285171" algn="l" rtl="0" eaLnBrk="1" fontAlgn="base" hangingPunct="1">
        <a:spcBef>
          <a:spcPct val="0"/>
        </a:spcBef>
        <a:spcAft>
          <a:spcPct val="0"/>
        </a:spcAft>
        <a:defRPr sz="2500">
          <a:solidFill>
            <a:schemeClr val="tx1"/>
          </a:solidFill>
          <a:latin typeface="Helvetica Neue" charset="0"/>
          <a:ea typeface="ヒラギノ角ゴ ProN W3" charset="0"/>
          <a:cs typeface="ヒラギノ角ゴ ProN W3" charset="0"/>
          <a:sym typeface="Helvetica Neue" charset="0"/>
        </a:defRPr>
      </a:lvl9pPr>
    </p:titleStyle>
    <p:bodyStyle>
      <a:lvl1pPr marL="534374" indent="-346950" algn="l" rtl="0" eaLnBrk="1" fontAlgn="base" hangingPunct="1">
        <a:spcBef>
          <a:spcPts val="2672"/>
        </a:spcBef>
        <a:spcAft>
          <a:spcPct val="0"/>
        </a:spcAft>
        <a:buSzPct val="100000"/>
        <a:buFont typeface="Helvetica Neue" charset="0"/>
        <a:buChar char="•"/>
        <a:defRPr sz="2200">
          <a:solidFill>
            <a:schemeClr val="tx1"/>
          </a:solidFill>
          <a:latin typeface="+mn-lt"/>
          <a:ea typeface="+mn-ea"/>
          <a:cs typeface="+mn-cs"/>
          <a:sym typeface="Helvetica Neue" charset="0"/>
        </a:defRPr>
      </a:lvl1pPr>
      <a:lvl2pPr marL="846742" indent="-346950" algn="l" rtl="0" eaLnBrk="1" fontAlgn="base" hangingPunct="1">
        <a:spcBef>
          <a:spcPts val="2672"/>
        </a:spcBef>
        <a:spcAft>
          <a:spcPct val="0"/>
        </a:spcAft>
        <a:buSzPct val="100000"/>
        <a:buFont typeface="Helvetica Neue" charset="0"/>
        <a:buChar char="•"/>
        <a:defRPr sz="2200">
          <a:solidFill>
            <a:schemeClr val="tx1"/>
          </a:solidFill>
          <a:latin typeface="+mn-lt"/>
          <a:ea typeface="+mn-ea"/>
          <a:cs typeface="+mn-cs"/>
          <a:sym typeface="Helvetica Neue" charset="0"/>
        </a:defRPr>
      </a:lvl2pPr>
      <a:lvl3pPr marL="1159110" indent="-346950" algn="l" rtl="0" eaLnBrk="1" fontAlgn="base" hangingPunct="1">
        <a:spcBef>
          <a:spcPts val="2672"/>
        </a:spcBef>
        <a:spcAft>
          <a:spcPct val="0"/>
        </a:spcAft>
        <a:buSzPct val="100000"/>
        <a:buFont typeface="Helvetica Neue" charset="0"/>
        <a:buChar char="•"/>
        <a:defRPr sz="2200">
          <a:solidFill>
            <a:schemeClr val="tx1"/>
          </a:solidFill>
          <a:latin typeface="+mn-lt"/>
          <a:ea typeface="+mn-ea"/>
          <a:cs typeface="+mn-cs"/>
          <a:sym typeface="Helvetica Neue" charset="0"/>
        </a:defRPr>
      </a:lvl3pPr>
      <a:lvl4pPr marL="1471480" indent="-346950" algn="l" rtl="0" eaLnBrk="1" fontAlgn="base" hangingPunct="1">
        <a:spcBef>
          <a:spcPts val="2672"/>
        </a:spcBef>
        <a:spcAft>
          <a:spcPct val="0"/>
        </a:spcAft>
        <a:buSzPct val="100000"/>
        <a:buFont typeface="Helvetica Neue" charset="0"/>
        <a:buChar char="•"/>
        <a:defRPr sz="2200">
          <a:solidFill>
            <a:schemeClr val="tx1"/>
          </a:solidFill>
          <a:latin typeface="+mn-lt"/>
          <a:ea typeface="+mn-ea"/>
          <a:cs typeface="+mn-cs"/>
          <a:sym typeface="Helvetica Neue" charset="0"/>
        </a:defRPr>
      </a:lvl4pPr>
      <a:lvl5pPr marL="1783845" indent="-346950" algn="l" rtl="0" eaLnBrk="1" fontAlgn="base" hangingPunct="1">
        <a:spcBef>
          <a:spcPts val="2672"/>
        </a:spcBef>
        <a:spcAft>
          <a:spcPct val="0"/>
        </a:spcAft>
        <a:buSzPct val="100000"/>
        <a:buFont typeface="Helvetica Neue" charset="0"/>
        <a:buChar char="•"/>
        <a:defRPr sz="2200">
          <a:solidFill>
            <a:schemeClr val="tx1"/>
          </a:solidFill>
          <a:latin typeface="+mn-lt"/>
          <a:ea typeface="+mn-ea"/>
          <a:cs typeface="+mn-cs"/>
          <a:sym typeface="Helvetica Neue" charset="0"/>
        </a:defRPr>
      </a:lvl5pPr>
      <a:lvl6pPr marL="2105137" indent="-346950" algn="l" rtl="0" eaLnBrk="1" fontAlgn="base" hangingPunct="1">
        <a:spcBef>
          <a:spcPts val="2672"/>
        </a:spcBef>
        <a:spcAft>
          <a:spcPct val="0"/>
        </a:spcAft>
        <a:buSzPct val="100000"/>
        <a:buFont typeface="Helvetica Neue" charset="0"/>
        <a:buChar char="•"/>
        <a:defRPr sz="2200">
          <a:solidFill>
            <a:schemeClr val="tx1"/>
          </a:solidFill>
          <a:latin typeface="+mn-lt"/>
          <a:ea typeface="+mn-ea"/>
          <a:cs typeface="+mn-cs"/>
          <a:sym typeface="Helvetica Neue" charset="0"/>
        </a:defRPr>
      </a:lvl6pPr>
      <a:lvl7pPr marL="2426432" indent="-346950" algn="l" rtl="0" eaLnBrk="1" fontAlgn="base" hangingPunct="1">
        <a:spcBef>
          <a:spcPts val="2672"/>
        </a:spcBef>
        <a:spcAft>
          <a:spcPct val="0"/>
        </a:spcAft>
        <a:buSzPct val="100000"/>
        <a:buFont typeface="Helvetica Neue" charset="0"/>
        <a:buChar char="•"/>
        <a:defRPr sz="2200">
          <a:solidFill>
            <a:schemeClr val="tx1"/>
          </a:solidFill>
          <a:latin typeface="+mn-lt"/>
          <a:ea typeface="+mn-ea"/>
          <a:cs typeface="+mn-cs"/>
          <a:sym typeface="Helvetica Neue" charset="0"/>
        </a:defRPr>
      </a:lvl7pPr>
      <a:lvl8pPr marL="2747723" indent="-346950" algn="l" rtl="0" eaLnBrk="1" fontAlgn="base" hangingPunct="1">
        <a:spcBef>
          <a:spcPts val="2672"/>
        </a:spcBef>
        <a:spcAft>
          <a:spcPct val="0"/>
        </a:spcAft>
        <a:buSzPct val="100000"/>
        <a:buFont typeface="Helvetica Neue" charset="0"/>
        <a:buChar char="•"/>
        <a:defRPr sz="2200">
          <a:solidFill>
            <a:schemeClr val="tx1"/>
          </a:solidFill>
          <a:latin typeface="+mn-lt"/>
          <a:ea typeface="+mn-ea"/>
          <a:cs typeface="+mn-cs"/>
          <a:sym typeface="Helvetica Neue" charset="0"/>
        </a:defRPr>
      </a:lvl8pPr>
      <a:lvl9pPr marL="3069017" indent="-346950" algn="l" rtl="0" eaLnBrk="1" fontAlgn="base" hangingPunct="1">
        <a:spcBef>
          <a:spcPts val="2672"/>
        </a:spcBef>
        <a:spcAft>
          <a:spcPct val="0"/>
        </a:spcAft>
        <a:buSzPct val="100000"/>
        <a:buFont typeface="Helvetica Neue" charset="0"/>
        <a:buChar char="•"/>
        <a:defRPr sz="2200">
          <a:solidFill>
            <a:schemeClr val="tx1"/>
          </a:solidFill>
          <a:latin typeface="+mn-lt"/>
          <a:ea typeface="+mn-ea"/>
          <a:cs typeface="+mn-cs"/>
          <a:sym typeface="Helvetica Neue" charset="0"/>
        </a:defRPr>
      </a:lvl9pPr>
    </p:bodyStyle>
    <p:otherStyle>
      <a:defPPr>
        <a:defRPr lang="en-US"/>
      </a:defPPr>
      <a:lvl1pPr marL="0" algn="l" defTabSz="321291" rtl="0" eaLnBrk="1" latinLnBrk="0" hangingPunct="1">
        <a:defRPr sz="1300" kern="1200">
          <a:solidFill>
            <a:schemeClr val="tx1"/>
          </a:solidFill>
          <a:latin typeface="+mn-lt"/>
          <a:ea typeface="+mn-ea"/>
          <a:cs typeface="+mn-cs"/>
        </a:defRPr>
      </a:lvl1pPr>
      <a:lvl2pPr marL="321291" algn="l" defTabSz="321291" rtl="0" eaLnBrk="1" latinLnBrk="0" hangingPunct="1">
        <a:defRPr sz="1300" kern="1200">
          <a:solidFill>
            <a:schemeClr val="tx1"/>
          </a:solidFill>
          <a:latin typeface="+mn-lt"/>
          <a:ea typeface="+mn-ea"/>
          <a:cs typeface="+mn-cs"/>
        </a:defRPr>
      </a:lvl2pPr>
      <a:lvl3pPr marL="642585" algn="l" defTabSz="321291" rtl="0" eaLnBrk="1" latinLnBrk="0" hangingPunct="1">
        <a:defRPr sz="1300" kern="1200">
          <a:solidFill>
            <a:schemeClr val="tx1"/>
          </a:solidFill>
          <a:latin typeface="+mn-lt"/>
          <a:ea typeface="+mn-ea"/>
          <a:cs typeface="+mn-cs"/>
        </a:defRPr>
      </a:lvl3pPr>
      <a:lvl4pPr marL="963876" algn="l" defTabSz="321291" rtl="0" eaLnBrk="1" latinLnBrk="0" hangingPunct="1">
        <a:defRPr sz="1300" kern="1200">
          <a:solidFill>
            <a:schemeClr val="tx1"/>
          </a:solidFill>
          <a:latin typeface="+mn-lt"/>
          <a:ea typeface="+mn-ea"/>
          <a:cs typeface="+mn-cs"/>
        </a:defRPr>
      </a:lvl4pPr>
      <a:lvl5pPr marL="1285171" algn="l" defTabSz="321291" rtl="0" eaLnBrk="1" latinLnBrk="0" hangingPunct="1">
        <a:defRPr sz="1300" kern="1200">
          <a:solidFill>
            <a:schemeClr val="tx1"/>
          </a:solidFill>
          <a:latin typeface="+mn-lt"/>
          <a:ea typeface="+mn-ea"/>
          <a:cs typeface="+mn-cs"/>
        </a:defRPr>
      </a:lvl5pPr>
      <a:lvl6pPr marL="1606464" algn="l" defTabSz="321291" rtl="0" eaLnBrk="1" latinLnBrk="0" hangingPunct="1">
        <a:defRPr sz="1300" kern="1200">
          <a:solidFill>
            <a:schemeClr val="tx1"/>
          </a:solidFill>
          <a:latin typeface="+mn-lt"/>
          <a:ea typeface="+mn-ea"/>
          <a:cs typeface="+mn-cs"/>
        </a:defRPr>
      </a:lvl6pPr>
      <a:lvl7pPr marL="1927756" algn="l" defTabSz="321291" rtl="0" eaLnBrk="1" latinLnBrk="0" hangingPunct="1">
        <a:defRPr sz="1300" kern="1200">
          <a:solidFill>
            <a:schemeClr val="tx1"/>
          </a:solidFill>
          <a:latin typeface="+mn-lt"/>
          <a:ea typeface="+mn-ea"/>
          <a:cs typeface="+mn-cs"/>
        </a:defRPr>
      </a:lvl7pPr>
      <a:lvl8pPr marL="2249051" algn="l" defTabSz="321291" rtl="0" eaLnBrk="1" latinLnBrk="0" hangingPunct="1">
        <a:defRPr sz="1300" kern="1200">
          <a:solidFill>
            <a:schemeClr val="tx1"/>
          </a:solidFill>
          <a:latin typeface="+mn-lt"/>
          <a:ea typeface="+mn-ea"/>
          <a:cs typeface="+mn-cs"/>
        </a:defRPr>
      </a:lvl8pPr>
      <a:lvl9pPr marL="2570344" algn="l" defTabSz="321291" rtl="0" eaLnBrk="1" latinLnBrk="0" hangingPunct="1">
        <a:defRPr sz="13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bwMode="auto">
          <a:xfrm>
            <a:off x="892980" y="366128"/>
            <a:ext cx="7358063" cy="6697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695" tIns="35695" rIns="35695" bIns="35695" numCol="1" anchor="ctr" anchorCtr="0" compatLnSpc="1">
            <a:prstTxWarp prst="textNoShape">
              <a:avLst/>
            </a:prstTxWarp>
          </a:bodyPr>
          <a:lstStyle/>
          <a:p>
            <a:pPr lvl="0"/>
            <a:r>
              <a:rPr lang="en-US" smtClean="0">
                <a:sym typeface="Helvetica Neue" charset="0"/>
              </a:rPr>
              <a:t>Click to edit Master title style</a:t>
            </a:r>
            <a:endParaRPr lang="en-US">
              <a:sym typeface="Helvetica Neue" charset="0"/>
            </a:endParaRPr>
          </a:p>
        </p:txBody>
      </p:sp>
      <p:sp>
        <p:nvSpPr>
          <p:cNvPr id="12290" name="Rectangle 2"/>
          <p:cNvSpPr>
            <a:spLocks noGrp="1" noChangeArrowheads="1"/>
          </p:cNvSpPr>
          <p:nvPr>
            <p:ph type="body" idx="1"/>
          </p:nvPr>
        </p:nvSpPr>
        <p:spPr bwMode="auto">
          <a:xfrm>
            <a:off x="892980" y="1241226"/>
            <a:ext cx="7358063" cy="47238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695" tIns="35695" rIns="35695" bIns="35695" numCol="1" anchor="t" anchorCtr="0" compatLnSpc="1">
            <a:prstTxWarp prst="textNoShape">
              <a:avLst/>
            </a:prstTxWarp>
          </a:bodyPr>
          <a:lstStyle/>
          <a:p>
            <a:pPr lvl="0"/>
            <a:r>
              <a:rPr lang="en-US" smtClean="0">
                <a:sym typeface="Helvetica Neue" charset="0"/>
              </a:rPr>
              <a:t>Click to edit Master text styles</a:t>
            </a:r>
          </a:p>
          <a:p>
            <a:pPr lvl="1"/>
            <a:r>
              <a:rPr lang="en-US" smtClean="0">
                <a:sym typeface="Helvetica Neue" charset="0"/>
              </a:rPr>
              <a:t>Second level</a:t>
            </a:r>
          </a:p>
          <a:p>
            <a:pPr lvl="2"/>
            <a:r>
              <a:rPr lang="en-US" smtClean="0">
                <a:sym typeface="Helvetica Neue" charset="0"/>
              </a:rPr>
              <a:t>Third level</a:t>
            </a:r>
          </a:p>
          <a:p>
            <a:pPr lvl="3"/>
            <a:r>
              <a:rPr lang="en-US" smtClean="0">
                <a:sym typeface="Helvetica Neue" charset="0"/>
              </a:rPr>
              <a:t>Fourth level</a:t>
            </a:r>
          </a:p>
          <a:p>
            <a:pPr lvl="4"/>
            <a:r>
              <a:rPr lang="en-US" smtClean="0">
                <a:sym typeface="Helvetica Neue" charset="0"/>
              </a:rPr>
              <a:t>Fifth level</a:t>
            </a:r>
            <a:endParaRPr lang="en-US">
              <a:sym typeface="Helvetica Neue" charset="0"/>
            </a:endParaRPr>
          </a:p>
        </p:txBody>
      </p:sp>
      <p:sp>
        <p:nvSpPr>
          <p:cNvPr id="12291" name="Text Box 3"/>
          <p:cNvSpPr txBox="1">
            <a:spLocks noGrp="1" noChangeArrowheads="1"/>
          </p:cNvSpPr>
          <p:nvPr>
            <p:ph type="sldNum" sz="quarter" idx="4"/>
          </p:nvPr>
        </p:nvSpPr>
        <p:spPr bwMode="auto">
          <a:xfrm>
            <a:off x="4457042" y="6554401"/>
            <a:ext cx="219893" cy="214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64255" tIns="32126" rIns="64255" bIns="32126" numCol="1" anchor="t" anchorCtr="0" compatLnSpc="1">
            <a:prstTxWarp prst="textNoShape">
              <a:avLst/>
            </a:prstTxWarp>
          </a:bodyPr>
          <a:lstStyle>
            <a:lvl1pPr algn="ctr">
              <a:defRPr sz="1000">
                <a:solidFill>
                  <a:schemeClr val="tx1"/>
                </a:solidFill>
                <a:latin typeface="+mn-lt"/>
                <a:ea typeface="ＭＳ Ｐゴシック" charset="0"/>
                <a:cs typeface="Helvetica Neue" charset="0"/>
              </a:defRPr>
            </a:lvl1pPr>
            <a:lvl2pPr algn="l">
              <a:defRPr sz="800">
                <a:solidFill>
                  <a:schemeClr val="tx1"/>
                </a:solidFill>
                <a:latin typeface="+mn-lt"/>
                <a:ea typeface="ＭＳ Ｐゴシック" charset="0"/>
              </a:defRPr>
            </a:lvl2pPr>
            <a:lvl3pPr algn="l">
              <a:defRPr sz="800">
                <a:solidFill>
                  <a:schemeClr val="tx1"/>
                </a:solidFill>
                <a:latin typeface="+mn-lt"/>
                <a:ea typeface="ＭＳ Ｐゴシック" charset="0"/>
              </a:defRPr>
            </a:lvl3pPr>
            <a:lvl4pPr algn="l">
              <a:defRPr sz="800">
                <a:solidFill>
                  <a:schemeClr val="tx1"/>
                </a:solidFill>
                <a:latin typeface="+mn-lt"/>
                <a:ea typeface="ＭＳ Ｐゴシック" charset="0"/>
              </a:defRPr>
            </a:lvl4pPr>
            <a:lvl5pPr algn="l">
              <a:defRPr sz="800">
                <a:solidFill>
                  <a:schemeClr val="tx1"/>
                </a:solidFill>
                <a:latin typeface="+mn-lt"/>
                <a:ea typeface="ＭＳ Ｐゴシック" charset="0"/>
              </a:defRPr>
            </a:lvl5pPr>
            <a:lvl6pPr fontAlgn="base">
              <a:spcBef>
                <a:spcPct val="0"/>
              </a:spcBef>
              <a:spcAft>
                <a:spcPct val="0"/>
              </a:spcAft>
              <a:defRPr sz="800">
                <a:solidFill>
                  <a:schemeClr val="tx1"/>
                </a:solidFill>
                <a:latin typeface="+mn-lt"/>
                <a:ea typeface="ＭＳ Ｐゴシック" charset="0"/>
              </a:defRPr>
            </a:lvl6pPr>
            <a:lvl7pPr fontAlgn="base">
              <a:spcBef>
                <a:spcPct val="0"/>
              </a:spcBef>
              <a:spcAft>
                <a:spcPct val="0"/>
              </a:spcAft>
              <a:defRPr sz="800">
                <a:solidFill>
                  <a:schemeClr val="tx1"/>
                </a:solidFill>
                <a:latin typeface="+mn-lt"/>
                <a:ea typeface="ＭＳ Ｐゴシック" charset="0"/>
              </a:defRPr>
            </a:lvl7pPr>
            <a:lvl8pPr fontAlgn="base">
              <a:spcBef>
                <a:spcPct val="0"/>
              </a:spcBef>
              <a:spcAft>
                <a:spcPct val="0"/>
              </a:spcAft>
              <a:defRPr sz="800">
                <a:solidFill>
                  <a:schemeClr val="tx1"/>
                </a:solidFill>
                <a:latin typeface="+mn-lt"/>
                <a:ea typeface="ＭＳ Ｐゴシック" charset="0"/>
              </a:defRPr>
            </a:lvl8pPr>
            <a:lvl9pPr fontAlgn="base">
              <a:spcBef>
                <a:spcPct val="0"/>
              </a:spcBef>
              <a:spcAft>
                <a:spcPct val="0"/>
              </a:spcAft>
              <a:defRPr sz="800">
                <a:solidFill>
                  <a:schemeClr val="tx1"/>
                </a:solidFill>
                <a:latin typeface="+mn-lt"/>
                <a:ea typeface="ＭＳ Ｐゴシック" charset="0"/>
              </a:defRPr>
            </a:lvl9pPr>
          </a:lstStyle>
          <a:p>
            <a:fld id="{D2655312-5FC0-804B-A2A0-DEFFFF7FB7A5}" type="slidenum">
              <a:rPr lang="en-US"/>
              <a:pPr/>
              <a:t>‹N›</a:t>
            </a:fld>
            <a:endParaRPr lang="en-US"/>
          </a:p>
        </p:txBody>
      </p:sp>
      <p:grpSp>
        <p:nvGrpSpPr>
          <p:cNvPr id="12295" name="Group 7"/>
          <p:cNvGrpSpPr>
            <a:grpSpLocks/>
          </p:cNvGrpSpPr>
          <p:nvPr/>
        </p:nvGrpSpPr>
        <p:grpSpPr bwMode="auto">
          <a:xfrm>
            <a:off x="0" y="-8930"/>
            <a:ext cx="9144000" cy="440904"/>
            <a:chOff x="0" y="0"/>
            <a:chExt cx="8192" cy="395"/>
          </a:xfrm>
        </p:grpSpPr>
        <p:pic>
          <p:nvPicPr>
            <p:cNvPr id="12292"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8"/>
              <a:ext cx="8192"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2293" name="Rectangle 5"/>
            <p:cNvSpPr>
              <a:spLocks/>
            </p:cNvSpPr>
            <p:nvPr/>
          </p:nvSpPr>
          <p:spPr bwMode="auto">
            <a:xfrm>
              <a:off x="5302" y="86"/>
              <a:ext cx="2817"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r"/>
              <a:r>
                <a:rPr lang="en-US" sz="1300" b="1">
                  <a:solidFill>
                    <a:srgbClr val="FFFFFF"/>
                  </a:solidFill>
                  <a:latin typeface="Palatino" charset="0"/>
                  <a:ea typeface="ＭＳ Ｐゴシック" charset="0"/>
                  <a:cs typeface="Palatino" charset="0"/>
                  <a:sym typeface="Palatino" charset="0"/>
                </a:rPr>
                <a:t>Large Binocular Telescope Interferometer</a:t>
              </a:r>
            </a:p>
          </p:txBody>
        </p:sp>
        <p:pic>
          <p:nvPicPr>
            <p:cNvPr id="12294"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92" y="0"/>
              <a:ext cx="440" cy="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pic>
        <p:nvPicPr>
          <p:cNvPr id="12296" name="Picture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46859" y="-17848"/>
            <a:ext cx="767953" cy="405185"/>
          </a:xfrm>
          <a:prstGeom prst="rect">
            <a:avLst/>
          </a:prstGeom>
          <a:noFill/>
          <a:ln>
            <a:noFill/>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2297" name="Picture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80742" y="26791"/>
            <a:ext cx="366117" cy="312539"/>
          </a:xfrm>
          <a:prstGeom prst="rect">
            <a:avLst/>
          </a:prstGeom>
          <a:noFill/>
          <a:ln>
            <a:noFill/>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2298" name="Rectangle 10"/>
          <p:cNvSpPr>
            <a:spLocks/>
          </p:cNvSpPr>
          <p:nvPr/>
        </p:nvSpPr>
        <p:spPr bwMode="auto">
          <a:xfrm>
            <a:off x="842562" y="6580138"/>
            <a:ext cx="116902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000">
                <a:solidFill>
                  <a:srgbClr val="003366"/>
                </a:solidFill>
                <a:ea typeface="ＭＳ Ｐゴシック" charset="0"/>
                <a:cs typeface="Helvetica Neue" charset="0"/>
              </a:rPr>
              <a:t>September 12, 2012</a:t>
            </a:r>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ransition/>
  <p:hf hdr="0" ftr="0" dt="0"/>
  <p:txStyles>
    <p:titleStyle>
      <a:lvl1pPr algn="l" rtl="0" eaLnBrk="1" fontAlgn="base" hangingPunct="1">
        <a:spcBef>
          <a:spcPct val="0"/>
        </a:spcBef>
        <a:spcAft>
          <a:spcPct val="0"/>
        </a:spcAft>
        <a:defRPr sz="4500">
          <a:solidFill>
            <a:schemeClr val="tx1"/>
          </a:solidFill>
          <a:latin typeface="+mj-lt"/>
          <a:ea typeface="+mj-ea"/>
          <a:cs typeface="+mj-cs"/>
          <a:sym typeface="Helvetica Neue" charset="0"/>
        </a:defRPr>
      </a:lvl1pPr>
      <a:lvl2pPr algn="l" rtl="0" eaLnBrk="1" fontAlgn="base" hangingPunct="1">
        <a:spcBef>
          <a:spcPct val="0"/>
        </a:spcBef>
        <a:spcAft>
          <a:spcPct val="0"/>
        </a:spcAft>
        <a:defRPr sz="4500">
          <a:solidFill>
            <a:schemeClr val="tx1"/>
          </a:solidFill>
          <a:latin typeface="Helvetica Neue" charset="0"/>
          <a:ea typeface="ヒラギノ角ゴ ProN W3" charset="0"/>
          <a:cs typeface="ヒラギノ角ゴ ProN W3" charset="0"/>
          <a:sym typeface="Helvetica Neue" charset="0"/>
        </a:defRPr>
      </a:lvl2pPr>
      <a:lvl3pPr algn="l" rtl="0" eaLnBrk="1" fontAlgn="base" hangingPunct="1">
        <a:spcBef>
          <a:spcPct val="0"/>
        </a:spcBef>
        <a:spcAft>
          <a:spcPct val="0"/>
        </a:spcAft>
        <a:defRPr sz="4500">
          <a:solidFill>
            <a:schemeClr val="tx1"/>
          </a:solidFill>
          <a:latin typeface="Helvetica Neue" charset="0"/>
          <a:ea typeface="ヒラギノ角ゴ ProN W3" charset="0"/>
          <a:cs typeface="ヒラギノ角ゴ ProN W3" charset="0"/>
          <a:sym typeface="Helvetica Neue" charset="0"/>
        </a:defRPr>
      </a:lvl3pPr>
      <a:lvl4pPr algn="l" rtl="0" eaLnBrk="1" fontAlgn="base" hangingPunct="1">
        <a:spcBef>
          <a:spcPct val="0"/>
        </a:spcBef>
        <a:spcAft>
          <a:spcPct val="0"/>
        </a:spcAft>
        <a:defRPr sz="4500">
          <a:solidFill>
            <a:schemeClr val="tx1"/>
          </a:solidFill>
          <a:latin typeface="Helvetica Neue" charset="0"/>
          <a:ea typeface="ヒラギノ角ゴ ProN W3" charset="0"/>
          <a:cs typeface="ヒラギノ角ゴ ProN W3" charset="0"/>
          <a:sym typeface="Helvetica Neue" charset="0"/>
        </a:defRPr>
      </a:lvl4pPr>
      <a:lvl5pPr algn="l" rtl="0" eaLnBrk="1" fontAlgn="base" hangingPunct="1">
        <a:spcBef>
          <a:spcPct val="0"/>
        </a:spcBef>
        <a:spcAft>
          <a:spcPct val="0"/>
        </a:spcAft>
        <a:defRPr sz="4500">
          <a:solidFill>
            <a:schemeClr val="tx1"/>
          </a:solidFill>
          <a:latin typeface="Helvetica Neue" charset="0"/>
          <a:ea typeface="ヒラギノ角ゴ ProN W3" charset="0"/>
          <a:cs typeface="ヒラギノ角ゴ ProN W3" charset="0"/>
          <a:sym typeface="Helvetica Neue" charset="0"/>
        </a:defRPr>
      </a:lvl5pPr>
      <a:lvl6pPr marL="321275" algn="l" rtl="0" eaLnBrk="1" fontAlgn="base" hangingPunct="1">
        <a:spcBef>
          <a:spcPct val="0"/>
        </a:spcBef>
        <a:spcAft>
          <a:spcPct val="0"/>
        </a:spcAft>
        <a:defRPr sz="4500">
          <a:solidFill>
            <a:schemeClr val="tx1"/>
          </a:solidFill>
          <a:latin typeface="Helvetica Neue" charset="0"/>
          <a:ea typeface="ヒラギノ角ゴ ProN W3" charset="0"/>
          <a:cs typeface="ヒラギノ角ゴ ProN W3" charset="0"/>
          <a:sym typeface="Helvetica Neue" charset="0"/>
        </a:defRPr>
      </a:lvl6pPr>
      <a:lvl7pPr marL="642552" algn="l" rtl="0" eaLnBrk="1" fontAlgn="base" hangingPunct="1">
        <a:spcBef>
          <a:spcPct val="0"/>
        </a:spcBef>
        <a:spcAft>
          <a:spcPct val="0"/>
        </a:spcAft>
        <a:defRPr sz="4500">
          <a:solidFill>
            <a:schemeClr val="tx1"/>
          </a:solidFill>
          <a:latin typeface="Helvetica Neue" charset="0"/>
          <a:ea typeface="ヒラギノ角ゴ ProN W3" charset="0"/>
          <a:cs typeface="ヒラギノ角ゴ ProN W3" charset="0"/>
          <a:sym typeface="Helvetica Neue" charset="0"/>
        </a:defRPr>
      </a:lvl7pPr>
      <a:lvl8pPr marL="963826" algn="l" rtl="0" eaLnBrk="1" fontAlgn="base" hangingPunct="1">
        <a:spcBef>
          <a:spcPct val="0"/>
        </a:spcBef>
        <a:spcAft>
          <a:spcPct val="0"/>
        </a:spcAft>
        <a:defRPr sz="4500">
          <a:solidFill>
            <a:schemeClr val="tx1"/>
          </a:solidFill>
          <a:latin typeface="Helvetica Neue" charset="0"/>
          <a:ea typeface="ヒラギノ角ゴ ProN W3" charset="0"/>
          <a:cs typeface="ヒラギノ角ゴ ProN W3" charset="0"/>
          <a:sym typeface="Helvetica Neue" charset="0"/>
        </a:defRPr>
      </a:lvl8pPr>
      <a:lvl9pPr marL="1285105" algn="l" rtl="0" eaLnBrk="1" fontAlgn="base" hangingPunct="1">
        <a:spcBef>
          <a:spcPct val="0"/>
        </a:spcBef>
        <a:spcAft>
          <a:spcPct val="0"/>
        </a:spcAft>
        <a:defRPr sz="4500">
          <a:solidFill>
            <a:schemeClr val="tx1"/>
          </a:solidFill>
          <a:latin typeface="Helvetica Neue" charset="0"/>
          <a:ea typeface="ヒラギノ角ゴ ProN W3" charset="0"/>
          <a:cs typeface="ヒラギノ角ゴ ProN W3" charset="0"/>
          <a:sym typeface="Helvetica Neue" charset="0"/>
        </a:defRPr>
      </a:lvl9pPr>
    </p:titleStyle>
    <p:bodyStyle>
      <a:lvl1pPr marL="534347" indent="-346932" algn="l" rtl="0" eaLnBrk="1" fontAlgn="base" hangingPunct="1">
        <a:spcBef>
          <a:spcPts val="2672"/>
        </a:spcBef>
        <a:spcAft>
          <a:spcPct val="0"/>
        </a:spcAft>
        <a:buSzPct val="100000"/>
        <a:buFont typeface="Helvetica Neue" charset="0"/>
        <a:buChar char="•"/>
        <a:defRPr sz="2200">
          <a:solidFill>
            <a:schemeClr val="tx1"/>
          </a:solidFill>
          <a:latin typeface="+mn-lt"/>
          <a:ea typeface="+mn-ea"/>
          <a:cs typeface="+mn-cs"/>
          <a:sym typeface="Helvetica Neue" charset="0"/>
        </a:defRPr>
      </a:lvl1pPr>
      <a:lvl2pPr marL="846698" indent="-346932" algn="l" rtl="0" eaLnBrk="1" fontAlgn="base" hangingPunct="1">
        <a:spcBef>
          <a:spcPts val="2672"/>
        </a:spcBef>
        <a:spcAft>
          <a:spcPct val="0"/>
        </a:spcAft>
        <a:buSzPct val="100000"/>
        <a:buFont typeface="Helvetica Neue" charset="0"/>
        <a:buChar char="•"/>
        <a:defRPr sz="2200">
          <a:solidFill>
            <a:schemeClr val="tx1"/>
          </a:solidFill>
          <a:latin typeface="+mn-lt"/>
          <a:ea typeface="+mn-ea"/>
          <a:cs typeface="+mn-cs"/>
          <a:sym typeface="Helvetica Neue" charset="0"/>
        </a:defRPr>
      </a:lvl2pPr>
      <a:lvl3pPr marL="1159051" indent="-346932" algn="l" rtl="0" eaLnBrk="1" fontAlgn="base" hangingPunct="1">
        <a:spcBef>
          <a:spcPts val="2672"/>
        </a:spcBef>
        <a:spcAft>
          <a:spcPct val="0"/>
        </a:spcAft>
        <a:buSzPct val="100000"/>
        <a:buFont typeface="Helvetica Neue" charset="0"/>
        <a:buChar char="•"/>
        <a:defRPr sz="2200">
          <a:solidFill>
            <a:schemeClr val="tx1"/>
          </a:solidFill>
          <a:latin typeface="+mn-lt"/>
          <a:ea typeface="+mn-ea"/>
          <a:cs typeface="+mn-cs"/>
          <a:sym typeface="Helvetica Neue" charset="0"/>
        </a:defRPr>
      </a:lvl3pPr>
      <a:lvl4pPr marL="1471405" indent="-346932" algn="l" rtl="0" eaLnBrk="1" fontAlgn="base" hangingPunct="1">
        <a:spcBef>
          <a:spcPts val="2672"/>
        </a:spcBef>
        <a:spcAft>
          <a:spcPct val="0"/>
        </a:spcAft>
        <a:buSzPct val="100000"/>
        <a:buFont typeface="Helvetica Neue" charset="0"/>
        <a:buChar char="•"/>
        <a:defRPr sz="2200">
          <a:solidFill>
            <a:schemeClr val="tx1"/>
          </a:solidFill>
          <a:latin typeface="+mn-lt"/>
          <a:ea typeface="+mn-ea"/>
          <a:cs typeface="+mn-cs"/>
          <a:sym typeface="Helvetica Neue" charset="0"/>
        </a:defRPr>
      </a:lvl4pPr>
      <a:lvl5pPr marL="1783753" indent="-346932" algn="l" rtl="0" eaLnBrk="1" fontAlgn="base" hangingPunct="1">
        <a:spcBef>
          <a:spcPts val="2672"/>
        </a:spcBef>
        <a:spcAft>
          <a:spcPct val="0"/>
        </a:spcAft>
        <a:buSzPct val="100000"/>
        <a:buFont typeface="Helvetica Neue" charset="0"/>
        <a:buChar char="•"/>
        <a:defRPr sz="2200">
          <a:solidFill>
            <a:schemeClr val="tx1"/>
          </a:solidFill>
          <a:latin typeface="+mn-lt"/>
          <a:ea typeface="+mn-ea"/>
          <a:cs typeface="+mn-cs"/>
          <a:sym typeface="Helvetica Neue" charset="0"/>
        </a:defRPr>
      </a:lvl5pPr>
      <a:lvl6pPr marL="2105029" indent="-346932" algn="l" rtl="0" eaLnBrk="1" fontAlgn="base" hangingPunct="1">
        <a:spcBef>
          <a:spcPts val="2672"/>
        </a:spcBef>
        <a:spcAft>
          <a:spcPct val="0"/>
        </a:spcAft>
        <a:buSzPct val="100000"/>
        <a:buFont typeface="Helvetica Neue" charset="0"/>
        <a:buChar char="•"/>
        <a:defRPr sz="2200">
          <a:solidFill>
            <a:schemeClr val="tx1"/>
          </a:solidFill>
          <a:latin typeface="+mn-lt"/>
          <a:ea typeface="+mn-ea"/>
          <a:cs typeface="+mn-cs"/>
          <a:sym typeface="Helvetica Neue" charset="0"/>
        </a:defRPr>
      </a:lvl6pPr>
      <a:lvl7pPr marL="2426308" indent="-346932" algn="l" rtl="0" eaLnBrk="1" fontAlgn="base" hangingPunct="1">
        <a:spcBef>
          <a:spcPts val="2672"/>
        </a:spcBef>
        <a:spcAft>
          <a:spcPct val="0"/>
        </a:spcAft>
        <a:buSzPct val="100000"/>
        <a:buFont typeface="Helvetica Neue" charset="0"/>
        <a:buChar char="•"/>
        <a:defRPr sz="2200">
          <a:solidFill>
            <a:schemeClr val="tx1"/>
          </a:solidFill>
          <a:latin typeface="+mn-lt"/>
          <a:ea typeface="+mn-ea"/>
          <a:cs typeface="+mn-cs"/>
          <a:sym typeface="Helvetica Neue" charset="0"/>
        </a:defRPr>
      </a:lvl7pPr>
      <a:lvl8pPr marL="2747583" indent="-346932" algn="l" rtl="0" eaLnBrk="1" fontAlgn="base" hangingPunct="1">
        <a:spcBef>
          <a:spcPts val="2672"/>
        </a:spcBef>
        <a:spcAft>
          <a:spcPct val="0"/>
        </a:spcAft>
        <a:buSzPct val="100000"/>
        <a:buFont typeface="Helvetica Neue" charset="0"/>
        <a:buChar char="•"/>
        <a:defRPr sz="2200">
          <a:solidFill>
            <a:schemeClr val="tx1"/>
          </a:solidFill>
          <a:latin typeface="+mn-lt"/>
          <a:ea typeface="+mn-ea"/>
          <a:cs typeface="+mn-cs"/>
          <a:sym typeface="Helvetica Neue" charset="0"/>
        </a:defRPr>
      </a:lvl8pPr>
      <a:lvl9pPr marL="3068860" indent="-346932" algn="l" rtl="0" eaLnBrk="1" fontAlgn="base" hangingPunct="1">
        <a:spcBef>
          <a:spcPts val="2672"/>
        </a:spcBef>
        <a:spcAft>
          <a:spcPct val="0"/>
        </a:spcAft>
        <a:buSzPct val="100000"/>
        <a:buFont typeface="Helvetica Neue" charset="0"/>
        <a:buChar char="•"/>
        <a:defRPr sz="2200">
          <a:solidFill>
            <a:schemeClr val="tx1"/>
          </a:solidFill>
          <a:latin typeface="+mn-lt"/>
          <a:ea typeface="+mn-ea"/>
          <a:cs typeface="+mn-cs"/>
          <a:sym typeface="Helvetica Neue" charset="0"/>
        </a:defRPr>
      </a:lvl9pPr>
    </p:bodyStyle>
    <p:otherStyle>
      <a:defPPr>
        <a:defRPr lang="en-US"/>
      </a:defPPr>
      <a:lvl1pPr marL="0" algn="l" defTabSz="321275" rtl="0" eaLnBrk="1" latinLnBrk="0" hangingPunct="1">
        <a:defRPr sz="1300" kern="1200">
          <a:solidFill>
            <a:schemeClr val="tx1"/>
          </a:solidFill>
          <a:latin typeface="+mn-lt"/>
          <a:ea typeface="+mn-ea"/>
          <a:cs typeface="+mn-cs"/>
        </a:defRPr>
      </a:lvl1pPr>
      <a:lvl2pPr marL="321275" algn="l" defTabSz="321275" rtl="0" eaLnBrk="1" latinLnBrk="0" hangingPunct="1">
        <a:defRPr sz="1300" kern="1200">
          <a:solidFill>
            <a:schemeClr val="tx1"/>
          </a:solidFill>
          <a:latin typeface="+mn-lt"/>
          <a:ea typeface="+mn-ea"/>
          <a:cs typeface="+mn-cs"/>
        </a:defRPr>
      </a:lvl2pPr>
      <a:lvl3pPr marL="642552" algn="l" defTabSz="321275" rtl="0" eaLnBrk="1" latinLnBrk="0" hangingPunct="1">
        <a:defRPr sz="1300" kern="1200">
          <a:solidFill>
            <a:schemeClr val="tx1"/>
          </a:solidFill>
          <a:latin typeface="+mn-lt"/>
          <a:ea typeface="+mn-ea"/>
          <a:cs typeface="+mn-cs"/>
        </a:defRPr>
      </a:lvl3pPr>
      <a:lvl4pPr marL="963826" algn="l" defTabSz="321275" rtl="0" eaLnBrk="1" latinLnBrk="0" hangingPunct="1">
        <a:defRPr sz="1300" kern="1200">
          <a:solidFill>
            <a:schemeClr val="tx1"/>
          </a:solidFill>
          <a:latin typeface="+mn-lt"/>
          <a:ea typeface="+mn-ea"/>
          <a:cs typeface="+mn-cs"/>
        </a:defRPr>
      </a:lvl4pPr>
      <a:lvl5pPr marL="1285105" algn="l" defTabSz="321275" rtl="0" eaLnBrk="1" latinLnBrk="0" hangingPunct="1">
        <a:defRPr sz="1300" kern="1200">
          <a:solidFill>
            <a:schemeClr val="tx1"/>
          </a:solidFill>
          <a:latin typeface="+mn-lt"/>
          <a:ea typeface="+mn-ea"/>
          <a:cs typeface="+mn-cs"/>
        </a:defRPr>
      </a:lvl5pPr>
      <a:lvl6pPr marL="1606382" algn="l" defTabSz="321275" rtl="0" eaLnBrk="1" latinLnBrk="0" hangingPunct="1">
        <a:defRPr sz="1300" kern="1200">
          <a:solidFill>
            <a:schemeClr val="tx1"/>
          </a:solidFill>
          <a:latin typeface="+mn-lt"/>
          <a:ea typeface="+mn-ea"/>
          <a:cs typeface="+mn-cs"/>
        </a:defRPr>
      </a:lvl6pPr>
      <a:lvl7pPr marL="1927658" algn="l" defTabSz="321275" rtl="0" eaLnBrk="1" latinLnBrk="0" hangingPunct="1">
        <a:defRPr sz="1300" kern="1200">
          <a:solidFill>
            <a:schemeClr val="tx1"/>
          </a:solidFill>
          <a:latin typeface="+mn-lt"/>
          <a:ea typeface="+mn-ea"/>
          <a:cs typeface="+mn-cs"/>
        </a:defRPr>
      </a:lvl7pPr>
      <a:lvl8pPr marL="2248936" algn="l" defTabSz="321275" rtl="0" eaLnBrk="1" latinLnBrk="0" hangingPunct="1">
        <a:defRPr sz="1300" kern="1200">
          <a:solidFill>
            <a:schemeClr val="tx1"/>
          </a:solidFill>
          <a:latin typeface="+mn-lt"/>
          <a:ea typeface="+mn-ea"/>
          <a:cs typeface="+mn-cs"/>
        </a:defRPr>
      </a:lvl8pPr>
      <a:lvl9pPr marL="2570212" algn="l" defTabSz="321275" rtl="0" eaLnBrk="1" latinLnBrk="0" hangingPunct="1">
        <a:defRPr sz="13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bwMode="auto">
          <a:xfrm>
            <a:off x="892981" y="366129"/>
            <a:ext cx="7358063" cy="15269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693" tIns="35693" rIns="35693" bIns="35693" numCol="1" anchor="ctr" anchorCtr="0" compatLnSpc="1">
            <a:prstTxWarp prst="textNoShape">
              <a:avLst/>
            </a:prstTxWarp>
          </a:bodyPr>
          <a:lstStyle/>
          <a:p>
            <a:pPr lvl="0"/>
            <a:r>
              <a:rPr lang="en-US" smtClean="0">
                <a:sym typeface="Helvetica Neue" charset="0"/>
              </a:rPr>
              <a:t>Click to edit Master title style</a:t>
            </a:r>
            <a:endParaRPr lang="en-US">
              <a:sym typeface="Helvetica Neue" charset="0"/>
            </a:endParaRPr>
          </a:p>
        </p:txBody>
      </p:sp>
      <p:sp>
        <p:nvSpPr>
          <p:cNvPr id="13314" name="Rectangle 2"/>
          <p:cNvSpPr>
            <a:spLocks noGrp="1" noChangeArrowheads="1"/>
          </p:cNvSpPr>
          <p:nvPr>
            <p:ph type="body" idx="1"/>
          </p:nvPr>
        </p:nvSpPr>
        <p:spPr bwMode="auto">
          <a:xfrm>
            <a:off x="5464981" y="1946684"/>
            <a:ext cx="2786063" cy="40183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693" tIns="35693" rIns="35693" bIns="35693" numCol="1" anchor="ctr" anchorCtr="0" compatLnSpc="1">
            <a:prstTxWarp prst="textNoShape">
              <a:avLst/>
            </a:prstTxWarp>
          </a:bodyPr>
          <a:lstStyle/>
          <a:p>
            <a:pPr lvl="0"/>
            <a:r>
              <a:rPr lang="en-US" smtClean="0">
                <a:sym typeface="Helvetica Neue" charset="0"/>
              </a:rPr>
              <a:t>Click to edit Master text styles</a:t>
            </a:r>
          </a:p>
          <a:p>
            <a:pPr lvl="1"/>
            <a:r>
              <a:rPr lang="en-US" smtClean="0">
                <a:sym typeface="Helvetica Neue" charset="0"/>
              </a:rPr>
              <a:t>Second level</a:t>
            </a:r>
          </a:p>
          <a:p>
            <a:pPr lvl="2"/>
            <a:r>
              <a:rPr lang="en-US" smtClean="0">
                <a:sym typeface="Helvetica Neue" charset="0"/>
              </a:rPr>
              <a:t>Third level</a:t>
            </a:r>
          </a:p>
          <a:p>
            <a:pPr lvl="3"/>
            <a:r>
              <a:rPr lang="en-US" smtClean="0">
                <a:sym typeface="Helvetica Neue" charset="0"/>
              </a:rPr>
              <a:t>Fourth level</a:t>
            </a:r>
          </a:p>
          <a:p>
            <a:pPr lvl="4"/>
            <a:r>
              <a:rPr lang="en-US" smtClean="0">
                <a:sym typeface="Helvetica Neue" charset="0"/>
              </a:rPr>
              <a:t>Fifth level</a:t>
            </a:r>
            <a:endParaRPr lang="en-US">
              <a:sym typeface="Helvetica Neue" charset="0"/>
            </a:endParaRPr>
          </a:p>
        </p:txBody>
      </p:sp>
      <p:sp>
        <p:nvSpPr>
          <p:cNvPr id="13315" name="Text Box 3"/>
          <p:cNvSpPr txBox="1">
            <a:spLocks noGrp="1" noChangeArrowheads="1"/>
          </p:cNvSpPr>
          <p:nvPr>
            <p:ph type="sldNum" sz="quarter" idx="4"/>
          </p:nvPr>
        </p:nvSpPr>
        <p:spPr bwMode="auto">
          <a:xfrm>
            <a:off x="4457043" y="6554402"/>
            <a:ext cx="219893" cy="214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64251" tIns="32125" rIns="64251" bIns="32125" numCol="1" anchor="t" anchorCtr="0" compatLnSpc="1">
            <a:prstTxWarp prst="textNoShape">
              <a:avLst/>
            </a:prstTxWarp>
          </a:bodyPr>
          <a:lstStyle>
            <a:lvl1pPr algn="ctr">
              <a:defRPr sz="1000">
                <a:solidFill>
                  <a:schemeClr val="tx1"/>
                </a:solidFill>
                <a:latin typeface="+mn-lt"/>
                <a:ea typeface="ＭＳ Ｐゴシック" charset="0"/>
                <a:cs typeface="Helvetica Neue" charset="0"/>
              </a:defRPr>
            </a:lvl1pPr>
            <a:lvl2pPr algn="l">
              <a:defRPr sz="800">
                <a:solidFill>
                  <a:schemeClr val="tx1"/>
                </a:solidFill>
                <a:latin typeface="+mn-lt"/>
                <a:ea typeface="ＭＳ Ｐゴシック" charset="0"/>
              </a:defRPr>
            </a:lvl2pPr>
            <a:lvl3pPr algn="l">
              <a:defRPr sz="800">
                <a:solidFill>
                  <a:schemeClr val="tx1"/>
                </a:solidFill>
                <a:latin typeface="+mn-lt"/>
                <a:ea typeface="ＭＳ Ｐゴシック" charset="0"/>
              </a:defRPr>
            </a:lvl3pPr>
            <a:lvl4pPr algn="l">
              <a:defRPr sz="800">
                <a:solidFill>
                  <a:schemeClr val="tx1"/>
                </a:solidFill>
                <a:latin typeface="+mn-lt"/>
                <a:ea typeface="ＭＳ Ｐゴシック" charset="0"/>
              </a:defRPr>
            </a:lvl4pPr>
            <a:lvl5pPr algn="l">
              <a:defRPr sz="800">
                <a:solidFill>
                  <a:schemeClr val="tx1"/>
                </a:solidFill>
                <a:latin typeface="+mn-lt"/>
                <a:ea typeface="ＭＳ Ｐゴシック" charset="0"/>
              </a:defRPr>
            </a:lvl5pPr>
            <a:lvl6pPr fontAlgn="base">
              <a:spcBef>
                <a:spcPct val="0"/>
              </a:spcBef>
              <a:spcAft>
                <a:spcPct val="0"/>
              </a:spcAft>
              <a:defRPr sz="800">
                <a:solidFill>
                  <a:schemeClr val="tx1"/>
                </a:solidFill>
                <a:latin typeface="+mn-lt"/>
                <a:ea typeface="ＭＳ Ｐゴシック" charset="0"/>
              </a:defRPr>
            </a:lvl6pPr>
            <a:lvl7pPr fontAlgn="base">
              <a:spcBef>
                <a:spcPct val="0"/>
              </a:spcBef>
              <a:spcAft>
                <a:spcPct val="0"/>
              </a:spcAft>
              <a:defRPr sz="800">
                <a:solidFill>
                  <a:schemeClr val="tx1"/>
                </a:solidFill>
                <a:latin typeface="+mn-lt"/>
                <a:ea typeface="ＭＳ Ｐゴシック" charset="0"/>
              </a:defRPr>
            </a:lvl7pPr>
            <a:lvl8pPr fontAlgn="base">
              <a:spcBef>
                <a:spcPct val="0"/>
              </a:spcBef>
              <a:spcAft>
                <a:spcPct val="0"/>
              </a:spcAft>
              <a:defRPr sz="800">
                <a:solidFill>
                  <a:schemeClr val="tx1"/>
                </a:solidFill>
                <a:latin typeface="+mn-lt"/>
                <a:ea typeface="ＭＳ Ｐゴシック" charset="0"/>
              </a:defRPr>
            </a:lvl8pPr>
            <a:lvl9pPr fontAlgn="base">
              <a:spcBef>
                <a:spcPct val="0"/>
              </a:spcBef>
              <a:spcAft>
                <a:spcPct val="0"/>
              </a:spcAft>
              <a:defRPr sz="800">
                <a:solidFill>
                  <a:schemeClr val="tx1"/>
                </a:solidFill>
                <a:latin typeface="+mn-lt"/>
                <a:ea typeface="ＭＳ Ｐゴシック" charset="0"/>
              </a:defRPr>
            </a:lvl9pPr>
          </a:lstStyle>
          <a:p>
            <a:fld id="{F290C3E4-0455-594A-BA03-59080C7675C6}" type="slidenum">
              <a:rPr lang="en-US"/>
              <a:pPr/>
              <a:t>‹N›</a:t>
            </a:fld>
            <a:endParaRPr lang="en-US"/>
          </a:p>
        </p:txBody>
      </p:sp>
      <p:grpSp>
        <p:nvGrpSpPr>
          <p:cNvPr id="13319" name="Group 7"/>
          <p:cNvGrpSpPr>
            <a:grpSpLocks/>
          </p:cNvGrpSpPr>
          <p:nvPr/>
        </p:nvGrpSpPr>
        <p:grpSpPr bwMode="auto">
          <a:xfrm>
            <a:off x="0" y="-8930"/>
            <a:ext cx="9144000" cy="440904"/>
            <a:chOff x="0" y="0"/>
            <a:chExt cx="8192" cy="395"/>
          </a:xfrm>
        </p:grpSpPr>
        <p:pic>
          <p:nvPicPr>
            <p:cNvPr id="13316"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8"/>
              <a:ext cx="8192"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3317" name="Rectangle 5"/>
            <p:cNvSpPr>
              <a:spLocks/>
            </p:cNvSpPr>
            <p:nvPr/>
          </p:nvSpPr>
          <p:spPr bwMode="auto">
            <a:xfrm>
              <a:off x="5302" y="86"/>
              <a:ext cx="2817"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r"/>
              <a:r>
                <a:rPr lang="en-US" sz="1300" b="1">
                  <a:solidFill>
                    <a:srgbClr val="FFFFFF"/>
                  </a:solidFill>
                  <a:latin typeface="Palatino" charset="0"/>
                  <a:ea typeface="ＭＳ Ｐゴシック" charset="0"/>
                  <a:cs typeface="Palatino" charset="0"/>
                  <a:sym typeface="Palatino" charset="0"/>
                </a:rPr>
                <a:t>Large Binocular Telescope Interferometer</a:t>
              </a:r>
            </a:p>
          </p:txBody>
        </p:sp>
        <p:pic>
          <p:nvPicPr>
            <p:cNvPr id="13318"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92" y="0"/>
              <a:ext cx="440" cy="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pic>
        <p:nvPicPr>
          <p:cNvPr id="13320" name="Picture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46859" y="-17847"/>
            <a:ext cx="767953" cy="405185"/>
          </a:xfrm>
          <a:prstGeom prst="rect">
            <a:avLst/>
          </a:prstGeom>
          <a:noFill/>
          <a:ln>
            <a:noFill/>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3321" name="Picture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80742" y="26791"/>
            <a:ext cx="366117" cy="312539"/>
          </a:xfrm>
          <a:prstGeom prst="rect">
            <a:avLst/>
          </a:prstGeom>
          <a:noFill/>
          <a:ln>
            <a:noFill/>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3322" name="Rectangle 10"/>
          <p:cNvSpPr>
            <a:spLocks/>
          </p:cNvSpPr>
          <p:nvPr/>
        </p:nvSpPr>
        <p:spPr bwMode="auto">
          <a:xfrm>
            <a:off x="842562" y="6580138"/>
            <a:ext cx="116902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000">
                <a:solidFill>
                  <a:srgbClr val="003366"/>
                </a:solidFill>
                <a:ea typeface="ＭＳ Ｐゴシック" charset="0"/>
                <a:cs typeface="Helvetica Neue" charset="0"/>
              </a:rPr>
              <a:t>September 12, 2012</a:t>
            </a:r>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ransition/>
  <p:hf hdr="0" ftr="0" dt="0"/>
  <p:txStyles>
    <p:titleStyle>
      <a:lvl1pPr algn="ctr" rtl="0" eaLnBrk="1" fontAlgn="base" hangingPunct="1">
        <a:spcBef>
          <a:spcPct val="0"/>
        </a:spcBef>
        <a:spcAft>
          <a:spcPct val="0"/>
        </a:spcAft>
        <a:defRPr sz="5900">
          <a:solidFill>
            <a:schemeClr val="tx1"/>
          </a:solidFill>
          <a:latin typeface="+mj-lt"/>
          <a:ea typeface="+mj-ea"/>
          <a:cs typeface="+mj-cs"/>
          <a:sym typeface="Helvetica Neue" charset="0"/>
        </a:defRPr>
      </a:lvl1pPr>
      <a:lvl2pPr algn="ctr" rtl="0" eaLnBrk="1" fontAlgn="base" hangingPunct="1">
        <a:spcBef>
          <a:spcPct val="0"/>
        </a:spcBef>
        <a:spcAft>
          <a:spcPct val="0"/>
        </a:spcAft>
        <a:defRPr sz="5900">
          <a:solidFill>
            <a:schemeClr val="tx1"/>
          </a:solidFill>
          <a:latin typeface="Helvetica Neue" charset="0"/>
          <a:ea typeface="ヒラギノ角ゴ ProN W3" charset="0"/>
          <a:cs typeface="ヒラギノ角ゴ ProN W3" charset="0"/>
          <a:sym typeface="Helvetica Neue" charset="0"/>
        </a:defRPr>
      </a:lvl2pPr>
      <a:lvl3pPr algn="ctr" rtl="0" eaLnBrk="1" fontAlgn="base" hangingPunct="1">
        <a:spcBef>
          <a:spcPct val="0"/>
        </a:spcBef>
        <a:spcAft>
          <a:spcPct val="0"/>
        </a:spcAft>
        <a:defRPr sz="5900">
          <a:solidFill>
            <a:schemeClr val="tx1"/>
          </a:solidFill>
          <a:latin typeface="Helvetica Neue" charset="0"/>
          <a:ea typeface="ヒラギノ角ゴ ProN W3" charset="0"/>
          <a:cs typeface="ヒラギノ角ゴ ProN W3" charset="0"/>
          <a:sym typeface="Helvetica Neue" charset="0"/>
        </a:defRPr>
      </a:lvl3pPr>
      <a:lvl4pPr algn="ctr" rtl="0" eaLnBrk="1" fontAlgn="base" hangingPunct="1">
        <a:spcBef>
          <a:spcPct val="0"/>
        </a:spcBef>
        <a:spcAft>
          <a:spcPct val="0"/>
        </a:spcAft>
        <a:defRPr sz="5900">
          <a:solidFill>
            <a:schemeClr val="tx1"/>
          </a:solidFill>
          <a:latin typeface="Helvetica Neue" charset="0"/>
          <a:ea typeface="ヒラギノ角ゴ ProN W3" charset="0"/>
          <a:cs typeface="ヒラギノ角ゴ ProN W3" charset="0"/>
          <a:sym typeface="Helvetica Neue" charset="0"/>
        </a:defRPr>
      </a:lvl4pPr>
      <a:lvl5pPr algn="ctr" rtl="0" eaLnBrk="1" fontAlgn="base" hangingPunct="1">
        <a:spcBef>
          <a:spcPct val="0"/>
        </a:spcBef>
        <a:spcAft>
          <a:spcPct val="0"/>
        </a:spcAft>
        <a:defRPr sz="5900">
          <a:solidFill>
            <a:schemeClr val="tx1"/>
          </a:solidFill>
          <a:latin typeface="Helvetica Neue" charset="0"/>
          <a:ea typeface="ヒラギノ角ゴ ProN W3" charset="0"/>
          <a:cs typeface="ヒラギノ角ゴ ProN W3" charset="0"/>
          <a:sym typeface="Helvetica Neue" charset="0"/>
        </a:defRPr>
      </a:lvl5pPr>
      <a:lvl6pPr marL="321258" algn="ctr" rtl="0" eaLnBrk="1" fontAlgn="base" hangingPunct="1">
        <a:spcBef>
          <a:spcPct val="0"/>
        </a:spcBef>
        <a:spcAft>
          <a:spcPct val="0"/>
        </a:spcAft>
        <a:defRPr sz="5900">
          <a:solidFill>
            <a:schemeClr val="tx1"/>
          </a:solidFill>
          <a:latin typeface="Helvetica Neue" charset="0"/>
          <a:ea typeface="ヒラギノ角ゴ ProN W3" charset="0"/>
          <a:cs typeface="ヒラギノ角ゴ ProN W3" charset="0"/>
          <a:sym typeface="Helvetica Neue" charset="0"/>
        </a:defRPr>
      </a:lvl6pPr>
      <a:lvl7pPr marL="642519" algn="ctr" rtl="0" eaLnBrk="1" fontAlgn="base" hangingPunct="1">
        <a:spcBef>
          <a:spcPct val="0"/>
        </a:spcBef>
        <a:spcAft>
          <a:spcPct val="0"/>
        </a:spcAft>
        <a:defRPr sz="5900">
          <a:solidFill>
            <a:schemeClr val="tx1"/>
          </a:solidFill>
          <a:latin typeface="Helvetica Neue" charset="0"/>
          <a:ea typeface="ヒラギノ角ゴ ProN W3" charset="0"/>
          <a:cs typeface="ヒラギノ角ゴ ProN W3" charset="0"/>
          <a:sym typeface="Helvetica Neue" charset="0"/>
        </a:defRPr>
      </a:lvl7pPr>
      <a:lvl8pPr marL="963776" algn="ctr" rtl="0" eaLnBrk="1" fontAlgn="base" hangingPunct="1">
        <a:spcBef>
          <a:spcPct val="0"/>
        </a:spcBef>
        <a:spcAft>
          <a:spcPct val="0"/>
        </a:spcAft>
        <a:defRPr sz="5900">
          <a:solidFill>
            <a:schemeClr val="tx1"/>
          </a:solidFill>
          <a:latin typeface="Helvetica Neue" charset="0"/>
          <a:ea typeface="ヒラギノ角ゴ ProN W3" charset="0"/>
          <a:cs typeface="ヒラギノ角ゴ ProN W3" charset="0"/>
          <a:sym typeface="Helvetica Neue" charset="0"/>
        </a:defRPr>
      </a:lvl8pPr>
      <a:lvl9pPr marL="1285039" algn="ctr" rtl="0" eaLnBrk="1" fontAlgn="base" hangingPunct="1">
        <a:spcBef>
          <a:spcPct val="0"/>
        </a:spcBef>
        <a:spcAft>
          <a:spcPct val="0"/>
        </a:spcAft>
        <a:defRPr sz="5900">
          <a:solidFill>
            <a:schemeClr val="tx1"/>
          </a:solidFill>
          <a:latin typeface="Helvetica Neue" charset="0"/>
          <a:ea typeface="ヒラギノ角ゴ ProN W3" charset="0"/>
          <a:cs typeface="ヒラギノ角ゴ ProN W3" charset="0"/>
          <a:sym typeface="Helvetica Neue" charset="0"/>
        </a:defRPr>
      </a:lvl9pPr>
    </p:titleStyle>
    <p:bodyStyle>
      <a:lvl1pPr marL="534319" indent="-346914" algn="l" rtl="0" eaLnBrk="1" fontAlgn="base" hangingPunct="1">
        <a:spcBef>
          <a:spcPts val="2672"/>
        </a:spcBef>
        <a:spcAft>
          <a:spcPct val="0"/>
        </a:spcAft>
        <a:buSzPct val="100000"/>
        <a:buFont typeface="Helvetica Neue" charset="0"/>
        <a:buChar char="•"/>
        <a:defRPr sz="2200">
          <a:solidFill>
            <a:schemeClr val="tx1"/>
          </a:solidFill>
          <a:latin typeface="+mn-lt"/>
          <a:ea typeface="+mn-ea"/>
          <a:cs typeface="+mn-cs"/>
          <a:sym typeface="Helvetica Neue" charset="0"/>
        </a:defRPr>
      </a:lvl1pPr>
      <a:lvl2pPr marL="846655" indent="-346914" algn="l" rtl="0" eaLnBrk="1" fontAlgn="base" hangingPunct="1">
        <a:spcBef>
          <a:spcPts val="2672"/>
        </a:spcBef>
        <a:spcAft>
          <a:spcPct val="0"/>
        </a:spcAft>
        <a:buSzPct val="100000"/>
        <a:buFont typeface="Helvetica Neue" charset="0"/>
        <a:buChar char="•"/>
        <a:defRPr sz="2200">
          <a:solidFill>
            <a:schemeClr val="tx1"/>
          </a:solidFill>
          <a:latin typeface="+mn-lt"/>
          <a:ea typeface="+mn-ea"/>
          <a:cs typeface="+mn-cs"/>
          <a:sym typeface="Helvetica Neue" charset="0"/>
        </a:defRPr>
      </a:lvl2pPr>
      <a:lvl3pPr marL="1158991" indent="-346914" algn="l" rtl="0" eaLnBrk="1" fontAlgn="base" hangingPunct="1">
        <a:spcBef>
          <a:spcPts val="2672"/>
        </a:spcBef>
        <a:spcAft>
          <a:spcPct val="0"/>
        </a:spcAft>
        <a:buSzPct val="100000"/>
        <a:buFont typeface="Helvetica Neue" charset="0"/>
        <a:buChar char="•"/>
        <a:defRPr sz="2200">
          <a:solidFill>
            <a:schemeClr val="tx1"/>
          </a:solidFill>
          <a:latin typeface="+mn-lt"/>
          <a:ea typeface="+mn-ea"/>
          <a:cs typeface="+mn-cs"/>
          <a:sym typeface="Helvetica Neue" charset="0"/>
        </a:defRPr>
      </a:lvl3pPr>
      <a:lvl4pPr marL="1471330" indent="-346914" algn="l" rtl="0" eaLnBrk="1" fontAlgn="base" hangingPunct="1">
        <a:spcBef>
          <a:spcPts val="2672"/>
        </a:spcBef>
        <a:spcAft>
          <a:spcPct val="0"/>
        </a:spcAft>
        <a:buSzPct val="100000"/>
        <a:buFont typeface="Helvetica Neue" charset="0"/>
        <a:buChar char="•"/>
        <a:defRPr sz="2200">
          <a:solidFill>
            <a:schemeClr val="tx1"/>
          </a:solidFill>
          <a:latin typeface="+mn-lt"/>
          <a:ea typeface="+mn-ea"/>
          <a:cs typeface="+mn-cs"/>
          <a:sym typeface="Helvetica Neue" charset="0"/>
        </a:defRPr>
      </a:lvl4pPr>
      <a:lvl5pPr marL="1783662" indent="-346914" algn="l" rtl="0" eaLnBrk="1" fontAlgn="base" hangingPunct="1">
        <a:spcBef>
          <a:spcPts val="2672"/>
        </a:spcBef>
        <a:spcAft>
          <a:spcPct val="0"/>
        </a:spcAft>
        <a:buSzPct val="100000"/>
        <a:buFont typeface="Helvetica Neue" charset="0"/>
        <a:buChar char="•"/>
        <a:defRPr sz="2200">
          <a:solidFill>
            <a:schemeClr val="tx1"/>
          </a:solidFill>
          <a:latin typeface="+mn-lt"/>
          <a:ea typeface="+mn-ea"/>
          <a:cs typeface="+mn-cs"/>
          <a:sym typeface="Helvetica Neue" charset="0"/>
        </a:defRPr>
      </a:lvl5pPr>
      <a:lvl6pPr marL="2104921" indent="-346914" algn="l" rtl="0" eaLnBrk="1" fontAlgn="base" hangingPunct="1">
        <a:spcBef>
          <a:spcPts val="2672"/>
        </a:spcBef>
        <a:spcAft>
          <a:spcPct val="0"/>
        </a:spcAft>
        <a:buSzPct val="100000"/>
        <a:buFont typeface="Helvetica Neue" charset="0"/>
        <a:buChar char="•"/>
        <a:defRPr sz="2200">
          <a:solidFill>
            <a:schemeClr val="tx1"/>
          </a:solidFill>
          <a:latin typeface="+mn-lt"/>
          <a:ea typeface="+mn-ea"/>
          <a:cs typeface="+mn-cs"/>
          <a:sym typeface="Helvetica Neue" charset="0"/>
        </a:defRPr>
      </a:lvl6pPr>
      <a:lvl7pPr marL="2426184" indent="-346914" algn="l" rtl="0" eaLnBrk="1" fontAlgn="base" hangingPunct="1">
        <a:spcBef>
          <a:spcPts val="2672"/>
        </a:spcBef>
        <a:spcAft>
          <a:spcPct val="0"/>
        </a:spcAft>
        <a:buSzPct val="100000"/>
        <a:buFont typeface="Helvetica Neue" charset="0"/>
        <a:buChar char="•"/>
        <a:defRPr sz="2200">
          <a:solidFill>
            <a:schemeClr val="tx1"/>
          </a:solidFill>
          <a:latin typeface="+mn-lt"/>
          <a:ea typeface="+mn-ea"/>
          <a:cs typeface="+mn-cs"/>
          <a:sym typeface="Helvetica Neue" charset="0"/>
        </a:defRPr>
      </a:lvl7pPr>
      <a:lvl8pPr marL="2747443" indent="-346914" algn="l" rtl="0" eaLnBrk="1" fontAlgn="base" hangingPunct="1">
        <a:spcBef>
          <a:spcPts val="2672"/>
        </a:spcBef>
        <a:spcAft>
          <a:spcPct val="0"/>
        </a:spcAft>
        <a:buSzPct val="100000"/>
        <a:buFont typeface="Helvetica Neue" charset="0"/>
        <a:buChar char="•"/>
        <a:defRPr sz="2200">
          <a:solidFill>
            <a:schemeClr val="tx1"/>
          </a:solidFill>
          <a:latin typeface="+mn-lt"/>
          <a:ea typeface="+mn-ea"/>
          <a:cs typeface="+mn-cs"/>
          <a:sym typeface="Helvetica Neue" charset="0"/>
        </a:defRPr>
      </a:lvl8pPr>
      <a:lvl9pPr marL="3068703" indent="-346914" algn="l" rtl="0" eaLnBrk="1" fontAlgn="base" hangingPunct="1">
        <a:spcBef>
          <a:spcPts val="2672"/>
        </a:spcBef>
        <a:spcAft>
          <a:spcPct val="0"/>
        </a:spcAft>
        <a:buSzPct val="100000"/>
        <a:buFont typeface="Helvetica Neue" charset="0"/>
        <a:buChar char="•"/>
        <a:defRPr sz="2200">
          <a:solidFill>
            <a:schemeClr val="tx1"/>
          </a:solidFill>
          <a:latin typeface="+mn-lt"/>
          <a:ea typeface="+mn-ea"/>
          <a:cs typeface="+mn-cs"/>
          <a:sym typeface="Helvetica Neue" charset="0"/>
        </a:defRPr>
      </a:lvl9pPr>
    </p:bodyStyle>
    <p:otherStyle>
      <a:defPPr>
        <a:defRPr lang="en-US"/>
      </a:defPPr>
      <a:lvl1pPr marL="0" algn="l" defTabSz="321258" rtl="0" eaLnBrk="1" latinLnBrk="0" hangingPunct="1">
        <a:defRPr sz="1300" kern="1200">
          <a:solidFill>
            <a:schemeClr val="tx1"/>
          </a:solidFill>
          <a:latin typeface="+mn-lt"/>
          <a:ea typeface="+mn-ea"/>
          <a:cs typeface="+mn-cs"/>
        </a:defRPr>
      </a:lvl1pPr>
      <a:lvl2pPr marL="321258" algn="l" defTabSz="321258" rtl="0" eaLnBrk="1" latinLnBrk="0" hangingPunct="1">
        <a:defRPr sz="1300" kern="1200">
          <a:solidFill>
            <a:schemeClr val="tx1"/>
          </a:solidFill>
          <a:latin typeface="+mn-lt"/>
          <a:ea typeface="+mn-ea"/>
          <a:cs typeface="+mn-cs"/>
        </a:defRPr>
      </a:lvl2pPr>
      <a:lvl3pPr marL="642519" algn="l" defTabSz="321258" rtl="0" eaLnBrk="1" latinLnBrk="0" hangingPunct="1">
        <a:defRPr sz="1300" kern="1200">
          <a:solidFill>
            <a:schemeClr val="tx1"/>
          </a:solidFill>
          <a:latin typeface="+mn-lt"/>
          <a:ea typeface="+mn-ea"/>
          <a:cs typeface="+mn-cs"/>
        </a:defRPr>
      </a:lvl3pPr>
      <a:lvl4pPr marL="963776" algn="l" defTabSz="321258" rtl="0" eaLnBrk="1" latinLnBrk="0" hangingPunct="1">
        <a:defRPr sz="1300" kern="1200">
          <a:solidFill>
            <a:schemeClr val="tx1"/>
          </a:solidFill>
          <a:latin typeface="+mn-lt"/>
          <a:ea typeface="+mn-ea"/>
          <a:cs typeface="+mn-cs"/>
        </a:defRPr>
      </a:lvl4pPr>
      <a:lvl5pPr marL="1285039" algn="l" defTabSz="321258" rtl="0" eaLnBrk="1" latinLnBrk="0" hangingPunct="1">
        <a:defRPr sz="1300" kern="1200">
          <a:solidFill>
            <a:schemeClr val="tx1"/>
          </a:solidFill>
          <a:latin typeface="+mn-lt"/>
          <a:ea typeface="+mn-ea"/>
          <a:cs typeface="+mn-cs"/>
        </a:defRPr>
      </a:lvl5pPr>
      <a:lvl6pPr marL="1606299" algn="l" defTabSz="321258" rtl="0" eaLnBrk="1" latinLnBrk="0" hangingPunct="1">
        <a:defRPr sz="1300" kern="1200">
          <a:solidFill>
            <a:schemeClr val="tx1"/>
          </a:solidFill>
          <a:latin typeface="+mn-lt"/>
          <a:ea typeface="+mn-ea"/>
          <a:cs typeface="+mn-cs"/>
        </a:defRPr>
      </a:lvl6pPr>
      <a:lvl7pPr marL="1927559" algn="l" defTabSz="321258" rtl="0" eaLnBrk="1" latinLnBrk="0" hangingPunct="1">
        <a:defRPr sz="1300" kern="1200">
          <a:solidFill>
            <a:schemeClr val="tx1"/>
          </a:solidFill>
          <a:latin typeface="+mn-lt"/>
          <a:ea typeface="+mn-ea"/>
          <a:cs typeface="+mn-cs"/>
        </a:defRPr>
      </a:lvl7pPr>
      <a:lvl8pPr marL="2248821" algn="l" defTabSz="321258" rtl="0" eaLnBrk="1" latinLnBrk="0" hangingPunct="1">
        <a:defRPr sz="1300" kern="1200">
          <a:solidFill>
            <a:schemeClr val="tx1"/>
          </a:solidFill>
          <a:latin typeface="+mn-lt"/>
          <a:ea typeface="+mn-ea"/>
          <a:cs typeface="+mn-cs"/>
        </a:defRPr>
      </a:lvl8pPr>
      <a:lvl9pPr marL="2570081" algn="l" defTabSz="321258" rtl="0" eaLnBrk="1" latinLnBrk="0" hangingPunct="1">
        <a:defRPr sz="13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bwMode="auto">
          <a:xfrm>
            <a:off x="169664" y="366118"/>
            <a:ext cx="8081367" cy="4375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691" tIns="35691" rIns="35691" bIns="35691" numCol="1" anchor="ctr" anchorCtr="0" compatLnSpc="1">
            <a:prstTxWarp prst="textNoShape">
              <a:avLst/>
            </a:prstTxWarp>
          </a:bodyPr>
          <a:lstStyle/>
          <a:p>
            <a:pPr lvl="0"/>
            <a:r>
              <a:rPr lang="en-US" smtClean="0">
                <a:sym typeface="Helvetica Neue" charset="0"/>
              </a:rPr>
              <a:t>Click to edit Master title style</a:t>
            </a:r>
            <a:endParaRPr lang="en-US">
              <a:sym typeface="Helvetica Neue" charset="0"/>
            </a:endParaRPr>
          </a:p>
        </p:txBody>
      </p:sp>
      <p:sp>
        <p:nvSpPr>
          <p:cNvPr id="14338" name="Rectangle 2"/>
          <p:cNvSpPr>
            <a:spLocks noGrp="1" noChangeArrowheads="1"/>
          </p:cNvSpPr>
          <p:nvPr>
            <p:ph type="body" idx="1"/>
          </p:nvPr>
        </p:nvSpPr>
        <p:spPr bwMode="auto">
          <a:xfrm>
            <a:off x="169665" y="1035844"/>
            <a:ext cx="4723805" cy="55185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691" tIns="35691" rIns="35691" bIns="35691" numCol="1" anchor="ctr" anchorCtr="0" compatLnSpc="1">
            <a:prstTxWarp prst="textNoShape">
              <a:avLst/>
            </a:prstTxWarp>
          </a:bodyPr>
          <a:lstStyle/>
          <a:p>
            <a:pPr lvl="0"/>
            <a:r>
              <a:rPr lang="en-US" smtClean="0">
                <a:sym typeface="Gill Sans" charset="0"/>
              </a:rPr>
              <a:t>Click to edit Master text styles</a:t>
            </a:r>
          </a:p>
          <a:p>
            <a:pPr lvl="1"/>
            <a:r>
              <a:rPr lang="en-US" smtClean="0">
                <a:sym typeface="Gill Sans" charset="0"/>
              </a:rPr>
              <a:t>Second level</a:t>
            </a:r>
          </a:p>
          <a:p>
            <a:pPr lvl="2"/>
            <a:r>
              <a:rPr lang="en-US" smtClean="0">
                <a:sym typeface="Gill Sans" charset="0"/>
              </a:rPr>
              <a:t>Third level</a:t>
            </a:r>
          </a:p>
          <a:p>
            <a:pPr lvl="3"/>
            <a:r>
              <a:rPr lang="en-US" smtClean="0">
                <a:sym typeface="Gill Sans" charset="0"/>
              </a:rPr>
              <a:t>Fourth level</a:t>
            </a:r>
          </a:p>
          <a:p>
            <a:pPr lvl="4"/>
            <a:r>
              <a:rPr lang="en-US" smtClean="0">
                <a:sym typeface="Gill Sans" charset="0"/>
              </a:rPr>
              <a:t>Fifth level</a:t>
            </a:r>
            <a:endParaRPr lang="en-US">
              <a:sym typeface="Gill Sans" charset="0"/>
            </a:endParaRPr>
          </a:p>
        </p:txBody>
      </p:sp>
      <p:sp>
        <p:nvSpPr>
          <p:cNvPr id="14339" name="Text Box 3"/>
          <p:cNvSpPr txBox="1">
            <a:spLocks noGrp="1" noChangeArrowheads="1"/>
          </p:cNvSpPr>
          <p:nvPr>
            <p:ph type="sldNum" sz="quarter" idx="4"/>
          </p:nvPr>
        </p:nvSpPr>
        <p:spPr bwMode="auto">
          <a:xfrm>
            <a:off x="4457044" y="6554403"/>
            <a:ext cx="219893" cy="214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64248" tIns="32123" rIns="64248" bIns="32123" numCol="1" anchor="t" anchorCtr="0" compatLnSpc="1">
            <a:prstTxWarp prst="textNoShape">
              <a:avLst/>
            </a:prstTxWarp>
          </a:bodyPr>
          <a:lstStyle>
            <a:lvl1pPr algn="ctr">
              <a:defRPr sz="1000">
                <a:solidFill>
                  <a:schemeClr val="tx1"/>
                </a:solidFill>
                <a:latin typeface="+mj-lt"/>
                <a:ea typeface="ＭＳ Ｐゴシック" charset="0"/>
                <a:cs typeface="Helvetica Neue" charset="0"/>
              </a:defRPr>
            </a:lvl1pPr>
            <a:lvl2pPr algn="l">
              <a:defRPr sz="800">
                <a:solidFill>
                  <a:schemeClr val="tx1"/>
                </a:solidFill>
                <a:latin typeface="+mj-lt"/>
                <a:ea typeface="ＭＳ Ｐゴシック" charset="0"/>
              </a:defRPr>
            </a:lvl2pPr>
            <a:lvl3pPr algn="l">
              <a:defRPr sz="800">
                <a:solidFill>
                  <a:schemeClr val="tx1"/>
                </a:solidFill>
                <a:latin typeface="+mj-lt"/>
                <a:ea typeface="ＭＳ Ｐゴシック" charset="0"/>
              </a:defRPr>
            </a:lvl3pPr>
            <a:lvl4pPr algn="l">
              <a:defRPr sz="800">
                <a:solidFill>
                  <a:schemeClr val="tx1"/>
                </a:solidFill>
                <a:latin typeface="+mj-lt"/>
                <a:ea typeface="ＭＳ Ｐゴシック" charset="0"/>
              </a:defRPr>
            </a:lvl4pPr>
            <a:lvl5pPr algn="l">
              <a:defRPr sz="800">
                <a:solidFill>
                  <a:schemeClr val="tx1"/>
                </a:solidFill>
                <a:latin typeface="+mj-lt"/>
                <a:ea typeface="ＭＳ Ｐゴシック" charset="0"/>
              </a:defRPr>
            </a:lvl5pPr>
            <a:lvl6pPr fontAlgn="base">
              <a:spcBef>
                <a:spcPct val="0"/>
              </a:spcBef>
              <a:spcAft>
                <a:spcPct val="0"/>
              </a:spcAft>
              <a:defRPr sz="800">
                <a:solidFill>
                  <a:schemeClr val="tx1"/>
                </a:solidFill>
                <a:latin typeface="+mj-lt"/>
                <a:ea typeface="ＭＳ Ｐゴシック" charset="0"/>
              </a:defRPr>
            </a:lvl6pPr>
            <a:lvl7pPr fontAlgn="base">
              <a:spcBef>
                <a:spcPct val="0"/>
              </a:spcBef>
              <a:spcAft>
                <a:spcPct val="0"/>
              </a:spcAft>
              <a:defRPr sz="800">
                <a:solidFill>
                  <a:schemeClr val="tx1"/>
                </a:solidFill>
                <a:latin typeface="+mj-lt"/>
                <a:ea typeface="ＭＳ Ｐゴシック" charset="0"/>
              </a:defRPr>
            </a:lvl7pPr>
            <a:lvl8pPr fontAlgn="base">
              <a:spcBef>
                <a:spcPct val="0"/>
              </a:spcBef>
              <a:spcAft>
                <a:spcPct val="0"/>
              </a:spcAft>
              <a:defRPr sz="800">
                <a:solidFill>
                  <a:schemeClr val="tx1"/>
                </a:solidFill>
                <a:latin typeface="+mj-lt"/>
                <a:ea typeface="ＭＳ Ｐゴシック" charset="0"/>
              </a:defRPr>
            </a:lvl8pPr>
            <a:lvl9pPr fontAlgn="base">
              <a:spcBef>
                <a:spcPct val="0"/>
              </a:spcBef>
              <a:spcAft>
                <a:spcPct val="0"/>
              </a:spcAft>
              <a:defRPr sz="800">
                <a:solidFill>
                  <a:schemeClr val="tx1"/>
                </a:solidFill>
                <a:latin typeface="+mj-lt"/>
                <a:ea typeface="ＭＳ Ｐゴシック" charset="0"/>
              </a:defRPr>
            </a:lvl9pPr>
          </a:lstStyle>
          <a:p>
            <a:fld id="{2842EB51-3893-BF40-8F30-9A86D6CBD90D}" type="slidenum">
              <a:rPr lang="en-US"/>
              <a:pPr/>
              <a:t>‹N›</a:t>
            </a:fld>
            <a:endParaRPr lang="en-US"/>
          </a:p>
        </p:txBody>
      </p:sp>
      <p:grpSp>
        <p:nvGrpSpPr>
          <p:cNvPr id="14343" name="Group 7"/>
          <p:cNvGrpSpPr>
            <a:grpSpLocks/>
          </p:cNvGrpSpPr>
          <p:nvPr/>
        </p:nvGrpSpPr>
        <p:grpSpPr bwMode="auto">
          <a:xfrm>
            <a:off x="0" y="-8930"/>
            <a:ext cx="9144000" cy="440904"/>
            <a:chOff x="0" y="0"/>
            <a:chExt cx="8192" cy="395"/>
          </a:xfrm>
        </p:grpSpPr>
        <p:pic>
          <p:nvPicPr>
            <p:cNvPr id="14340"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8"/>
              <a:ext cx="8192"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4341" name="Rectangle 5"/>
            <p:cNvSpPr>
              <a:spLocks/>
            </p:cNvSpPr>
            <p:nvPr/>
          </p:nvSpPr>
          <p:spPr bwMode="auto">
            <a:xfrm>
              <a:off x="5302" y="86"/>
              <a:ext cx="2817"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r"/>
              <a:r>
                <a:rPr lang="en-US" sz="1300" b="1">
                  <a:solidFill>
                    <a:srgbClr val="FFFFFF"/>
                  </a:solidFill>
                  <a:latin typeface="Palatino" charset="0"/>
                  <a:ea typeface="ＭＳ Ｐゴシック" charset="0"/>
                  <a:cs typeface="Palatino" charset="0"/>
                  <a:sym typeface="Palatino" charset="0"/>
                </a:rPr>
                <a:t>Large Binocular Telescope Interferometer</a:t>
              </a:r>
            </a:p>
          </p:txBody>
        </p:sp>
        <p:pic>
          <p:nvPicPr>
            <p:cNvPr id="14342"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92" y="0"/>
              <a:ext cx="440" cy="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pic>
        <p:nvPicPr>
          <p:cNvPr id="14344" name="Picture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46859" y="-17846"/>
            <a:ext cx="767953" cy="405185"/>
          </a:xfrm>
          <a:prstGeom prst="rect">
            <a:avLst/>
          </a:prstGeom>
          <a:noFill/>
          <a:ln>
            <a:noFill/>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4345" name="Picture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80742" y="26791"/>
            <a:ext cx="366117" cy="312539"/>
          </a:xfrm>
          <a:prstGeom prst="rect">
            <a:avLst/>
          </a:prstGeom>
          <a:noFill/>
          <a:ln>
            <a:noFill/>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4346" name="Rectangle 10"/>
          <p:cNvSpPr>
            <a:spLocks/>
          </p:cNvSpPr>
          <p:nvPr/>
        </p:nvSpPr>
        <p:spPr bwMode="auto">
          <a:xfrm>
            <a:off x="842562" y="6580138"/>
            <a:ext cx="116902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000">
                <a:solidFill>
                  <a:srgbClr val="003366"/>
                </a:solidFill>
                <a:ea typeface="ＭＳ Ｐゴシック" charset="0"/>
                <a:cs typeface="Helvetica Neue" charset="0"/>
              </a:rPr>
              <a:t>September 12, 2012</a:t>
            </a: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p:hf hdr="0" ftr="0" dt="0"/>
  <p:txStyles>
    <p:titleStyle>
      <a:lvl1pPr algn="l" rtl="0" eaLnBrk="1" fontAlgn="base" hangingPunct="1">
        <a:spcBef>
          <a:spcPct val="0"/>
        </a:spcBef>
        <a:spcAft>
          <a:spcPct val="0"/>
        </a:spcAft>
        <a:defRPr sz="2500">
          <a:solidFill>
            <a:schemeClr val="tx1"/>
          </a:solidFill>
          <a:latin typeface="+mj-lt"/>
          <a:ea typeface="+mj-ea"/>
          <a:cs typeface="+mj-cs"/>
          <a:sym typeface="Helvetica Neue" charset="0"/>
        </a:defRPr>
      </a:lvl1pPr>
      <a:lvl2pPr algn="l" rtl="0" eaLnBrk="1" fontAlgn="base" hangingPunct="1">
        <a:spcBef>
          <a:spcPct val="0"/>
        </a:spcBef>
        <a:spcAft>
          <a:spcPct val="0"/>
        </a:spcAft>
        <a:defRPr sz="2500">
          <a:solidFill>
            <a:schemeClr val="tx1"/>
          </a:solidFill>
          <a:latin typeface="Helvetica Neue" charset="0"/>
          <a:ea typeface="ヒラギノ角ゴ ProN W3" charset="0"/>
          <a:cs typeface="ヒラギノ角ゴ ProN W3" charset="0"/>
          <a:sym typeface="Helvetica Neue" charset="0"/>
        </a:defRPr>
      </a:lvl2pPr>
      <a:lvl3pPr algn="l" rtl="0" eaLnBrk="1" fontAlgn="base" hangingPunct="1">
        <a:spcBef>
          <a:spcPct val="0"/>
        </a:spcBef>
        <a:spcAft>
          <a:spcPct val="0"/>
        </a:spcAft>
        <a:defRPr sz="2500">
          <a:solidFill>
            <a:schemeClr val="tx1"/>
          </a:solidFill>
          <a:latin typeface="Helvetica Neue" charset="0"/>
          <a:ea typeface="ヒラギノ角ゴ ProN W3" charset="0"/>
          <a:cs typeface="ヒラギノ角ゴ ProN W3" charset="0"/>
          <a:sym typeface="Helvetica Neue" charset="0"/>
        </a:defRPr>
      </a:lvl3pPr>
      <a:lvl4pPr algn="l" rtl="0" eaLnBrk="1" fontAlgn="base" hangingPunct="1">
        <a:spcBef>
          <a:spcPct val="0"/>
        </a:spcBef>
        <a:spcAft>
          <a:spcPct val="0"/>
        </a:spcAft>
        <a:defRPr sz="2500">
          <a:solidFill>
            <a:schemeClr val="tx1"/>
          </a:solidFill>
          <a:latin typeface="Helvetica Neue" charset="0"/>
          <a:ea typeface="ヒラギノ角ゴ ProN W3" charset="0"/>
          <a:cs typeface="ヒラギノ角ゴ ProN W3" charset="0"/>
          <a:sym typeface="Helvetica Neue" charset="0"/>
        </a:defRPr>
      </a:lvl4pPr>
      <a:lvl5pPr algn="l" rtl="0" eaLnBrk="1" fontAlgn="base" hangingPunct="1">
        <a:spcBef>
          <a:spcPct val="0"/>
        </a:spcBef>
        <a:spcAft>
          <a:spcPct val="0"/>
        </a:spcAft>
        <a:defRPr sz="2500">
          <a:solidFill>
            <a:schemeClr val="tx1"/>
          </a:solidFill>
          <a:latin typeface="Helvetica Neue" charset="0"/>
          <a:ea typeface="ヒラギノ角ゴ ProN W3" charset="0"/>
          <a:cs typeface="ヒラギノ角ゴ ProN W3" charset="0"/>
          <a:sym typeface="Helvetica Neue" charset="0"/>
        </a:defRPr>
      </a:lvl5pPr>
      <a:lvl6pPr marL="321241" algn="l" rtl="0" eaLnBrk="1" fontAlgn="base" hangingPunct="1">
        <a:spcBef>
          <a:spcPct val="0"/>
        </a:spcBef>
        <a:spcAft>
          <a:spcPct val="0"/>
        </a:spcAft>
        <a:defRPr sz="2500">
          <a:solidFill>
            <a:schemeClr val="tx1"/>
          </a:solidFill>
          <a:latin typeface="Helvetica Neue" charset="0"/>
          <a:ea typeface="ヒラギノ角ゴ ProN W3" charset="0"/>
          <a:cs typeface="ヒラギノ角ゴ ProN W3" charset="0"/>
          <a:sym typeface="Helvetica Neue" charset="0"/>
        </a:defRPr>
      </a:lvl6pPr>
      <a:lvl7pPr marL="642486" algn="l" rtl="0" eaLnBrk="1" fontAlgn="base" hangingPunct="1">
        <a:spcBef>
          <a:spcPct val="0"/>
        </a:spcBef>
        <a:spcAft>
          <a:spcPct val="0"/>
        </a:spcAft>
        <a:defRPr sz="2500">
          <a:solidFill>
            <a:schemeClr val="tx1"/>
          </a:solidFill>
          <a:latin typeface="Helvetica Neue" charset="0"/>
          <a:ea typeface="ヒラギノ角ゴ ProN W3" charset="0"/>
          <a:cs typeface="ヒラギノ角ゴ ProN W3" charset="0"/>
          <a:sym typeface="Helvetica Neue" charset="0"/>
        </a:defRPr>
      </a:lvl7pPr>
      <a:lvl8pPr marL="963727" algn="l" rtl="0" eaLnBrk="1" fontAlgn="base" hangingPunct="1">
        <a:spcBef>
          <a:spcPct val="0"/>
        </a:spcBef>
        <a:spcAft>
          <a:spcPct val="0"/>
        </a:spcAft>
        <a:defRPr sz="2500">
          <a:solidFill>
            <a:schemeClr val="tx1"/>
          </a:solidFill>
          <a:latin typeface="Helvetica Neue" charset="0"/>
          <a:ea typeface="ヒラギノ角ゴ ProN W3" charset="0"/>
          <a:cs typeface="ヒラギノ角ゴ ProN W3" charset="0"/>
          <a:sym typeface="Helvetica Neue" charset="0"/>
        </a:defRPr>
      </a:lvl8pPr>
      <a:lvl9pPr marL="1284973" algn="l" rtl="0" eaLnBrk="1" fontAlgn="base" hangingPunct="1">
        <a:spcBef>
          <a:spcPct val="0"/>
        </a:spcBef>
        <a:spcAft>
          <a:spcPct val="0"/>
        </a:spcAft>
        <a:defRPr sz="2500">
          <a:solidFill>
            <a:schemeClr val="tx1"/>
          </a:solidFill>
          <a:latin typeface="Helvetica Neue" charset="0"/>
          <a:ea typeface="ヒラギノ角ゴ ProN W3" charset="0"/>
          <a:cs typeface="ヒラギノ角ゴ ProN W3" charset="0"/>
          <a:sym typeface="Helvetica Neue" charset="0"/>
        </a:defRPr>
      </a:lvl9pPr>
    </p:titleStyle>
    <p:bodyStyle>
      <a:lvl1pPr marL="534291" indent="-346896" algn="l" rtl="0" eaLnBrk="1" fontAlgn="base" hangingPunct="1">
        <a:spcBef>
          <a:spcPts val="2672"/>
        </a:spcBef>
        <a:spcAft>
          <a:spcPct val="0"/>
        </a:spcAft>
        <a:buSzPct val="171000"/>
        <a:buFont typeface="Gill Sans" charset="0"/>
        <a:buChar char="•"/>
        <a:defRPr sz="2200">
          <a:solidFill>
            <a:schemeClr val="tx1"/>
          </a:solidFill>
          <a:latin typeface="+mn-lt"/>
          <a:ea typeface="+mn-ea"/>
          <a:cs typeface="+mn-cs"/>
          <a:sym typeface="Gill Sans" charset="0"/>
        </a:defRPr>
      </a:lvl1pPr>
      <a:lvl2pPr marL="846612" indent="-346896" algn="l" rtl="0" eaLnBrk="1" fontAlgn="base" hangingPunct="1">
        <a:spcBef>
          <a:spcPts val="2672"/>
        </a:spcBef>
        <a:spcAft>
          <a:spcPct val="0"/>
        </a:spcAft>
        <a:buSzPct val="171000"/>
        <a:buFont typeface="Gill Sans" charset="0"/>
        <a:buChar char="•"/>
        <a:defRPr sz="2200">
          <a:solidFill>
            <a:schemeClr val="tx1"/>
          </a:solidFill>
          <a:latin typeface="+mn-lt"/>
          <a:ea typeface="+mn-ea"/>
          <a:cs typeface="+mn-cs"/>
          <a:sym typeface="Gill Sans" charset="0"/>
        </a:defRPr>
      </a:lvl2pPr>
      <a:lvl3pPr marL="1158932" indent="-346896" algn="l" rtl="0" eaLnBrk="1" fontAlgn="base" hangingPunct="1">
        <a:spcBef>
          <a:spcPts val="2672"/>
        </a:spcBef>
        <a:spcAft>
          <a:spcPct val="0"/>
        </a:spcAft>
        <a:buSzPct val="171000"/>
        <a:buFont typeface="Gill Sans" charset="0"/>
        <a:buChar char="•"/>
        <a:defRPr sz="2200">
          <a:solidFill>
            <a:schemeClr val="tx1"/>
          </a:solidFill>
          <a:latin typeface="+mn-lt"/>
          <a:ea typeface="+mn-ea"/>
          <a:cs typeface="+mn-cs"/>
          <a:sym typeface="Gill Sans" charset="0"/>
        </a:defRPr>
      </a:lvl3pPr>
      <a:lvl4pPr marL="1471255" indent="-346896" algn="l" rtl="0" eaLnBrk="1" fontAlgn="base" hangingPunct="1">
        <a:spcBef>
          <a:spcPts val="2672"/>
        </a:spcBef>
        <a:spcAft>
          <a:spcPct val="0"/>
        </a:spcAft>
        <a:buSzPct val="171000"/>
        <a:buFont typeface="Gill Sans" charset="0"/>
        <a:buChar char="•"/>
        <a:defRPr sz="2200">
          <a:solidFill>
            <a:schemeClr val="tx1"/>
          </a:solidFill>
          <a:latin typeface="+mn-lt"/>
          <a:ea typeface="+mn-ea"/>
          <a:cs typeface="+mn-cs"/>
          <a:sym typeface="Gill Sans" charset="0"/>
        </a:defRPr>
      </a:lvl4pPr>
      <a:lvl5pPr marL="1783571" indent="-346896" algn="l" rtl="0" eaLnBrk="1" fontAlgn="base" hangingPunct="1">
        <a:spcBef>
          <a:spcPts val="2672"/>
        </a:spcBef>
        <a:spcAft>
          <a:spcPct val="0"/>
        </a:spcAft>
        <a:buSzPct val="171000"/>
        <a:buFont typeface="Gill Sans" charset="0"/>
        <a:buChar char="•"/>
        <a:defRPr sz="2200">
          <a:solidFill>
            <a:schemeClr val="tx1"/>
          </a:solidFill>
          <a:latin typeface="+mn-lt"/>
          <a:ea typeface="+mn-ea"/>
          <a:cs typeface="+mn-cs"/>
          <a:sym typeface="Gill Sans" charset="0"/>
        </a:defRPr>
      </a:lvl5pPr>
      <a:lvl6pPr marL="2104814" indent="-346896" algn="l" rtl="0" eaLnBrk="1" fontAlgn="base" hangingPunct="1">
        <a:spcBef>
          <a:spcPts val="2672"/>
        </a:spcBef>
        <a:spcAft>
          <a:spcPct val="0"/>
        </a:spcAft>
        <a:buSzPct val="171000"/>
        <a:buFont typeface="Gill Sans" charset="0"/>
        <a:buChar char="•"/>
        <a:defRPr sz="2200">
          <a:solidFill>
            <a:schemeClr val="tx1"/>
          </a:solidFill>
          <a:latin typeface="+mn-lt"/>
          <a:ea typeface="+mn-ea"/>
          <a:cs typeface="+mn-cs"/>
          <a:sym typeface="Gill Sans" charset="0"/>
        </a:defRPr>
      </a:lvl6pPr>
      <a:lvl7pPr marL="2426060" indent="-346896" algn="l" rtl="0" eaLnBrk="1" fontAlgn="base" hangingPunct="1">
        <a:spcBef>
          <a:spcPts val="2672"/>
        </a:spcBef>
        <a:spcAft>
          <a:spcPct val="0"/>
        </a:spcAft>
        <a:buSzPct val="171000"/>
        <a:buFont typeface="Gill Sans" charset="0"/>
        <a:buChar char="•"/>
        <a:defRPr sz="2200">
          <a:solidFill>
            <a:schemeClr val="tx1"/>
          </a:solidFill>
          <a:latin typeface="+mn-lt"/>
          <a:ea typeface="+mn-ea"/>
          <a:cs typeface="+mn-cs"/>
          <a:sym typeface="Gill Sans" charset="0"/>
        </a:defRPr>
      </a:lvl7pPr>
      <a:lvl8pPr marL="2747302" indent="-346896" algn="l" rtl="0" eaLnBrk="1" fontAlgn="base" hangingPunct="1">
        <a:spcBef>
          <a:spcPts val="2672"/>
        </a:spcBef>
        <a:spcAft>
          <a:spcPct val="0"/>
        </a:spcAft>
        <a:buSzPct val="171000"/>
        <a:buFont typeface="Gill Sans" charset="0"/>
        <a:buChar char="•"/>
        <a:defRPr sz="2200">
          <a:solidFill>
            <a:schemeClr val="tx1"/>
          </a:solidFill>
          <a:latin typeface="+mn-lt"/>
          <a:ea typeface="+mn-ea"/>
          <a:cs typeface="+mn-cs"/>
          <a:sym typeface="Gill Sans" charset="0"/>
        </a:defRPr>
      </a:lvl8pPr>
      <a:lvl9pPr marL="3068546" indent="-346896" algn="l" rtl="0" eaLnBrk="1" fontAlgn="base" hangingPunct="1">
        <a:spcBef>
          <a:spcPts val="2672"/>
        </a:spcBef>
        <a:spcAft>
          <a:spcPct val="0"/>
        </a:spcAft>
        <a:buSzPct val="171000"/>
        <a:buFont typeface="Gill Sans" charset="0"/>
        <a:buChar char="•"/>
        <a:defRPr sz="2200">
          <a:solidFill>
            <a:schemeClr val="tx1"/>
          </a:solidFill>
          <a:latin typeface="+mn-lt"/>
          <a:ea typeface="+mn-ea"/>
          <a:cs typeface="+mn-cs"/>
          <a:sym typeface="Gill Sans" charset="0"/>
        </a:defRPr>
      </a:lvl9pPr>
    </p:bodyStyle>
    <p:otherStyle>
      <a:defPPr>
        <a:defRPr lang="en-US"/>
      </a:defPPr>
      <a:lvl1pPr marL="0" algn="l" defTabSz="321241" rtl="0" eaLnBrk="1" latinLnBrk="0" hangingPunct="1">
        <a:defRPr sz="1300" kern="1200">
          <a:solidFill>
            <a:schemeClr val="tx1"/>
          </a:solidFill>
          <a:latin typeface="+mn-lt"/>
          <a:ea typeface="+mn-ea"/>
          <a:cs typeface="+mn-cs"/>
        </a:defRPr>
      </a:lvl1pPr>
      <a:lvl2pPr marL="321241" algn="l" defTabSz="321241" rtl="0" eaLnBrk="1" latinLnBrk="0" hangingPunct="1">
        <a:defRPr sz="1300" kern="1200">
          <a:solidFill>
            <a:schemeClr val="tx1"/>
          </a:solidFill>
          <a:latin typeface="+mn-lt"/>
          <a:ea typeface="+mn-ea"/>
          <a:cs typeface="+mn-cs"/>
        </a:defRPr>
      </a:lvl2pPr>
      <a:lvl3pPr marL="642486" algn="l" defTabSz="321241" rtl="0" eaLnBrk="1" latinLnBrk="0" hangingPunct="1">
        <a:defRPr sz="1300" kern="1200">
          <a:solidFill>
            <a:schemeClr val="tx1"/>
          </a:solidFill>
          <a:latin typeface="+mn-lt"/>
          <a:ea typeface="+mn-ea"/>
          <a:cs typeface="+mn-cs"/>
        </a:defRPr>
      </a:lvl3pPr>
      <a:lvl4pPr marL="963727" algn="l" defTabSz="321241" rtl="0" eaLnBrk="1" latinLnBrk="0" hangingPunct="1">
        <a:defRPr sz="1300" kern="1200">
          <a:solidFill>
            <a:schemeClr val="tx1"/>
          </a:solidFill>
          <a:latin typeface="+mn-lt"/>
          <a:ea typeface="+mn-ea"/>
          <a:cs typeface="+mn-cs"/>
        </a:defRPr>
      </a:lvl4pPr>
      <a:lvl5pPr marL="1284973" algn="l" defTabSz="321241" rtl="0" eaLnBrk="1" latinLnBrk="0" hangingPunct="1">
        <a:defRPr sz="1300" kern="1200">
          <a:solidFill>
            <a:schemeClr val="tx1"/>
          </a:solidFill>
          <a:latin typeface="+mn-lt"/>
          <a:ea typeface="+mn-ea"/>
          <a:cs typeface="+mn-cs"/>
        </a:defRPr>
      </a:lvl5pPr>
      <a:lvl6pPr marL="1606216" algn="l" defTabSz="321241" rtl="0" eaLnBrk="1" latinLnBrk="0" hangingPunct="1">
        <a:defRPr sz="1300" kern="1200">
          <a:solidFill>
            <a:schemeClr val="tx1"/>
          </a:solidFill>
          <a:latin typeface="+mn-lt"/>
          <a:ea typeface="+mn-ea"/>
          <a:cs typeface="+mn-cs"/>
        </a:defRPr>
      </a:lvl6pPr>
      <a:lvl7pPr marL="1927460" algn="l" defTabSz="321241" rtl="0" eaLnBrk="1" latinLnBrk="0" hangingPunct="1">
        <a:defRPr sz="1300" kern="1200">
          <a:solidFill>
            <a:schemeClr val="tx1"/>
          </a:solidFill>
          <a:latin typeface="+mn-lt"/>
          <a:ea typeface="+mn-ea"/>
          <a:cs typeface="+mn-cs"/>
        </a:defRPr>
      </a:lvl7pPr>
      <a:lvl8pPr marL="2248706" algn="l" defTabSz="321241" rtl="0" eaLnBrk="1" latinLnBrk="0" hangingPunct="1">
        <a:defRPr sz="1300" kern="1200">
          <a:solidFill>
            <a:schemeClr val="tx1"/>
          </a:solidFill>
          <a:latin typeface="+mn-lt"/>
          <a:ea typeface="+mn-ea"/>
          <a:cs typeface="+mn-cs"/>
        </a:defRPr>
      </a:lvl8pPr>
      <a:lvl9pPr marL="2569949" algn="l" defTabSz="321241" rtl="0" eaLnBrk="1" latinLnBrk="0" hangingPunct="1">
        <a:defRPr sz="13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bwMode="auto">
          <a:xfrm>
            <a:off x="178594" y="366131"/>
            <a:ext cx="8072438" cy="6697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689" tIns="35689" rIns="35689" bIns="35689" numCol="1" anchor="ctr" anchorCtr="0" compatLnSpc="1">
            <a:prstTxWarp prst="textNoShape">
              <a:avLst/>
            </a:prstTxWarp>
          </a:bodyPr>
          <a:lstStyle/>
          <a:p>
            <a:pPr lvl="0"/>
            <a:r>
              <a:rPr lang="en-US" smtClean="0">
                <a:sym typeface="Helvetica Neue" charset="0"/>
              </a:rPr>
              <a:t>Click to edit Master title style</a:t>
            </a:r>
            <a:endParaRPr lang="en-US">
              <a:sym typeface="Helvetica Neue" charset="0"/>
            </a:endParaRPr>
          </a:p>
        </p:txBody>
      </p:sp>
      <p:sp>
        <p:nvSpPr>
          <p:cNvPr id="15362" name="Rectangle 2"/>
          <p:cNvSpPr>
            <a:spLocks noGrp="1" noChangeArrowheads="1"/>
          </p:cNvSpPr>
          <p:nvPr>
            <p:ph type="body" idx="1"/>
          </p:nvPr>
        </p:nvSpPr>
        <p:spPr bwMode="auto">
          <a:xfrm>
            <a:off x="892983" y="1241226"/>
            <a:ext cx="7358063" cy="47238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689" tIns="35689" rIns="35689" bIns="35689" numCol="1" anchor="t" anchorCtr="0" compatLnSpc="1">
            <a:prstTxWarp prst="textNoShape">
              <a:avLst/>
            </a:prstTxWarp>
          </a:bodyPr>
          <a:lstStyle/>
          <a:p>
            <a:pPr lvl="0"/>
            <a:r>
              <a:rPr lang="en-US" smtClean="0">
                <a:sym typeface="Helvetica Neue" charset="0"/>
              </a:rPr>
              <a:t>Click to edit Master text styles</a:t>
            </a:r>
          </a:p>
          <a:p>
            <a:pPr lvl="1"/>
            <a:r>
              <a:rPr lang="en-US" smtClean="0">
                <a:sym typeface="Helvetica Neue" charset="0"/>
              </a:rPr>
              <a:t>Second level</a:t>
            </a:r>
          </a:p>
          <a:p>
            <a:pPr lvl="2"/>
            <a:r>
              <a:rPr lang="en-US" smtClean="0">
                <a:sym typeface="Helvetica Neue" charset="0"/>
              </a:rPr>
              <a:t>Third level</a:t>
            </a:r>
          </a:p>
          <a:p>
            <a:pPr lvl="3"/>
            <a:r>
              <a:rPr lang="en-US" smtClean="0">
                <a:sym typeface="Helvetica Neue" charset="0"/>
              </a:rPr>
              <a:t>Fourth level</a:t>
            </a:r>
          </a:p>
          <a:p>
            <a:pPr lvl="4"/>
            <a:r>
              <a:rPr lang="en-US" smtClean="0">
                <a:sym typeface="Helvetica Neue" charset="0"/>
              </a:rPr>
              <a:t>Fifth level</a:t>
            </a:r>
            <a:endParaRPr lang="en-US">
              <a:sym typeface="Helvetica Neue" charset="0"/>
            </a:endParaRPr>
          </a:p>
        </p:txBody>
      </p:sp>
      <p:sp>
        <p:nvSpPr>
          <p:cNvPr id="15363" name="Text Box 3"/>
          <p:cNvSpPr txBox="1">
            <a:spLocks noGrp="1" noChangeArrowheads="1"/>
          </p:cNvSpPr>
          <p:nvPr>
            <p:ph type="sldNum" sz="quarter" idx="4"/>
          </p:nvPr>
        </p:nvSpPr>
        <p:spPr bwMode="auto">
          <a:xfrm>
            <a:off x="4457045" y="6554404"/>
            <a:ext cx="219893" cy="214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64245" tIns="32121" rIns="64245" bIns="32121" numCol="1" anchor="t" anchorCtr="0" compatLnSpc="1">
            <a:prstTxWarp prst="textNoShape">
              <a:avLst/>
            </a:prstTxWarp>
          </a:bodyPr>
          <a:lstStyle>
            <a:lvl1pPr algn="ctr">
              <a:defRPr sz="1000">
                <a:solidFill>
                  <a:srgbClr val="003366"/>
                </a:solidFill>
                <a:latin typeface="+mn-lt"/>
                <a:ea typeface="ＭＳ Ｐゴシック" charset="0"/>
                <a:cs typeface="Helvetica Neue" charset="0"/>
              </a:defRPr>
            </a:lvl1pPr>
            <a:lvl2pPr algn="l">
              <a:defRPr sz="800">
                <a:solidFill>
                  <a:schemeClr val="tx1"/>
                </a:solidFill>
                <a:latin typeface="+mn-lt"/>
                <a:ea typeface="ＭＳ Ｐゴシック" charset="0"/>
              </a:defRPr>
            </a:lvl2pPr>
            <a:lvl3pPr algn="l">
              <a:defRPr sz="800">
                <a:solidFill>
                  <a:schemeClr val="tx1"/>
                </a:solidFill>
                <a:latin typeface="+mn-lt"/>
                <a:ea typeface="ＭＳ Ｐゴシック" charset="0"/>
              </a:defRPr>
            </a:lvl3pPr>
            <a:lvl4pPr algn="l">
              <a:defRPr sz="800">
                <a:solidFill>
                  <a:schemeClr val="tx1"/>
                </a:solidFill>
                <a:latin typeface="+mn-lt"/>
                <a:ea typeface="ＭＳ Ｐゴシック" charset="0"/>
              </a:defRPr>
            </a:lvl4pPr>
            <a:lvl5pPr algn="l">
              <a:defRPr sz="800">
                <a:solidFill>
                  <a:schemeClr val="tx1"/>
                </a:solidFill>
                <a:latin typeface="+mn-lt"/>
                <a:ea typeface="ＭＳ Ｐゴシック" charset="0"/>
              </a:defRPr>
            </a:lvl5pPr>
            <a:lvl6pPr fontAlgn="base">
              <a:spcBef>
                <a:spcPct val="0"/>
              </a:spcBef>
              <a:spcAft>
                <a:spcPct val="0"/>
              </a:spcAft>
              <a:defRPr sz="800">
                <a:solidFill>
                  <a:schemeClr val="tx1"/>
                </a:solidFill>
                <a:latin typeface="+mn-lt"/>
                <a:ea typeface="ＭＳ Ｐゴシック" charset="0"/>
              </a:defRPr>
            </a:lvl6pPr>
            <a:lvl7pPr fontAlgn="base">
              <a:spcBef>
                <a:spcPct val="0"/>
              </a:spcBef>
              <a:spcAft>
                <a:spcPct val="0"/>
              </a:spcAft>
              <a:defRPr sz="800">
                <a:solidFill>
                  <a:schemeClr val="tx1"/>
                </a:solidFill>
                <a:latin typeface="+mn-lt"/>
                <a:ea typeface="ＭＳ Ｐゴシック" charset="0"/>
              </a:defRPr>
            </a:lvl7pPr>
            <a:lvl8pPr fontAlgn="base">
              <a:spcBef>
                <a:spcPct val="0"/>
              </a:spcBef>
              <a:spcAft>
                <a:spcPct val="0"/>
              </a:spcAft>
              <a:defRPr sz="800">
                <a:solidFill>
                  <a:schemeClr val="tx1"/>
                </a:solidFill>
                <a:latin typeface="+mn-lt"/>
                <a:ea typeface="ＭＳ Ｐゴシック" charset="0"/>
              </a:defRPr>
            </a:lvl8pPr>
            <a:lvl9pPr fontAlgn="base">
              <a:spcBef>
                <a:spcPct val="0"/>
              </a:spcBef>
              <a:spcAft>
                <a:spcPct val="0"/>
              </a:spcAft>
              <a:defRPr sz="800">
                <a:solidFill>
                  <a:schemeClr val="tx1"/>
                </a:solidFill>
                <a:latin typeface="+mn-lt"/>
                <a:ea typeface="ＭＳ Ｐゴシック" charset="0"/>
              </a:defRPr>
            </a:lvl9pPr>
          </a:lstStyle>
          <a:p>
            <a:fld id="{30FAF6C2-2B85-7F42-AB68-1D0D7854404A}" type="slidenum">
              <a:rPr lang="en-US"/>
              <a:pPr/>
              <a:t>‹N›</a:t>
            </a:fld>
            <a:endParaRPr lang="en-US"/>
          </a:p>
        </p:txBody>
      </p:sp>
      <p:grpSp>
        <p:nvGrpSpPr>
          <p:cNvPr id="15367" name="Group 7"/>
          <p:cNvGrpSpPr>
            <a:grpSpLocks/>
          </p:cNvGrpSpPr>
          <p:nvPr/>
        </p:nvGrpSpPr>
        <p:grpSpPr bwMode="auto">
          <a:xfrm>
            <a:off x="0" y="-8930"/>
            <a:ext cx="9144000" cy="440904"/>
            <a:chOff x="0" y="0"/>
            <a:chExt cx="8192" cy="395"/>
          </a:xfrm>
        </p:grpSpPr>
        <p:pic>
          <p:nvPicPr>
            <p:cNvPr id="15364"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8"/>
              <a:ext cx="8192"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5365" name="Rectangle 5"/>
            <p:cNvSpPr>
              <a:spLocks/>
            </p:cNvSpPr>
            <p:nvPr/>
          </p:nvSpPr>
          <p:spPr bwMode="auto">
            <a:xfrm>
              <a:off x="5302" y="86"/>
              <a:ext cx="2817"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r"/>
              <a:r>
                <a:rPr lang="en-US" sz="1300" b="1">
                  <a:solidFill>
                    <a:srgbClr val="FFFFFF"/>
                  </a:solidFill>
                  <a:latin typeface="Palatino" charset="0"/>
                  <a:ea typeface="ＭＳ Ｐゴシック" charset="0"/>
                  <a:cs typeface="Palatino" charset="0"/>
                  <a:sym typeface="Palatino" charset="0"/>
                </a:rPr>
                <a:t>Large Binocular Telescope Interferometer</a:t>
              </a:r>
            </a:p>
          </p:txBody>
        </p:sp>
        <p:pic>
          <p:nvPicPr>
            <p:cNvPr id="15366"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92" y="0"/>
              <a:ext cx="440" cy="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pic>
        <p:nvPicPr>
          <p:cNvPr id="15368" name="Picture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46859" y="-17845"/>
            <a:ext cx="767953" cy="405185"/>
          </a:xfrm>
          <a:prstGeom prst="rect">
            <a:avLst/>
          </a:prstGeom>
          <a:noFill/>
          <a:ln>
            <a:noFill/>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5369" name="Picture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80742" y="26791"/>
            <a:ext cx="366117" cy="312539"/>
          </a:xfrm>
          <a:prstGeom prst="rect">
            <a:avLst/>
          </a:prstGeom>
          <a:noFill/>
          <a:ln>
            <a:noFill/>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5370" name="Rectangle 10"/>
          <p:cNvSpPr>
            <a:spLocks/>
          </p:cNvSpPr>
          <p:nvPr/>
        </p:nvSpPr>
        <p:spPr bwMode="auto">
          <a:xfrm>
            <a:off x="842562" y="6580138"/>
            <a:ext cx="116902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000">
                <a:solidFill>
                  <a:srgbClr val="003366"/>
                </a:solidFill>
                <a:ea typeface="ＭＳ Ｐゴシック" charset="0"/>
                <a:cs typeface="Helvetica Neue" charset="0"/>
              </a:rPr>
              <a:t>September 12, 2012</a:t>
            </a:r>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ransition/>
  <p:hf hdr="0" ftr="0" dt="0"/>
  <p:txStyles>
    <p:titleStyle>
      <a:lvl1pPr algn="l" rtl="0" eaLnBrk="1" fontAlgn="base" hangingPunct="1">
        <a:spcBef>
          <a:spcPct val="0"/>
        </a:spcBef>
        <a:spcAft>
          <a:spcPct val="0"/>
        </a:spcAft>
        <a:defRPr sz="4200">
          <a:solidFill>
            <a:schemeClr val="tx1"/>
          </a:solidFill>
          <a:latin typeface="+mj-lt"/>
          <a:ea typeface="+mj-ea"/>
          <a:cs typeface="+mj-cs"/>
          <a:sym typeface="Helvetica Neue" charset="0"/>
        </a:defRPr>
      </a:lvl1pPr>
      <a:lvl2pPr algn="l" rtl="0" eaLnBrk="1" fontAlgn="base" hangingPunct="1">
        <a:spcBef>
          <a:spcPct val="0"/>
        </a:spcBef>
        <a:spcAft>
          <a:spcPct val="0"/>
        </a:spcAft>
        <a:defRPr sz="4200">
          <a:solidFill>
            <a:schemeClr val="tx1"/>
          </a:solidFill>
          <a:latin typeface="Helvetica Neue" charset="0"/>
          <a:ea typeface="ヒラギノ角ゴ ProN W3" charset="0"/>
          <a:cs typeface="ヒラギノ角ゴ ProN W3" charset="0"/>
          <a:sym typeface="Helvetica Neue" charset="0"/>
        </a:defRPr>
      </a:lvl2pPr>
      <a:lvl3pPr algn="l" rtl="0" eaLnBrk="1" fontAlgn="base" hangingPunct="1">
        <a:spcBef>
          <a:spcPct val="0"/>
        </a:spcBef>
        <a:spcAft>
          <a:spcPct val="0"/>
        </a:spcAft>
        <a:defRPr sz="4200">
          <a:solidFill>
            <a:schemeClr val="tx1"/>
          </a:solidFill>
          <a:latin typeface="Helvetica Neue" charset="0"/>
          <a:ea typeface="ヒラギノ角ゴ ProN W3" charset="0"/>
          <a:cs typeface="ヒラギノ角ゴ ProN W3" charset="0"/>
          <a:sym typeface="Helvetica Neue" charset="0"/>
        </a:defRPr>
      </a:lvl3pPr>
      <a:lvl4pPr algn="l" rtl="0" eaLnBrk="1" fontAlgn="base" hangingPunct="1">
        <a:spcBef>
          <a:spcPct val="0"/>
        </a:spcBef>
        <a:spcAft>
          <a:spcPct val="0"/>
        </a:spcAft>
        <a:defRPr sz="4200">
          <a:solidFill>
            <a:schemeClr val="tx1"/>
          </a:solidFill>
          <a:latin typeface="Helvetica Neue" charset="0"/>
          <a:ea typeface="ヒラギノ角ゴ ProN W3" charset="0"/>
          <a:cs typeface="ヒラギノ角ゴ ProN W3" charset="0"/>
          <a:sym typeface="Helvetica Neue" charset="0"/>
        </a:defRPr>
      </a:lvl4pPr>
      <a:lvl5pPr algn="l" rtl="0" eaLnBrk="1" fontAlgn="base" hangingPunct="1">
        <a:spcBef>
          <a:spcPct val="0"/>
        </a:spcBef>
        <a:spcAft>
          <a:spcPct val="0"/>
        </a:spcAft>
        <a:defRPr sz="4200">
          <a:solidFill>
            <a:schemeClr val="tx1"/>
          </a:solidFill>
          <a:latin typeface="Helvetica Neue" charset="0"/>
          <a:ea typeface="ヒラギノ角ゴ ProN W3" charset="0"/>
          <a:cs typeface="ヒラギノ角ゴ ProN W3" charset="0"/>
          <a:sym typeface="Helvetica Neue" charset="0"/>
        </a:defRPr>
      </a:lvl5pPr>
      <a:lvl6pPr marL="321225" algn="l" rtl="0" eaLnBrk="1" fontAlgn="base" hangingPunct="1">
        <a:spcBef>
          <a:spcPct val="0"/>
        </a:spcBef>
        <a:spcAft>
          <a:spcPct val="0"/>
        </a:spcAft>
        <a:defRPr sz="4200">
          <a:solidFill>
            <a:schemeClr val="tx1"/>
          </a:solidFill>
          <a:latin typeface="Helvetica Neue" charset="0"/>
          <a:ea typeface="ヒラギノ角ゴ ProN W3" charset="0"/>
          <a:cs typeface="ヒラギノ角ゴ ProN W3" charset="0"/>
          <a:sym typeface="Helvetica Neue" charset="0"/>
        </a:defRPr>
      </a:lvl6pPr>
      <a:lvl7pPr marL="642453" algn="l" rtl="0" eaLnBrk="1" fontAlgn="base" hangingPunct="1">
        <a:spcBef>
          <a:spcPct val="0"/>
        </a:spcBef>
        <a:spcAft>
          <a:spcPct val="0"/>
        </a:spcAft>
        <a:defRPr sz="4200">
          <a:solidFill>
            <a:schemeClr val="tx1"/>
          </a:solidFill>
          <a:latin typeface="Helvetica Neue" charset="0"/>
          <a:ea typeface="ヒラギノ角ゴ ProN W3" charset="0"/>
          <a:cs typeface="ヒラギノ角ゴ ProN W3" charset="0"/>
          <a:sym typeface="Helvetica Neue" charset="0"/>
        </a:defRPr>
      </a:lvl7pPr>
      <a:lvl8pPr marL="963678" algn="l" rtl="0" eaLnBrk="1" fontAlgn="base" hangingPunct="1">
        <a:spcBef>
          <a:spcPct val="0"/>
        </a:spcBef>
        <a:spcAft>
          <a:spcPct val="0"/>
        </a:spcAft>
        <a:defRPr sz="4200">
          <a:solidFill>
            <a:schemeClr val="tx1"/>
          </a:solidFill>
          <a:latin typeface="Helvetica Neue" charset="0"/>
          <a:ea typeface="ヒラギノ角ゴ ProN W3" charset="0"/>
          <a:cs typeface="ヒラギノ角ゴ ProN W3" charset="0"/>
          <a:sym typeface="Helvetica Neue" charset="0"/>
        </a:defRPr>
      </a:lvl8pPr>
      <a:lvl9pPr marL="1284908" algn="l" rtl="0" eaLnBrk="1" fontAlgn="base" hangingPunct="1">
        <a:spcBef>
          <a:spcPct val="0"/>
        </a:spcBef>
        <a:spcAft>
          <a:spcPct val="0"/>
        </a:spcAft>
        <a:defRPr sz="4200">
          <a:solidFill>
            <a:schemeClr val="tx1"/>
          </a:solidFill>
          <a:latin typeface="Helvetica Neue" charset="0"/>
          <a:ea typeface="ヒラギノ角ゴ ProN W3" charset="0"/>
          <a:cs typeface="ヒラギノ角ゴ ProN W3" charset="0"/>
          <a:sym typeface="Helvetica Neue" charset="0"/>
        </a:defRPr>
      </a:lvl9pPr>
    </p:titleStyle>
    <p:bodyStyle>
      <a:lvl1pPr marL="588918" indent="-401531" algn="l" rtl="0" eaLnBrk="1" fontAlgn="base" hangingPunct="1">
        <a:spcBef>
          <a:spcPts val="1687"/>
        </a:spcBef>
        <a:spcAft>
          <a:spcPct val="0"/>
        </a:spcAft>
        <a:buSzPct val="100000"/>
        <a:buFont typeface="Helvetica Neue" charset="0"/>
        <a:buChar char="•"/>
        <a:defRPr sz="2400">
          <a:solidFill>
            <a:schemeClr val="tx1"/>
          </a:solidFill>
          <a:latin typeface="+mn-lt"/>
          <a:ea typeface="+mn-ea"/>
          <a:cs typeface="+mn-cs"/>
          <a:sym typeface="Helvetica Neue" charset="0"/>
        </a:defRPr>
      </a:lvl1pPr>
      <a:lvl2pPr marL="901222" indent="-401531" algn="l" rtl="0" eaLnBrk="1" fontAlgn="base" hangingPunct="1">
        <a:spcBef>
          <a:spcPts val="1687"/>
        </a:spcBef>
        <a:spcAft>
          <a:spcPct val="0"/>
        </a:spcAft>
        <a:buSzPct val="100000"/>
        <a:buFont typeface="Helvetica Neue" charset="0"/>
        <a:buChar char="•"/>
        <a:defRPr sz="2400">
          <a:solidFill>
            <a:schemeClr val="tx1"/>
          </a:solidFill>
          <a:latin typeface="+mn-lt"/>
          <a:ea typeface="+mn-ea"/>
          <a:cs typeface="+mn-cs"/>
          <a:sym typeface="Helvetica Neue" charset="0"/>
        </a:defRPr>
      </a:lvl2pPr>
      <a:lvl3pPr marL="1213526" indent="-401531" algn="l" rtl="0" eaLnBrk="1" fontAlgn="base" hangingPunct="1">
        <a:spcBef>
          <a:spcPts val="1687"/>
        </a:spcBef>
        <a:spcAft>
          <a:spcPct val="0"/>
        </a:spcAft>
        <a:buSzPct val="100000"/>
        <a:buFont typeface="Helvetica Neue" charset="0"/>
        <a:buChar char="•"/>
        <a:defRPr sz="2400">
          <a:solidFill>
            <a:schemeClr val="tx1"/>
          </a:solidFill>
          <a:latin typeface="+mn-lt"/>
          <a:ea typeface="+mn-ea"/>
          <a:cs typeface="+mn-cs"/>
          <a:sym typeface="Helvetica Neue" charset="0"/>
        </a:defRPr>
      </a:lvl3pPr>
      <a:lvl4pPr marL="1525830" indent="-401531" algn="l" rtl="0" eaLnBrk="1" fontAlgn="base" hangingPunct="1">
        <a:spcBef>
          <a:spcPts val="1687"/>
        </a:spcBef>
        <a:spcAft>
          <a:spcPct val="0"/>
        </a:spcAft>
        <a:buSzPct val="100000"/>
        <a:buFont typeface="Helvetica Neue" charset="0"/>
        <a:buChar char="•"/>
        <a:defRPr sz="2400">
          <a:solidFill>
            <a:schemeClr val="tx1"/>
          </a:solidFill>
          <a:latin typeface="+mn-lt"/>
          <a:ea typeface="+mn-ea"/>
          <a:cs typeface="+mn-cs"/>
          <a:sym typeface="Helvetica Neue" charset="0"/>
        </a:defRPr>
      </a:lvl4pPr>
      <a:lvl5pPr marL="1838134" indent="-401531" algn="l" rtl="0" eaLnBrk="1" fontAlgn="base" hangingPunct="1">
        <a:spcBef>
          <a:spcPts val="1687"/>
        </a:spcBef>
        <a:spcAft>
          <a:spcPct val="0"/>
        </a:spcAft>
        <a:buSzPct val="100000"/>
        <a:buFont typeface="Helvetica Neue" charset="0"/>
        <a:buChar char="•"/>
        <a:defRPr sz="2400">
          <a:solidFill>
            <a:schemeClr val="tx1"/>
          </a:solidFill>
          <a:latin typeface="+mn-lt"/>
          <a:ea typeface="+mn-ea"/>
          <a:cs typeface="+mn-cs"/>
          <a:sym typeface="Helvetica Neue" charset="0"/>
        </a:defRPr>
      </a:lvl5pPr>
      <a:lvl6pPr marL="2159357" indent="-401531" algn="l" rtl="0" eaLnBrk="1" fontAlgn="base" hangingPunct="1">
        <a:spcBef>
          <a:spcPts val="1687"/>
        </a:spcBef>
        <a:spcAft>
          <a:spcPct val="0"/>
        </a:spcAft>
        <a:buSzPct val="100000"/>
        <a:buFont typeface="Helvetica Neue" charset="0"/>
        <a:buChar char="•"/>
        <a:defRPr sz="2400">
          <a:solidFill>
            <a:schemeClr val="tx1"/>
          </a:solidFill>
          <a:latin typeface="+mn-lt"/>
          <a:ea typeface="+mn-ea"/>
          <a:cs typeface="+mn-cs"/>
          <a:sym typeface="Helvetica Neue" charset="0"/>
        </a:defRPr>
      </a:lvl6pPr>
      <a:lvl7pPr marL="2480587" indent="-401531" algn="l" rtl="0" eaLnBrk="1" fontAlgn="base" hangingPunct="1">
        <a:spcBef>
          <a:spcPts val="1687"/>
        </a:spcBef>
        <a:spcAft>
          <a:spcPct val="0"/>
        </a:spcAft>
        <a:buSzPct val="100000"/>
        <a:buFont typeface="Helvetica Neue" charset="0"/>
        <a:buChar char="•"/>
        <a:defRPr sz="2400">
          <a:solidFill>
            <a:schemeClr val="tx1"/>
          </a:solidFill>
          <a:latin typeface="+mn-lt"/>
          <a:ea typeface="+mn-ea"/>
          <a:cs typeface="+mn-cs"/>
          <a:sym typeface="Helvetica Neue" charset="0"/>
        </a:defRPr>
      </a:lvl7pPr>
      <a:lvl8pPr marL="2801811" indent="-401531" algn="l" rtl="0" eaLnBrk="1" fontAlgn="base" hangingPunct="1">
        <a:spcBef>
          <a:spcPts val="1687"/>
        </a:spcBef>
        <a:spcAft>
          <a:spcPct val="0"/>
        </a:spcAft>
        <a:buSzPct val="100000"/>
        <a:buFont typeface="Helvetica Neue" charset="0"/>
        <a:buChar char="•"/>
        <a:defRPr sz="2400">
          <a:solidFill>
            <a:schemeClr val="tx1"/>
          </a:solidFill>
          <a:latin typeface="+mn-lt"/>
          <a:ea typeface="+mn-ea"/>
          <a:cs typeface="+mn-cs"/>
          <a:sym typeface="Helvetica Neue" charset="0"/>
        </a:defRPr>
      </a:lvl8pPr>
      <a:lvl9pPr marL="3123040" indent="-401531" algn="l" rtl="0" eaLnBrk="1" fontAlgn="base" hangingPunct="1">
        <a:spcBef>
          <a:spcPts val="1687"/>
        </a:spcBef>
        <a:spcAft>
          <a:spcPct val="0"/>
        </a:spcAft>
        <a:buSzPct val="100000"/>
        <a:buFont typeface="Helvetica Neue" charset="0"/>
        <a:buChar char="•"/>
        <a:defRPr sz="2400">
          <a:solidFill>
            <a:schemeClr val="tx1"/>
          </a:solidFill>
          <a:latin typeface="+mn-lt"/>
          <a:ea typeface="+mn-ea"/>
          <a:cs typeface="+mn-cs"/>
          <a:sym typeface="Helvetica Neue" charset="0"/>
        </a:defRPr>
      </a:lvl9pPr>
    </p:bodyStyle>
    <p:otherStyle>
      <a:defPPr>
        <a:defRPr lang="en-US"/>
      </a:defPPr>
      <a:lvl1pPr marL="0" algn="l" defTabSz="321225" rtl="0" eaLnBrk="1" latinLnBrk="0" hangingPunct="1">
        <a:defRPr sz="1300" kern="1200">
          <a:solidFill>
            <a:schemeClr val="tx1"/>
          </a:solidFill>
          <a:latin typeface="+mn-lt"/>
          <a:ea typeface="+mn-ea"/>
          <a:cs typeface="+mn-cs"/>
        </a:defRPr>
      </a:lvl1pPr>
      <a:lvl2pPr marL="321225" algn="l" defTabSz="321225" rtl="0" eaLnBrk="1" latinLnBrk="0" hangingPunct="1">
        <a:defRPr sz="1300" kern="1200">
          <a:solidFill>
            <a:schemeClr val="tx1"/>
          </a:solidFill>
          <a:latin typeface="+mn-lt"/>
          <a:ea typeface="+mn-ea"/>
          <a:cs typeface="+mn-cs"/>
        </a:defRPr>
      </a:lvl2pPr>
      <a:lvl3pPr marL="642453" algn="l" defTabSz="321225" rtl="0" eaLnBrk="1" latinLnBrk="0" hangingPunct="1">
        <a:defRPr sz="1300" kern="1200">
          <a:solidFill>
            <a:schemeClr val="tx1"/>
          </a:solidFill>
          <a:latin typeface="+mn-lt"/>
          <a:ea typeface="+mn-ea"/>
          <a:cs typeface="+mn-cs"/>
        </a:defRPr>
      </a:lvl3pPr>
      <a:lvl4pPr marL="963678" algn="l" defTabSz="321225" rtl="0" eaLnBrk="1" latinLnBrk="0" hangingPunct="1">
        <a:defRPr sz="1300" kern="1200">
          <a:solidFill>
            <a:schemeClr val="tx1"/>
          </a:solidFill>
          <a:latin typeface="+mn-lt"/>
          <a:ea typeface="+mn-ea"/>
          <a:cs typeface="+mn-cs"/>
        </a:defRPr>
      </a:lvl4pPr>
      <a:lvl5pPr marL="1284908" algn="l" defTabSz="321225" rtl="0" eaLnBrk="1" latinLnBrk="0" hangingPunct="1">
        <a:defRPr sz="1300" kern="1200">
          <a:solidFill>
            <a:schemeClr val="tx1"/>
          </a:solidFill>
          <a:latin typeface="+mn-lt"/>
          <a:ea typeface="+mn-ea"/>
          <a:cs typeface="+mn-cs"/>
        </a:defRPr>
      </a:lvl5pPr>
      <a:lvl6pPr marL="1606134" algn="l" defTabSz="321225" rtl="0" eaLnBrk="1" latinLnBrk="0" hangingPunct="1">
        <a:defRPr sz="1300" kern="1200">
          <a:solidFill>
            <a:schemeClr val="tx1"/>
          </a:solidFill>
          <a:latin typeface="+mn-lt"/>
          <a:ea typeface="+mn-ea"/>
          <a:cs typeface="+mn-cs"/>
        </a:defRPr>
      </a:lvl6pPr>
      <a:lvl7pPr marL="1927362" algn="l" defTabSz="321225" rtl="0" eaLnBrk="1" latinLnBrk="0" hangingPunct="1">
        <a:defRPr sz="1300" kern="1200">
          <a:solidFill>
            <a:schemeClr val="tx1"/>
          </a:solidFill>
          <a:latin typeface="+mn-lt"/>
          <a:ea typeface="+mn-ea"/>
          <a:cs typeface="+mn-cs"/>
        </a:defRPr>
      </a:lvl7pPr>
      <a:lvl8pPr marL="2248591" algn="l" defTabSz="321225" rtl="0" eaLnBrk="1" latinLnBrk="0" hangingPunct="1">
        <a:defRPr sz="1300" kern="1200">
          <a:solidFill>
            <a:schemeClr val="tx1"/>
          </a:solidFill>
          <a:latin typeface="+mn-lt"/>
          <a:ea typeface="+mn-ea"/>
          <a:cs typeface="+mn-cs"/>
        </a:defRPr>
      </a:lvl8pPr>
      <a:lvl9pPr marL="2569817" algn="l" defTabSz="321225"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178594" y="366118"/>
            <a:ext cx="8072438" cy="6697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15" tIns="35715" rIns="35715" bIns="35715" numCol="1" anchor="ctr" anchorCtr="0" compatLnSpc="1">
            <a:prstTxWarp prst="textNoShape">
              <a:avLst/>
            </a:prstTxWarp>
          </a:bodyPr>
          <a:lstStyle/>
          <a:p>
            <a:pPr lvl="0"/>
            <a:r>
              <a:rPr lang="en-US" smtClean="0">
                <a:sym typeface="Helvetica Neue" charset="0"/>
              </a:rPr>
              <a:t>Click to edit Master title style</a:t>
            </a:r>
            <a:endParaRPr lang="en-US">
              <a:sym typeface="Helvetica Neue" charset="0"/>
            </a:endParaRPr>
          </a:p>
        </p:txBody>
      </p:sp>
      <p:sp>
        <p:nvSpPr>
          <p:cNvPr id="2050" name="Rectangle 2"/>
          <p:cNvSpPr>
            <a:spLocks noGrp="1" noChangeArrowheads="1"/>
          </p:cNvSpPr>
          <p:nvPr>
            <p:ph type="body" idx="1"/>
          </p:nvPr>
        </p:nvSpPr>
        <p:spPr bwMode="auto">
          <a:xfrm>
            <a:off x="892970" y="1241226"/>
            <a:ext cx="7358063" cy="47238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15" tIns="35715" rIns="35715" bIns="35715" numCol="1" anchor="t" anchorCtr="0" compatLnSpc="1">
            <a:prstTxWarp prst="textNoShape">
              <a:avLst/>
            </a:prstTxWarp>
          </a:bodyPr>
          <a:lstStyle/>
          <a:p>
            <a:pPr lvl="0"/>
            <a:r>
              <a:rPr lang="en-US" smtClean="0">
                <a:sym typeface="Helvetica Neue" charset="0"/>
              </a:rPr>
              <a:t>Click to edit Master text styles</a:t>
            </a:r>
          </a:p>
          <a:p>
            <a:pPr lvl="1"/>
            <a:r>
              <a:rPr lang="en-US" smtClean="0">
                <a:sym typeface="Helvetica Neue" charset="0"/>
              </a:rPr>
              <a:t>Second level</a:t>
            </a:r>
          </a:p>
          <a:p>
            <a:pPr lvl="2"/>
            <a:r>
              <a:rPr lang="en-US" smtClean="0">
                <a:sym typeface="Helvetica Neue" charset="0"/>
              </a:rPr>
              <a:t>Third level</a:t>
            </a:r>
          </a:p>
          <a:p>
            <a:pPr lvl="3"/>
            <a:r>
              <a:rPr lang="en-US" smtClean="0">
                <a:sym typeface="Helvetica Neue" charset="0"/>
              </a:rPr>
              <a:t>Fourth level</a:t>
            </a:r>
          </a:p>
          <a:p>
            <a:pPr lvl="4"/>
            <a:r>
              <a:rPr lang="en-US" smtClean="0">
                <a:sym typeface="Helvetica Neue" charset="0"/>
              </a:rPr>
              <a:t>Fifth level</a:t>
            </a:r>
            <a:endParaRPr lang="en-US">
              <a:sym typeface="Helvetica Neue" charset="0"/>
            </a:endParaRPr>
          </a:p>
        </p:txBody>
      </p:sp>
      <p:sp>
        <p:nvSpPr>
          <p:cNvPr id="2051" name="Text Box 3"/>
          <p:cNvSpPr txBox="1">
            <a:spLocks noGrp="1" noChangeArrowheads="1"/>
          </p:cNvSpPr>
          <p:nvPr>
            <p:ph type="sldNum" sz="quarter" idx="4"/>
          </p:nvPr>
        </p:nvSpPr>
        <p:spPr bwMode="auto">
          <a:xfrm>
            <a:off x="4457032" y="6554391"/>
            <a:ext cx="219893" cy="214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64288" tIns="32144" rIns="64288" bIns="32144" numCol="1" anchor="t" anchorCtr="0" compatLnSpc="1">
            <a:prstTxWarp prst="textNoShape">
              <a:avLst/>
            </a:prstTxWarp>
          </a:bodyPr>
          <a:lstStyle>
            <a:lvl1pPr algn="ctr">
              <a:defRPr sz="1000">
                <a:solidFill>
                  <a:srgbClr val="003366"/>
                </a:solidFill>
                <a:latin typeface="+mn-lt"/>
                <a:ea typeface="ＭＳ Ｐゴシック" charset="0"/>
                <a:cs typeface="Helvetica Neue" charset="0"/>
              </a:defRPr>
            </a:lvl1pPr>
            <a:lvl2pPr algn="l">
              <a:defRPr sz="800">
                <a:solidFill>
                  <a:schemeClr val="tx1"/>
                </a:solidFill>
                <a:latin typeface="+mn-lt"/>
                <a:ea typeface="ＭＳ Ｐゴシック" charset="0"/>
              </a:defRPr>
            </a:lvl2pPr>
            <a:lvl3pPr algn="l">
              <a:defRPr sz="800">
                <a:solidFill>
                  <a:schemeClr val="tx1"/>
                </a:solidFill>
                <a:latin typeface="+mn-lt"/>
                <a:ea typeface="ＭＳ Ｐゴシック" charset="0"/>
              </a:defRPr>
            </a:lvl3pPr>
            <a:lvl4pPr algn="l">
              <a:defRPr sz="800">
                <a:solidFill>
                  <a:schemeClr val="tx1"/>
                </a:solidFill>
                <a:latin typeface="+mn-lt"/>
                <a:ea typeface="ＭＳ Ｐゴシック" charset="0"/>
              </a:defRPr>
            </a:lvl4pPr>
            <a:lvl5pPr algn="l">
              <a:defRPr sz="800">
                <a:solidFill>
                  <a:schemeClr val="tx1"/>
                </a:solidFill>
                <a:latin typeface="+mn-lt"/>
                <a:ea typeface="ＭＳ Ｐゴシック" charset="0"/>
              </a:defRPr>
            </a:lvl5pPr>
            <a:lvl6pPr fontAlgn="base">
              <a:spcBef>
                <a:spcPct val="0"/>
              </a:spcBef>
              <a:spcAft>
                <a:spcPct val="0"/>
              </a:spcAft>
              <a:defRPr sz="800">
                <a:solidFill>
                  <a:schemeClr val="tx1"/>
                </a:solidFill>
                <a:latin typeface="+mn-lt"/>
                <a:ea typeface="ＭＳ Ｐゴシック" charset="0"/>
              </a:defRPr>
            </a:lvl6pPr>
            <a:lvl7pPr fontAlgn="base">
              <a:spcBef>
                <a:spcPct val="0"/>
              </a:spcBef>
              <a:spcAft>
                <a:spcPct val="0"/>
              </a:spcAft>
              <a:defRPr sz="800">
                <a:solidFill>
                  <a:schemeClr val="tx1"/>
                </a:solidFill>
                <a:latin typeface="+mn-lt"/>
                <a:ea typeface="ＭＳ Ｐゴシック" charset="0"/>
              </a:defRPr>
            </a:lvl7pPr>
            <a:lvl8pPr fontAlgn="base">
              <a:spcBef>
                <a:spcPct val="0"/>
              </a:spcBef>
              <a:spcAft>
                <a:spcPct val="0"/>
              </a:spcAft>
              <a:defRPr sz="800">
                <a:solidFill>
                  <a:schemeClr val="tx1"/>
                </a:solidFill>
                <a:latin typeface="+mn-lt"/>
                <a:ea typeface="ＭＳ Ｐゴシック" charset="0"/>
              </a:defRPr>
            </a:lvl8pPr>
            <a:lvl9pPr fontAlgn="base">
              <a:spcBef>
                <a:spcPct val="0"/>
              </a:spcBef>
              <a:spcAft>
                <a:spcPct val="0"/>
              </a:spcAft>
              <a:defRPr sz="800">
                <a:solidFill>
                  <a:schemeClr val="tx1"/>
                </a:solidFill>
                <a:latin typeface="+mn-lt"/>
                <a:ea typeface="ＭＳ Ｐゴシック" charset="0"/>
              </a:defRPr>
            </a:lvl9pPr>
          </a:lstStyle>
          <a:p>
            <a:fld id="{9DDA3354-5C47-BB48-B790-391C7E5C11FE}" type="slidenum">
              <a:rPr lang="en-US"/>
              <a:pPr/>
              <a:t>‹N›</a:t>
            </a:fld>
            <a:endParaRPr lang="en-US"/>
          </a:p>
        </p:txBody>
      </p:sp>
      <p:sp>
        <p:nvSpPr>
          <p:cNvPr id="2052" name="Rectangle 4"/>
          <p:cNvSpPr>
            <a:spLocks/>
          </p:cNvSpPr>
          <p:nvPr/>
        </p:nvSpPr>
        <p:spPr bwMode="auto">
          <a:xfrm>
            <a:off x="842562" y="6580138"/>
            <a:ext cx="116902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000">
                <a:solidFill>
                  <a:srgbClr val="003366"/>
                </a:solidFill>
                <a:ea typeface="ＭＳ Ｐゴシック" charset="0"/>
                <a:cs typeface="Helvetica Neue" charset="0"/>
              </a:rPr>
              <a:t>September 12, 2012</a:t>
            </a:r>
          </a:p>
        </p:txBody>
      </p:sp>
      <p:grpSp>
        <p:nvGrpSpPr>
          <p:cNvPr id="2056" name="Group 8"/>
          <p:cNvGrpSpPr>
            <a:grpSpLocks/>
          </p:cNvGrpSpPr>
          <p:nvPr/>
        </p:nvGrpSpPr>
        <p:grpSpPr bwMode="auto">
          <a:xfrm>
            <a:off x="0" y="-8930"/>
            <a:ext cx="9144000" cy="440904"/>
            <a:chOff x="0" y="0"/>
            <a:chExt cx="8192" cy="395"/>
          </a:xfrm>
        </p:grpSpPr>
        <p:pic>
          <p:nvPicPr>
            <p:cNvPr id="2053"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8"/>
              <a:ext cx="8192"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054" name="Rectangle 6"/>
            <p:cNvSpPr>
              <a:spLocks/>
            </p:cNvSpPr>
            <p:nvPr/>
          </p:nvSpPr>
          <p:spPr bwMode="auto">
            <a:xfrm>
              <a:off x="5302" y="86"/>
              <a:ext cx="2817"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r"/>
              <a:r>
                <a:rPr lang="en-US" sz="1300" b="1">
                  <a:solidFill>
                    <a:srgbClr val="FFFFFF"/>
                  </a:solidFill>
                  <a:latin typeface="Palatino" charset="0"/>
                  <a:ea typeface="ＭＳ Ｐゴシック" charset="0"/>
                  <a:cs typeface="Palatino" charset="0"/>
                  <a:sym typeface="Palatino" charset="0"/>
                </a:rPr>
                <a:t>Large Binocular Telescope Interferometer</a:t>
              </a:r>
            </a:p>
          </p:txBody>
        </p:sp>
        <p:pic>
          <p:nvPicPr>
            <p:cNvPr id="2055"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92" y="0"/>
              <a:ext cx="440" cy="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pic>
        <p:nvPicPr>
          <p:cNvPr id="2057" name="Picture 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46859" y="-17858"/>
            <a:ext cx="767953" cy="405185"/>
          </a:xfrm>
          <a:prstGeom prst="rect">
            <a:avLst/>
          </a:prstGeom>
          <a:noFill/>
          <a:ln>
            <a:noFill/>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058" name="Picture 1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80742" y="26790"/>
            <a:ext cx="366117" cy="312539"/>
          </a:xfrm>
          <a:prstGeom prst="rect">
            <a:avLst/>
          </a:prstGeom>
          <a:noFill/>
          <a:ln>
            <a:noFill/>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1" fontAlgn="base" hangingPunct="1">
        <a:spcBef>
          <a:spcPct val="0"/>
        </a:spcBef>
        <a:spcAft>
          <a:spcPct val="0"/>
        </a:spcAft>
        <a:defRPr sz="4200">
          <a:solidFill>
            <a:schemeClr val="tx1"/>
          </a:solidFill>
          <a:latin typeface="+mj-lt"/>
          <a:ea typeface="+mj-ea"/>
          <a:cs typeface="+mj-cs"/>
          <a:sym typeface="Helvetica Neue" charset="0"/>
        </a:defRPr>
      </a:lvl1pPr>
      <a:lvl2pPr algn="l" rtl="0" eaLnBrk="1" fontAlgn="base" hangingPunct="1">
        <a:spcBef>
          <a:spcPct val="0"/>
        </a:spcBef>
        <a:spcAft>
          <a:spcPct val="0"/>
        </a:spcAft>
        <a:defRPr sz="4200">
          <a:solidFill>
            <a:schemeClr val="tx1"/>
          </a:solidFill>
          <a:latin typeface="Helvetica Neue" charset="0"/>
          <a:ea typeface="ヒラギノ角ゴ ProN W3" charset="0"/>
          <a:cs typeface="ヒラギノ角ゴ ProN W3" charset="0"/>
          <a:sym typeface="Helvetica Neue" charset="0"/>
        </a:defRPr>
      </a:lvl2pPr>
      <a:lvl3pPr algn="l" rtl="0" eaLnBrk="1" fontAlgn="base" hangingPunct="1">
        <a:spcBef>
          <a:spcPct val="0"/>
        </a:spcBef>
        <a:spcAft>
          <a:spcPct val="0"/>
        </a:spcAft>
        <a:defRPr sz="4200">
          <a:solidFill>
            <a:schemeClr val="tx1"/>
          </a:solidFill>
          <a:latin typeface="Helvetica Neue" charset="0"/>
          <a:ea typeface="ヒラギノ角ゴ ProN W3" charset="0"/>
          <a:cs typeface="ヒラギノ角ゴ ProN W3" charset="0"/>
          <a:sym typeface="Helvetica Neue" charset="0"/>
        </a:defRPr>
      </a:lvl3pPr>
      <a:lvl4pPr algn="l" rtl="0" eaLnBrk="1" fontAlgn="base" hangingPunct="1">
        <a:spcBef>
          <a:spcPct val="0"/>
        </a:spcBef>
        <a:spcAft>
          <a:spcPct val="0"/>
        </a:spcAft>
        <a:defRPr sz="4200">
          <a:solidFill>
            <a:schemeClr val="tx1"/>
          </a:solidFill>
          <a:latin typeface="Helvetica Neue" charset="0"/>
          <a:ea typeface="ヒラギノ角ゴ ProN W3" charset="0"/>
          <a:cs typeface="ヒラギノ角ゴ ProN W3" charset="0"/>
          <a:sym typeface="Helvetica Neue" charset="0"/>
        </a:defRPr>
      </a:lvl4pPr>
      <a:lvl5pPr algn="l" rtl="0" eaLnBrk="1" fontAlgn="base" hangingPunct="1">
        <a:spcBef>
          <a:spcPct val="0"/>
        </a:spcBef>
        <a:spcAft>
          <a:spcPct val="0"/>
        </a:spcAft>
        <a:defRPr sz="4200">
          <a:solidFill>
            <a:schemeClr val="tx1"/>
          </a:solidFill>
          <a:latin typeface="Helvetica Neue" charset="0"/>
          <a:ea typeface="ヒラギノ角ゴ ProN W3" charset="0"/>
          <a:cs typeface="ヒラギノ角ゴ ProN W3" charset="0"/>
          <a:sym typeface="Helvetica Neue" charset="0"/>
        </a:defRPr>
      </a:lvl5pPr>
      <a:lvl6pPr marL="321440" algn="l" rtl="0" eaLnBrk="1" fontAlgn="base" hangingPunct="1">
        <a:spcBef>
          <a:spcPct val="0"/>
        </a:spcBef>
        <a:spcAft>
          <a:spcPct val="0"/>
        </a:spcAft>
        <a:defRPr sz="4200">
          <a:solidFill>
            <a:schemeClr val="tx1"/>
          </a:solidFill>
          <a:latin typeface="Helvetica Neue" charset="0"/>
          <a:ea typeface="ヒラギノ角ゴ ProN W3" charset="0"/>
          <a:cs typeface="ヒラギノ角ゴ ProN W3" charset="0"/>
          <a:sym typeface="Helvetica Neue" charset="0"/>
        </a:defRPr>
      </a:lvl6pPr>
      <a:lvl7pPr marL="642882" algn="l" rtl="0" eaLnBrk="1" fontAlgn="base" hangingPunct="1">
        <a:spcBef>
          <a:spcPct val="0"/>
        </a:spcBef>
        <a:spcAft>
          <a:spcPct val="0"/>
        </a:spcAft>
        <a:defRPr sz="4200">
          <a:solidFill>
            <a:schemeClr val="tx1"/>
          </a:solidFill>
          <a:latin typeface="Helvetica Neue" charset="0"/>
          <a:ea typeface="ヒラギノ角ゴ ProN W3" charset="0"/>
          <a:cs typeface="ヒラギノ角ゴ ProN W3" charset="0"/>
          <a:sym typeface="Helvetica Neue" charset="0"/>
        </a:defRPr>
      </a:lvl7pPr>
      <a:lvl8pPr marL="964323" algn="l" rtl="0" eaLnBrk="1" fontAlgn="base" hangingPunct="1">
        <a:spcBef>
          <a:spcPct val="0"/>
        </a:spcBef>
        <a:spcAft>
          <a:spcPct val="0"/>
        </a:spcAft>
        <a:defRPr sz="4200">
          <a:solidFill>
            <a:schemeClr val="tx1"/>
          </a:solidFill>
          <a:latin typeface="Helvetica Neue" charset="0"/>
          <a:ea typeface="ヒラギノ角ゴ ProN W3" charset="0"/>
          <a:cs typeface="ヒラギノ角ゴ ProN W3" charset="0"/>
          <a:sym typeface="Helvetica Neue" charset="0"/>
        </a:defRPr>
      </a:lvl8pPr>
      <a:lvl9pPr marL="1285763" algn="l" rtl="0" eaLnBrk="1" fontAlgn="base" hangingPunct="1">
        <a:spcBef>
          <a:spcPct val="0"/>
        </a:spcBef>
        <a:spcAft>
          <a:spcPct val="0"/>
        </a:spcAft>
        <a:defRPr sz="4200">
          <a:solidFill>
            <a:schemeClr val="tx1"/>
          </a:solidFill>
          <a:latin typeface="Helvetica Neue" charset="0"/>
          <a:ea typeface="ヒラギノ角ゴ ProN W3" charset="0"/>
          <a:cs typeface="ヒラギノ角ゴ ProN W3" charset="0"/>
          <a:sym typeface="Helvetica Neue" charset="0"/>
        </a:defRPr>
      </a:lvl9pPr>
    </p:titleStyle>
    <p:bodyStyle>
      <a:lvl1pPr marL="589308" indent="-401801" algn="l" rtl="0" eaLnBrk="1" fontAlgn="base" hangingPunct="1">
        <a:spcBef>
          <a:spcPts val="1687"/>
        </a:spcBef>
        <a:spcAft>
          <a:spcPct val="0"/>
        </a:spcAft>
        <a:buSzPct val="100000"/>
        <a:buFont typeface="Helvetica Neue" charset="0"/>
        <a:buChar char="•"/>
        <a:defRPr sz="2400">
          <a:solidFill>
            <a:schemeClr val="tx1"/>
          </a:solidFill>
          <a:latin typeface="+mn-lt"/>
          <a:ea typeface="+mn-ea"/>
          <a:cs typeface="+mn-cs"/>
          <a:sym typeface="Helvetica Neue" charset="0"/>
        </a:defRPr>
      </a:lvl1pPr>
      <a:lvl2pPr marL="901820" indent="-401801" algn="l" rtl="0" eaLnBrk="1" fontAlgn="base" hangingPunct="1">
        <a:spcBef>
          <a:spcPts val="1687"/>
        </a:spcBef>
        <a:spcAft>
          <a:spcPct val="0"/>
        </a:spcAft>
        <a:buSzPct val="100000"/>
        <a:buFont typeface="Helvetica Neue" charset="0"/>
        <a:buChar char="•"/>
        <a:defRPr sz="2400">
          <a:solidFill>
            <a:schemeClr val="tx1"/>
          </a:solidFill>
          <a:latin typeface="+mn-lt"/>
          <a:ea typeface="+mn-ea"/>
          <a:cs typeface="+mn-cs"/>
          <a:sym typeface="Helvetica Neue" charset="0"/>
        </a:defRPr>
      </a:lvl2pPr>
      <a:lvl3pPr marL="1214332" indent="-401801" algn="l" rtl="0" eaLnBrk="1" fontAlgn="base" hangingPunct="1">
        <a:spcBef>
          <a:spcPts val="1687"/>
        </a:spcBef>
        <a:spcAft>
          <a:spcPct val="0"/>
        </a:spcAft>
        <a:buSzPct val="100000"/>
        <a:buFont typeface="Helvetica Neue" charset="0"/>
        <a:buChar char="•"/>
        <a:defRPr sz="2400">
          <a:solidFill>
            <a:schemeClr val="tx1"/>
          </a:solidFill>
          <a:latin typeface="+mn-lt"/>
          <a:ea typeface="+mn-ea"/>
          <a:cs typeface="+mn-cs"/>
          <a:sym typeface="Helvetica Neue" charset="0"/>
        </a:defRPr>
      </a:lvl3pPr>
      <a:lvl4pPr marL="1526844" indent="-401801" algn="l" rtl="0" eaLnBrk="1" fontAlgn="base" hangingPunct="1">
        <a:spcBef>
          <a:spcPts val="1687"/>
        </a:spcBef>
        <a:spcAft>
          <a:spcPct val="0"/>
        </a:spcAft>
        <a:buSzPct val="100000"/>
        <a:buFont typeface="Helvetica Neue" charset="0"/>
        <a:buChar char="•"/>
        <a:defRPr sz="2400">
          <a:solidFill>
            <a:schemeClr val="tx1"/>
          </a:solidFill>
          <a:latin typeface="+mn-lt"/>
          <a:ea typeface="+mn-ea"/>
          <a:cs typeface="+mn-cs"/>
          <a:sym typeface="Helvetica Neue" charset="0"/>
        </a:defRPr>
      </a:lvl4pPr>
      <a:lvl5pPr marL="1839356" indent="-401801" algn="l" rtl="0" eaLnBrk="1" fontAlgn="base" hangingPunct="1">
        <a:spcBef>
          <a:spcPts val="1687"/>
        </a:spcBef>
        <a:spcAft>
          <a:spcPct val="0"/>
        </a:spcAft>
        <a:buSzPct val="100000"/>
        <a:buFont typeface="Helvetica Neue" charset="0"/>
        <a:buChar char="•"/>
        <a:defRPr sz="2400">
          <a:solidFill>
            <a:schemeClr val="tx1"/>
          </a:solidFill>
          <a:latin typeface="+mn-lt"/>
          <a:ea typeface="+mn-ea"/>
          <a:cs typeface="+mn-cs"/>
          <a:sym typeface="Helvetica Neue" charset="0"/>
        </a:defRPr>
      </a:lvl5pPr>
      <a:lvl6pPr marL="2160797" indent="-401801" algn="l" rtl="0" eaLnBrk="1" fontAlgn="base" hangingPunct="1">
        <a:spcBef>
          <a:spcPts val="1687"/>
        </a:spcBef>
        <a:spcAft>
          <a:spcPct val="0"/>
        </a:spcAft>
        <a:buSzPct val="100000"/>
        <a:buFont typeface="Helvetica Neue" charset="0"/>
        <a:buChar char="•"/>
        <a:defRPr sz="2400">
          <a:solidFill>
            <a:schemeClr val="tx1"/>
          </a:solidFill>
          <a:latin typeface="+mn-lt"/>
          <a:ea typeface="+mn-ea"/>
          <a:cs typeface="+mn-cs"/>
          <a:sym typeface="Helvetica Neue" charset="0"/>
        </a:defRPr>
      </a:lvl6pPr>
      <a:lvl7pPr marL="2482238" indent="-401801" algn="l" rtl="0" eaLnBrk="1" fontAlgn="base" hangingPunct="1">
        <a:spcBef>
          <a:spcPts val="1687"/>
        </a:spcBef>
        <a:spcAft>
          <a:spcPct val="0"/>
        </a:spcAft>
        <a:buSzPct val="100000"/>
        <a:buFont typeface="Helvetica Neue" charset="0"/>
        <a:buChar char="•"/>
        <a:defRPr sz="2400">
          <a:solidFill>
            <a:schemeClr val="tx1"/>
          </a:solidFill>
          <a:latin typeface="+mn-lt"/>
          <a:ea typeface="+mn-ea"/>
          <a:cs typeface="+mn-cs"/>
          <a:sym typeface="Helvetica Neue" charset="0"/>
        </a:defRPr>
      </a:lvl7pPr>
      <a:lvl8pPr marL="2803679" indent="-401801" algn="l" rtl="0" eaLnBrk="1" fontAlgn="base" hangingPunct="1">
        <a:spcBef>
          <a:spcPts val="1687"/>
        </a:spcBef>
        <a:spcAft>
          <a:spcPct val="0"/>
        </a:spcAft>
        <a:buSzPct val="100000"/>
        <a:buFont typeface="Helvetica Neue" charset="0"/>
        <a:buChar char="•"/>
        <a:defRPr sz="2400">
          <a:solidFill>
            <a:schemeClr val="tx1"/>
          </a:solidFill>
          <a:latin typeface="+mn-lt"/>
          <a:ea typeface="+mn-ea"/>
          <a:cs typeface="+mn-cs"/>
          <a:sym typeface="Helvetica Neue" charset="0"/>
        </a:defRPr>
      </a:lvl8pPr>
      <a:lvl9pPr marL="3125120" indent="-401801" algn="l" rtl="0" eaLnBrk="1" fontAlgn="base" hangingPunct="1">
        <a:spcBef>
          <a:spcPts val="1687"/>
        </a:spcBef>
        <a:spcAft>
          <a:spcPct val="0"/>
        </a:spcAft>
        <a:buSzPct val="100000"/>
        <a:buFont typeface="Helvetica Neue" charset="0"/>
        <a:buChar char="•"/>
        <a:defRPr sz="2400">
          <a:solidFill>
            <a:schemeClr val="tx1"/>
          </a:solidFill>
          <a:latin typeface="+mn-lt"/>
          <a:ea typeface="+mn-ea"/>
          <a:cs typeface="+mn-cs"/>
          <a:sym typeface="Helvetica Neue" charset="0"/>
        </a:defRPr>
      </a:lvl9pPr>
    </p:bodyStyle>
    <p:otherStyle>
      <a:defPPr>
        <a:defRPr lang="en-US"/>
      </a:defPPr>
      <a:lvl1pPr marL="0" algn="l" defTabSz="321440" rtl="0" eaLnBrk="1" latinLnBrk="0" hangingPunct="1">
        <a:defRPr sz="1300" kern="1200">
          <a:solidFill>
            <a:schemeClr val="tx1"/>
          </a:solidFill>
          <a:latin typeface="+mn-lt"/>
          <a:ea typeface="+mn-ea"/>
          <a:cs typeface="+mn-cs"/>
        </a:defRPr>
      </a:lvl1pPr>
      <a:lvl2pPr marL="321440" algn="l" defTabSz="321440" rtl="0" eaLnBrk="1" latinLnBrk="0" hangingPunct="1">
        <a:defRPr sz="1300" kern="1200">
          <a:solidFill>
            <a:schemeClr val="tx1"/>
          </a:solidFill>
          <a:latin typeface="+mn-lt"/>
          <a:ea typeface="+mn-ea"/>
          <a:cs typeface="+mn-cs"/>
        </a:defRPr>
      </a:lvl2pPr>
      <a:lvl3pPr marL="642882" algn="l" defTabSz="321440" rtl="0" eaLnBrk="1" latinLnBrk="0" hangingPunct="1">
        <a:defRPr sz="1300" kern="1200">
          <a:solidFill>
            <a:schemeClr val="tx1"/>
          </a:solidFill>
          <a:latin typeface="+mn-lt"/>
          <a:ea typeface="+mn-ea"/>
          <a:cs typeface="+mn-cs"/>
        </a:defRPr>
      </a:lvl3pPr>
      <a:lvl4pPr marL="964323" algn="l" defTabSz="321440" rtl="0" eaLnBrk="1" latinLnBrk="0" hangingPunct="1">
        <a:defRPr sz="1300" kern="1200">
          <a:solidFill>
            <a:schemeClr val="tx1"/>
          </a:solidFill>
          <a:latin typeface="+mn-lt"/>
          <a:ea typeface="+mn-ea"/>
          <a:cs typeface="+mn-cs"/>
        </a:defRPr>
      </a:lvl4pPr>
      <a:lvl5pPr marL="1285763" algn="l" defTabSz="321440" rtl="0" eaLnBrk="1" latinLnBrk="0" hangingPunct="1">
        <a:defRPr sz="1300" kern="1200">
          <a:solidFill>
            <a:schemeClr val="tx1"/>
          </a:solidFill>
          <a:latin typeface="+mn-lt"/>
          <a:ea typeface="+mn-ea"/>
          <a:cs typeface="+mn-cs"/>
        </a:defRPr>
      </a:lvl5pPr>
      <a:lvl6pPr marL="1607205" algn="l" defTabSz="321440" rtl="0" eaLnBrk="1" latinLnBrk="0" hangingPunct="1">
        <a:defRPr sz="1300" kern="1200">
          <a:solidFill>
            <a:schemeClr val="tx1"/>
          </a:solidFill>
          <a:latin typeface="+mn-lt"/>
          <a:ea typeface="+mn-ea"/>
          <a:cs typeface="+mn-cs"/>
        </a:defRPr>
      </a:lvl6pPr>
      <a:lvl7pPr marL="1928645" algn="l" defTabSz="321440" rtl="0" eaLnBrk="1" latinLnBrk="0" hangingPunct="1">
        <a:defRPr sz="1300" kern="1200">
          <a:solidFill>
            <a:schemeClr val="tx1"/>
          </a:solidFill>
          <a:latin typeface="+mn-lt"/>
          <a:ea typeface="+mn-ea"/>
          <a:cs typeface="+mn-cs"/>
        </a:defRPr>
      </a:lvl7pPr>
      <a:lvl8pPr marL="2250086" algn="l" defTabSz="321440" rtl="0" eaLnBrk="1" latinLnBrk="0" hangingPunct="1">
        <a:defRPr sz="1300" kern="1200">
          <a:solidFill>
            <a:schemeClr val="tx1"/>
          </a:solidFill>
          <a:latin typeface="+mn-lt"/>
          <a:ea typeface="+mn-ea"/>
          <a:cs typeface="+mn-cs"/>
        </a:defRPr>
      </a:lvl8pPr>
      <a:lvl9pPr marL="2571527" algn="l" defTabSz="321440"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892971" y="2089547"/>
            <a:ext cx="7358063" cy="26789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13" tIns="35713" rIns="35713" bIns="35713" numCol="1" anchor="ctr" anchorCtr="0" compatLnSpc="1">
            <a:prstTxWarp prst="textNoShape">
              <a:avLst/>
            </a:prstTxWarp>
          </a:bodyPr>
          <a:lstStyle/>
          <a:p>
            <a:pPr lvl="0"/>
            <a:r>
              <a:rPr lang="en-US" smtClean="0">
                <a:sym typeface="Helvetica Neue" charset="0"/>
              </a:rPr>
              <a:t>Click to edit Master title style</a:t>
            </a:r>
            <a:endParaRPr lang="en-US">
              <a:sym typeface="Helvetica Neue" charset="0"/>
            </a:endParaRPr>
          </a:p>
        </p:txBody>
      </p:sp>
      <p:sp>
        <p:nvSpPr>
          <p:cNvPr id="3074" name="Text Box 2"/>
          <p:cNvSpPr txBox="1">
            <a:spLocks noGrp="1" noChangeArrowheads="1"/>
          </p:cNvSpPr>
          <p:nvPr>
            <p:ph type="sldNum" sz="quarter" idx="4"/>
          </p:nvPr>
        </p:nvSpPr>
        <p:spPr bwMode="auto">
          <a:xfrm>
            <a:off x="4457033" y="6554392"/>
            <a:ext cx="219893" cy="214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64284" tIns="32142" rIns="64284" bIns="32142" numCol="1" anchor="t" anchorCtr="0" compatLnSpc="1">
            <a:prstTxWarp prst="textNoShape">
              <a:avLst/>
            </a:prstTxWarp>
          </a:bodyPr>
          <a:lstStyle>
            <a:lvl1pPr algn="ctr">
              <a:defRPr sz="1000">
                <a:solidFill>
                  <a:schemeClr val="tx1"/>
                </a:solidFill>
                <a:latin typeface="+mj-lt"/>
                <a:ea typeface="ＭＳ Ｐゴシック" charset="0"/>
                <a:cs typeface="Helvetica Neue" charset="0"/>
              </a:defRPr>
            </a:lvl1pPr>
            <a:lvl2pPr algn="l">
              <a:defRPr sz="800">
                <a:solidFill>
                  <a:schemeClr val="tx1"/>
                </a:solidFill>
                <a:latin typeface="+mj-lt"/>
                <a:ea typeface="ＭＳ Ｐゴシック" charset="0"/>
              </a:defRPr>
            </a:lvl2pPr>
            <a:lvl3pPr algn="l">
              <a:defRPr sz="800">
                <a:solidFill>
                  <a:schemeClr val="tx1"/>
                </a:solidFill>
                <a:latin typeface="+mj-lt"/>
                <a:ea typeface="ＭＳ Ｐゴシック" charset="0"/>
              </a:defRPr>
            </a:lvl3pPr>
            <a:lvl4pPr algn="l">
              <a:defRPr sz="800">
                <a:solidFill>
                  <a:schemeClr val="tx1"/>
                </a:solidFill>
                <a:latin typeface="+mj-lt"/>
                <a:ea typeface="ＭＳ Ｐゴシック" charset="0"/>
              </a:defRPr>
            </a:lvl4pPr>
            <a:lvl5pPr algn="l">
              <a:defRPr sz="800">
                <a:solidFill>
                  <a:schemeClr val="tx1"/>
                </a:solidFill>
                <a:latin typeface="+mj-lt"/>
                <a:ea typeface="ＭＳ Ｐゴシック" charset="0"/>
              </a:defRPr>
            </a:lvl5pPr>
            <a:lvl6pPr fontAlgn="base">
              <a:spcBef>
                <a:spcPct val="0"/>
              </a:spcBef>
              <a:spcAft>
                <a:spcPct val="0"/>
              </a:spcAft>
              <a:defRPr sz="800">
                <a:solidFill>
                  <a:schemeClr val="tx1"/>
                </a:solidFill>
                <a:latin typeface="+mj-lt"/>
                <a:ea typeface="ＭＳ Ｐゴシック" charset="0"/>
              </a:defRPr>
            </a:lvl6pPr>
            <a:lvl7pPr fontAlgn="base">
              <a:spcBef>
                <a:spcPct val="0"/>
              </a:spcBef>
              <a:spcAft>
                <a:spcPct val="0"/>
              </a:spcAft>
              <a:defRPr sz="800">
                <a:solidFill>
                  <a:schemeClr val="tx1"/>
                </a:solidFill>
                <a:latin typeface="+mj-lt"/>
                <a:ea typeface="ＭＳ Ｐゴシック" charset="0"/>
              </a:defRPr>
            </a:lvl7pPr>
            <a:lvl8pPr fontAlgn="base">
              <a:spcBef>
                <a:spcPct val="0"/>
              </a:spcBef>
              <a:spcAft>
                <a:spcPct val="0"/>
              </a:spcAft>
              <a:defRPr sz="800">
                <a:solidFill>
                  <a:schemeClr val="tx1"/>
                </a:solidFill>
                <a:latin typeface="+mj-lt"/>
                <a:ea typeface="ＭＳ Ｐゴシック" charset="0"/>
              </a:defRPr>
            </a:lvl8pPr>
            <a:lvl9pPr fontAlgn="base">
              <a:spcBef>
                <a:spcPct val="0"/>
              </a:spcBef>
              <a:spcAft>
                <a:spcPct val="0"/>
              </a:spcAft>
              <a:defRPr sz="800">
                <a:solidFill>
                  <a:schemeClr val="tx1"/>
                </a:solidFill>
                <a:latin typeface="+mj-lt"/>
                <a:ea typeface="ＭＳ Ｐゴシック" charset="0"/>
              </a:defRPr>
            </a:lvl9pPr>
          </a:lstStyle>
          <a:p>
            <a:fld id="{5AF9B9A3-4C3D-6345-B6B1-B0B212E7CF85}" type="slidenum">
              <a:rPr lang="en-US"/>
              <a:pPr/>
              <a:t>‹N›</a:t>
            </a:fld>
            <a:endParaRPr lang="en-US"/>
          </a:p>
        </p:txBody>
      </p:sp>
      <p:grpSp>
        <p:nvGrpSpPr>
          <p:cNvPr id="3078" name="Group 6"/>
          <p:cNvGrpSpPr>
            <a:grpSpLocks/>
          </p:cNvGrpSpPr>
          <p:nvPr/>
        </p:nvGrpSpPr>
        <p:grpSpPr bwMode="auto">
          <a:xfrm>
            <a:off x="0" y="-8930"/>
            <a:ext cx="9144000" cy="440904"/>
            <a:chOff x="0" y="0"/>
            <a:chExt cx="8192" cy="395"/>
          </a:xfrm>
        </p:grpSpPr>
        <p:pic>
          <p:nvPicPr>
            <p:cNvPr id="3075"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8"/>
              <a:ext cx="8192"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076" name="Rectangle 4"/>
            <p:cNvSpPr>
              <a:spLocks/>
            </p:cNvSpPr>
            <p:nvPr/>
          </p:nvSpPr>
          <p:spPr bwMode="auto">
            <a:xfrm>
              <a:off x="5302" y="86"/>
              <a:ext cx="2817"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r"/>
              <a:r>
                <a:rPr lang="en-US" sz="1300" b="1">
                  <a:solidFill>
                    <a:srgbClr val="FFFFFF"/>
                  </a:solidFill>
                  <a:latin typeface="Palatino" charset="0"/>
                  <a:ea typeface="ＭＳ Ｐゴシック" charset="0"/>
                  <a:cs typeface="Palatino" charset="0"/>
                  <a:sym typeface="Palatino" charset="0"/>
                </a:rPr>
                <a:t>Large Binocular Telescope Interferometer</a:t>
              </a:r>
            </a:p>
          </p:txBody>
        </p:sp>
        <p:pic>
          <p:nvPicPr>
            <p:cNvPr id="3077"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92" y="0"/>
              <a:ext cx="440" cy="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pic>
        <p:nvPicPr>
          <p:cNvPr id="3079" name="Pictur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46859" y="-17857"/>
            <a:ext cx="767953" cy="405185"/>
          </a:xfrm>
          <a:prstGeom prst="rect">
            <a:avLst/>
          </a:prstGeom>
          <a:noFill/>
          <a:ln>
            <a:noFill/>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080" name="Picture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80742" y="26791"/>
            <a:ext cx="366117" cy="312539"/>
          </a:xfrm>
          <a:prstGeom prst="rect">
            <a:avLst/>
          </a:prstGeom>
          <a:noFill/>
          <a:ln>
            <a:noFill/>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081" name="Rectangle 9"/>
          <p:cNvSpPr>
            <a:spLocks/>
          </p:cNvSpPr>
          <p:nvPr/>
        </p:nvSpPr>
        <p:spPr bwMode="auto">
          <a:xfrm>
            <a:off x="842562" y="6580138"/>
            <a:ext cx="116902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000">
                <a:solidFill>
                  <a:srgbClr val="003366"/>
                </a:solidFill>
                <a:ea typeface="ＭＳ Ｐゴシック" charset="0"/>
                <a:cs typeface="Helvetica Neue" charset="0"/>
              </a:rPr>
              <a:t>September 12, 2012</a:t>
            </a: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hf hdr="0" ftr="0" dt="0"/>
  <p:txStyles>
    <p:titleStyle>
      <a:lvl1pPr algn="ctr" rtl="0" eaLnBrk="1" fontAlgn="base" hangingPunct="1">
        <a:spcBef>
          <a:spcPct val="0"/>
        </a:spcBef>
        <a:spcAft>
          <a:spcPct val="0"/>
        </a:spcAft>
        <a:defRPr sz="5900">
          <a:solidFill>
            <a:schemeClr val="tx1"/>
          </a:solidFill>
          <a:latin typeface="+mj-lt"/>
          <a:ea typeface="+mj-ea"/>
          <a:cs typeface="+mj-cs"/>
          <a:sym typeface="Helvetica Neue" charset="0"/>
        </a:defRPr>
      </a:lvl1pPr>
      <a:lvl2pPr algn="ctr" rtl="0" eaLnBrk="1" fontAlgn="base" hangingPunct="1">
        <a:spcBef>
          <a:spcPct val="0"/>
        </a:spcBef>
        <a:spcAft>
          <a:spcPct val="0"/>
        </a:spcAft>
        <a:defRPr sz="5900">
          <a:solidFill>
            <a:schemeClr val="tx1"/>
          </a:solidFill>
          <a:latin typeface="Helvetica Neue" charset="0"/>
          <a:ea typeface="ヒラギノ角ゴ ProN W3" charset="0"/>
          <a:cs typeface="ヒラギノ角ゴ ProN W3" charset="0"/>
          <a:sym typeface="Helvetica Neue" charset="0"/>
        </a:defRPr>
      </a:lvl2pPr>
      <a:lvl3pPr algn="ctr" rtl="0" eaLnBrk="1" fontAlgn="base" hangingPunct="1">
        <a:spcBef>
          <a:spcPct val="0"/>
        </a:spcBef>
        <a:spcAft>
          <a:spcPct val="0"/>
        </a:spcAft>
        <a:defRPr sz="5900">
          <a:solidFill>
            <a:schemeClr val="tx1"/>
          </a:solidFill>
          <a:latin typeface="Helvetica Neue" charset="0"/>
          <a:ea typeface="ヒラギノ角ゴ ProN W3" charset="0"/>
          <a:cs typeface="ヒラギノ角ゴ ProN W3" charset="0"/>
          <a:sym typeface="Helvetica Neue" charset="0"/>
        </a:defRPr>
      </a:lvl3pPr>
      <a:lvl4pPr algn="ctr" rtl="0" eaLnBrk="1" fontAlgn="base" hangingPunct="1">
        <a:spcBef>
          <a:spcPct val="0"/>
        </a:spcBef>
        <a:spcAft>
          <a:spcPct val="0"/>
        </a:spcAft>
        <a:defRPr sz="5900">
          <a:solidFill>
            <a:schemeClr val="tx1"/>
          </a:solidFill>
          <a:latin typeface="Helvetica Neue" charset="0"/>
          <a:ea typeface="ヒラギノ角ゴ ProN W3" charset="0"/>
          <a:cs typeface="ヒラギノ角ゴ ProN W3" charset="0"/>
          <a:sym typeface="Helvetica Neue" charset="0"/>
        </a:defRPr>
      </a:lvl4pPr>
      <a:lvl5pPr algn="ctr" rtl="0" eaLnBrk="1" fontAlgn="base" hangingPunct="1">
        <a:spcBef>
          <a:spcPct val="0"/>
        </a:spcBef>
        <a:spcAft>
          <a:spcPct val="0"/>
        </a:spcAft>
        <a:defRPr sz="5900">
          <a:solidFill>
            <a:schemeClr val="tx1"/>
          </a:solidFill>
          <a:latin typeface="Helvetica Neue" charset="0"/>
          <a:ea typeface="ヒラギノ角ゴ ProN W3" charset="0"/>
          <a:cs typeface="ヒラギノ角ゴ ProN W3" charset="0"/>
          <a:sym typeface="Helvetica Neue" charset="0"/>
        </a:defRPr>
      </a:lvl5pPr>
      <a:lvl6pPr marL="321424" algn="ctr" rtl="0" eaLnBrk="1" fontAlgn="base" hangingPunct="1">
        <a:spcBef>
          <a:spcPct val="0"/>
        </a:spcBef>
        <a:spcAft>
          <a:spcPct val="0"/>
        </a:spcAft>
        <a:defRPr sz="5900">
          <a:solidFill>
            <a:schemeClr val="tx1"/>
          </a:solidFill>
          <a:latin typeface="Helvetica Neue" charset="0"/>
          <a:ea typeface="ヒラギノ角ゴ ProN W3" charset="0"/>
          <a:cs typeface="ヒラギノ角ゴ ProN W3" charset="0"/>
          <a:sym typeface="Helvetica Neue" charset="0"/>
        </a:defRPr>
      </a:lvl6pPr>
      <a:lvl7pPr marL="642849" algn="ctr" rtl="0" eaLnBrk="1" fontAlgn="base" hangingPunct="1">
        <a:spcBef>
          <a:spcPct val="0"/>
        </a:spcBef>
        <a:spcAft>
          <a:spcPct val="0"/>
        </a:spcAft>
        <a:defRPr sz="5900">
          <a:solidFill>
            <a:schemeClr val="tx1"/>
          </a:solidFill>
          <a:latin typeface="Helvetica Neue" charset="0"/>
          <a:ea typeface="ヒラギノ角ゴ ProN W3" charset="0"/>
          <a:cs typeface="ヒラギノ角ゴ ProN W3" charset="0"/>
          <a:sym typeface="Helvetica Neue" charset="0"/>
        </a:defRPr>
      </a:lvl7pPr>
      <a:lvl8pPr marL="964274" algn="ctr" rtl="0" eaLnBrk="1" fontAlgn="base" hangingPunct="1">
        <a:spcBef>
          <a:spcPct val="0"/>
        </a:spcBef>
        <a:spcAft>
          <a:spcPct val="0"/>
        </a:spcAft>
        <a:defRPr sz="5900">
          <a:solidFill>
            <a:schemeClr val="tx1"/>
          </a:solidFill>
          <a:latin typeface="Helvetica Neue" charset="0"/>
          <a:ea typeface="ヒラギノ角ゴ ProN W3" charset="0"/>
          <a:cs typeface="ヒラギノ角ゴ ProN W3" charset="0"/>
          <a:sym typeface="Helvetica Neue" charset="0"/>
        </a:defRPr>
      </a:lvl8pPr>
      <a:lvl9pPr marL="1285697" algn="ctr" rtl="0" eaLnBrk="1" fontAlgn="base" hangingPunct="1">
        <a:spcBef>
          <a:spcPct val="0"/>
        </a:spcBef>
        <a:spcAft>
          <a:spcPct val="0"/>
        </a:spcAft>
        <a:defRPr sz="5900">
          <a:solidFill>
            <a:schemeClr val="tx1"/>
          </a:solidFill>
          <a:latin typeface="Helvetica Neue" charset="0"/>
          <a:ea typeface="ヒラギノ角ゴ ProN W3" charset="0"/>
          <a:cs typeface="ヒラギノ角ゴ ProN W3" charset="0"/>
          <a:sym typeface="Helvetica Neue" charset="0"/>
        </a:defRPr>
      </a:lvl9pPr>
    </p:titleStyle>
    <p:bodyStyle>
      <a:lvl1pPr algn="ctr" rtl="0" eaLnBrk="1" fontAlgn="base" hangingPunct="1">
        <a:spcBef>
          <a:spcPct val="0"/>
        </a:spcBef>
        <a:spcAft>
          <a:spcPct val="0"/>
        </a:spcAft>
        <a:defRPr sz="2500">
          <a:solidFill>
            <a:schemeClr val="tx1"/>
          </a:solidFill>
          <a:latin typeface="+mn-lt"/>
          <a:ea typeface="+mn-ea"/>
          <a:cs typeface="+mn-cs"/>
          <a:sym typeface="Gill Sans" charset="0"/>
        </a:defRPr>
      </a:lvl1pPr>
      <a:lvl2pPr algn="ctr" rtl="0" eaLnBrk="1" fontAlgn="base" hangingPunct="1">
        <a:spcBef>
          <a:spcPct val="0"/>
        </a:spcBef>
        <a:spcAft>
          <a:spcPct val="0"/>
        </a:spcAft>
        <a:defRPr sz="2500">
          <a:solidFill>
            <a:schemeClr val="tx1"/>
          </a:solidFill>
          <a:latin typeface="+mn-lt"/>
          <a:ea typeface="+mn-ea"/>
          <a:cs typeface="+mn-cs"/>
          <a:sym typeface="Gill Sans" charset="0"/>
        </a:defRPr>
      </a:lvl2pPr>
      <a:lvl3pPr algn="ctr" rtl="0" eaLnBrk="1" fontAlgn="base" hangingPunct="1">
        <a:spcBef>
          <a:spcPct val="0"/>
        </a:spcBef>
        <a:spcAft>
          <a:spcPct val="0"/>
        </a:spcAft>
        <a:defRPr sz="2500">
          <a:solidFill>
            <a:schemeClr val="tx1"/>
          </a:solidFill>
          <a:latin typeface="+mn-lt"/>
          <a:ea typeface="+mn-ea"/>
          <a:cs typeface="+mn-cs"/>
          <a:sym typeface="Gill Sans" charset="0"/>
        </a:defRPr>
      </a:lvl3pPr>
      <a:lvl4pPr algn="ctr" rtl="0" eaLnBrk="1" fontAlgn="base" hangingPunct="1">
        <a:spcBef>
          <a:spcPct val="0"/>
        </a:spcBef>
        <a:spcAft>
          <a:spcPct val="0"/>
        </a:spcAft>
        <a:defRPr sz="2500">
          <a:solidFill>
            <a:schemeClr val="tx1"/>
          </a:solidFill>
          <a:latin typeface="+mn-lt"/>
          <a:ea typeface="+mn-ea"/>
          <a:cs typeface="+mn-cs"/>
          <a:sym typeface="Gill Sans" charset="0"/>
        </a:defRPr>
      </a:lvl4pPr>
      <a:lvl5pPr algn="ctr" rtl="0" eaLnBrk="1" fontAlgn="base" hangingPunct="1">
        <a:spcBef>
          <a:spcPct val="0"/>
        </a:spcBef>
        <a:spcAft>
          <a:spcPct val="0"/>
        </a:spcAft>
        <a:defRPr sz="2500">
          <a:solidFill>
            <a:schemeClr val="tx1"/>
          </a:solidFill>
          <a:latin typeface="+mn-lt"/>
          <a:ea typeface="+mn-ea"/>
          <a:cs typeface="+mn-cs"/>
          <a:sym typeface="Gill Sans" charset="0"/>
        </a:defRPr>
      </a:lvl5pPr>
      <a:lvl6pPr marL="321424" algn="ctr" rtl="0" eaLnBrk="1" fontAlgn="base" hangingPunct="1">
        <a:spcBef>
          <a:spcPct val="0"/>
        </a:spcBef>
        <a:spcAft>
          <a:spcPct val="0"/>
        </a:spcAft>
        <a:defRPr sz="2500">
          <a:solidFill>
            <a:schemeClr val="tx1"/>
          </a:solidFill>
          <a:latin typeface="+mn-lt"/>
          <a:ea typeface="+mn-ea"/>
          <a:cs typeface="+mn-cs"/>
          <a:sym typeface="Gill Sans" charset="0"/>
        </a:defRPr>
      </a:lvl6pPr>
      <a:lvl7pPr marL="642849" algn="ctr" rtl="0" eaLnBrk="1" fontAlgn="base" hangingPunct="1">
        <a:spcBef>
          <a:spcPct val="0"/>
        </a:spcBef>
        <a:spcAft>
          <a:spcPct val="0"/>
        </a:spcAft>
        <a:defRPr sz="2500">
          <a:solidFill>
            <a:schemeClr val="tx1"/>
          </a:solidFill>
          <a:latin typeface="+mn-lt"/>
          <a:ea typeface="+mn-ea"/>
          <a:cs typeface="+mn-cs"/>
          <a:sym typeface="Gill Sans" charset="0"/>
        </a:defRPr>
      </a:lvl7pPr>
      <a:lvl8pPr marL="964274" algn="ctr" rtl="0" eaLnBrk="1" fontAlgn="base" hangingPunct="1">
        <a:spcBef>
          <a:spcPct val="0"/>
        </a:spcBef>
        <a:spcAft>
          <a:spcPct val="0"/>
        </a:spcAft>
        <a:defRPr sz="2500">
          <a:solidFill>
            <a:schemeClr val="tx1"/>
          </a:solidFill>
          <a:latin typeface="+mn-lt"/>
          <a:ea typeface="+mn-ea"/>
          <a:cs typeface="+mn-cs"/>
          <a:sym typeface="Gill Sans" charset="0"/>
        </a:defRPr>
      </a:lvl8pPr>
      <a:lvl9pPr marL="1285697" algn="ctr" rtl="0" eaLnBrk="1" fontAlgn="base" hangingPunct="1">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321424" rtl="0" eaLnBrk="1" latinLnBrk="0" hangingPunct="1">
        <a:defRPr sz="1300" kern="1200">
          <a:solidFill>
            <a:schemeClr val="tx1"/>
          </a:solidFill>
          <a:latin typeface="+mn-lt"/>
          <a:ea typeface="+mn-ea"/>
          <a:cs typeface="+mn-cs"/>
        </a:defRPr>
      </a:lvl1pPr>
      <a:lvl2pPr marL="321424" algn="l" defTabSz="321424" rtl="0" eaLnBrk="1" latinLnBrk="0" hangingPunct="1">
        <a:defRPr sz="1300" kern="1200">
          <a:solidFill>
            <a:schemeClr val="tx1"/>
          </a:solidFill>
          <a:latin typeface="+mn-lt"/>
          <a:ea typeface="+mn-ea"/>
          <a:cs typeface="+mn-cs"/>
        </a:defRPr>
      </a:lvl2pPr>
      <a:lvl3pPr marL="642849" algn="l" defTabSz="321424" rtl="0" eaLnBrk="1" latinLnBrk="0" hangingPunct="1">
        <a:defRPr sz="1300" kern="1200">
          <a:solidFill>
            <a:schemeClr val="tx1"/>
          </a:solidFill>
          <a:latin typeface="+mn-lt"/>
          <a:ea typeface="+mn-ea"/>
          <a:cs typeface="+mn-cs"/>
        </a:defRPr>
      </a:lvl3pPr>
      <a:lvl4pPr marL="964274" algn="l" defTabSz="321424" rtl="0" eaLnBrk="1" latinLnBrk="0" hangingPunct="1">
        <a:defRPr sz="1300" kern="1200">
          <a:solidFill>
            <a:schemeClr val="tx1"/>
          </a:solidFill>
          <a:latin typeface="+mn-lt"/>
          <a:ea typeface="+mn-ea"/>
          <a:cs typeface="+mn-cs"/>
        </a:defRPr>
      </a:lvl4pPr>
      <a:lvl5pPr marL="1285697" algn="l" defTabSz="321424" rtl="0" eaLnBrk="1" latinLnBrk="0" hangingPunct="1">
        <a:defRPr sz="1300" kern="1200">
          <a:solidFill>
            <a:schemeClr val="tx1"/>
          </a:solidFill>
          <a:latin typeface="+mn-lt"/>
          <a:ea typeface="+mn-ea"/>
          <a:cs typeface="+mn-cs"/>
        </a:defRPr>
      </a:lvl5pPr>
      <a:lvl6pPr marL="1607123" algn="l" defTabSz="321424" rtl="0" eaLnBrk="1" latinLnBrk="0" hangingPunct="1">
        <a:defRPr sz="1300" kern="1200">
          <a:solidFill>
            <a:schemeClr val="tx1"/>
          </a:solidFill>
          <a:latin typeface="+mn-lt"/>
          <a:ea typeface="+mn-ea"/>
          <a:cs typeface="+mn-cs"/>
        </a:defRPr>
      </a:lvl6pPr>
      <a:lvl7pPr marL="1928546" algn="l" defTabSz="321424" rtl="0" eaLnBrk="1" latinLnBrk="0" hangingPunct="1">
        <a:defRPr sz="1300" kern="1200">
          <a:solidFill>
            <a:schemeClr val="tx1"/>
          </a:solidFill>
          <a:latin typeface="+mn-lt"/>
          <a:ea typeface="+mn-ea"/>
          <a:cs typeface="+mn-cs"/>
        </a:defRPr>
      </a:lvl7pPr>
      <a:lvl8pPr marL="2249971" algn="l" defTabSz="321424" rtl="0" eaLnBrk="1" latinLnBrk="0" hangingPunct="1">
        <a:defRPr sz="1300" kern="1200">
          <a:solidFill>
            <a:schemeClr val="tx1"/>
          </a:solidFill>
          <a:latin typeface="+mn-lt"/>
          <a:ea typeface="+mn-ea"/>
          <a:cs typeface="+mn-cs"/>
        </a:defRPr>
      </a:lvl8pPr>
      <a:lvl9pPr marL="2571396" algn="l" defTabSz="321424"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body" idx="1"/>
          </p:nvPr>
        </p:nvSpPr>
        <p:spPr bwMode="auto">
          <a:xfrm>
            <a:off x="892972" y="892972"/>
            <a:ext cx="7358063" cy="5072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11" tIns="35711" rIns="35711" bIns="35711" numCol="1" anchor="ctr" anchorCtr="0" compatLnSpc="1">
            <a:prstTxWarp prst="textNoShape">
              <a:avLst/>
            </a:prstTxWarp>
          </a:bodyPr>
          <a:lstStyle/>
          <a:p>
            <a:pPr lvl="0"/>
            <a:r>
              <a:rPr lang="en-US" smtClean="0">
                <a:sym typeface="Helvetica Neue" charset="0"/>
              </a:rPr>
              <a:t>Click to edit Master text styles</a:t>
            </a:r>
          </a:p>
          <a:p>
            <a:pPr lvl="1"/>
            <a:r>
              <a:rPr lang="en-US" smtClean="0">
                <a:sym typeface="Helvetica Neue" charset="0"/>
              </a:rPr>
              <a:t>Second level</a:t>
            </a:r>
          </a:p>
          <a:p>
            <a:pPr lvl="2"/>
            <a:r>
              <a:rPr lang="en-US" smtClean="0">
                <a:sym typeface="Helvetica Neue" charset="0"/>
              </a:rPr>
              <a:t>Third level</a:t>
            </a:r>
          </a:p>
          <a:p>
            <a:pPr lvl="3"/>
            <a:r>
              <a:rPr lang="en-US" smtClean="0">
                <a:sym typeface="Helvetica Neue" charset="0"/>
              </a:rPr>
              <a:t>Fourth level</a:t>
            </a:r>
          </a:p>
          <a:p>
            <a:pPr lvl="4"/>
            <a:r>
              <a:rPr lang="en-US" smtClean="0">
                <a:sym typeface="Helvetica Neue" charset="0"/>
              </a:rPr>
              <a:t>Fifth level</a:t>
            </a:r>
            <a:endParaRPr lang="en-US">
              <a:sym typeface="Helvetica Neue" charset="0"/>
            </a:endParaRPr>
          </a:p>
        </p:txBody>
      </p:sp>
      <p:sp>
        <p:nvSpPr>
          <p:cNvPr id="4098" name="Text Box 2"/>
          <p:cNvSpPr txBox="1">
            <a:spLocks noGrp="1" noChangeArrowheads="1"/>
          </p:cNvSpPr>
          <p:nvPr>
            <p:ph type="sldNum" sz="quarter" idx="4"/>
          </p:nvPr>
        </p:nvSpPr>
        <p:spPr bwMode="auto">
          <a:xfrm>
            <a:off x="4457034" y="6554393"/>
            <a:ext cx="219893" cy="214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64281" tIns="32140" rIns="64281" bIns="32140" numCol="1" anchor="t" anchorCtr="0" compatLnSpc="1">
            <a:prstTxWarp prst="textNoShape">
              <a:avLst/>
            </a:prstTxWarp>
          </a:bodyPr>
          <a:lstStyle>
            <a:lvl1pPr algn="ctr">
              <a:defRPr sz="1000">
                <a:solidFill>
                  <a:schemeClr val="tx1"/>
                </a:solidFill>
                <a:latin typeface="+mn-lt"/>
                <a:ea typeface="ＭＳ Ｐゴシック" charset="0"/>
                <a:cs typeface="Helvetica Neue" charset="0"/>
              </a:defRPr>
            </a:lvl1pPr>
            <a:lvl2pPr algn="l">
              <a:defRPr sz="800">
                <a:solidFill>
                  <a:schemeClr val="tx1"/>
                </a:solidFill>
                <a:latin typeface="+mn-lt"/>
                <a:ea typeface="ＭＳ Ｐゴシック" charset="0"/>
              </a:defRPr>
            </a:lvl2pPr>
            <a:lvl3pPr algn="l">
              <a:defRPr sz="800">
                <a:solidFill>
                  <a:schemeClr val="tx1"/>
                </a:solidFill>
                <a:latin typeface="+mn-lt"/>
                <a:ea typeface="ＭＳ Ｐゴシック" charset="0"/>
              </a:defRPr>
            </a:lvl3pPr>
            <a:lvl4pPr algn="l">
              <a:defRPr sz="800">
                <a:solidFill>
                  <a:schemeClr val="tx1"/>
                </a:solidFill>
                <a:latin typeface="+mn-lt"/>
                <a:ea typeface="ＭＳ Ｐゴシック" charset="0"/>
              </a:defRPr>
            </a:lvl4pPr>
            <a:lvl5pPr algn="l">
              <a:defRPr sz="800">
                <a:solidFill>
                  <a:schemeClr val="tx1"/>
                </a:solidFill>
                <a:latin typeface="+mn-lt"/>
                <a:ea typeface="ＭＳ Ｐゴシック" charset="0"/>
              </a:defRPr>
            </a:lvl5pPr>
            <a:lvl6pPr fontAlgn="base">
              <a:spcBef>
                <a:spcPct val="0"/>
              </a:spcBef>
              <a:spcAft>
                <a:spcPct val="0"/>
              </a:spcAft>
              <a:defRPr sz="800">
                <a:solidFill>
                  <a:schemeClr val="tx1"/>
                </a:solidFill>
                <a:latin typeface="+mn-lt"/>
                <a:ea typeface="ＭＳ Ｐゴシック" charset="0"/>
              </a:defRPr>
            </a:lvl6pPr>
            <a:lvl7pPr fontAlgn="base">
              <a:spcBef>
                <a:spcPct val="0"/>
              </a:spcBef>
              <a:spcAft>
                <a:spcPct val="0"/>
              </a:spcAft>
              <a:defRPr sz="800">
                <a:solidFill>
                  <a:schemeClr val="tx1"/>
                </a:solidFill>
                <a:latin typeface="+mn-lt"/>
                <a:ea typeface="ＭＳ Ｐゴシック" charset="0"/>
              </a:defRPr>
            </a:lvl7pPr>
            <a:lvl8pPr fontAlgn="base">
              <a:spcBef>
                <a:spcPct val="0"/>
              </a:spcBef>
              <a:spcAft>
                <a:spcPct val="0"/>
              </a:spcAft>
              <a:defRPr sz="800">
                <a:solidFill>
                  <a:schemeClr val="tx1"/>
                </a:solidFill>
                <a:latin typeface="+mn-lt"/>
                <a:ea typeface="ＭＳ Ｐゴシック" charset="0"/>
              </a:defRPr>
            </a:lvl8pPr>
            <a:lvl9pPr fontAlgn="base">
              <a:spcBef>
                <a:spcPct val="0"/>
              </a:spcBef>
              <a:spcAft>
                <a:spcPct val="0"/>
              </a:spcAft>
              <a:defRPr sz="800">
                <a:solidFill>
                  <a:schemeClr val="tx1"/>
                </a:solidFill>
                <a:latin typeface="+mn-lt"/>
                <a:ea typeface="ＭＳ Ｐゴシック" charset="0"/>
              </a:defRPr>
            </a:lvl9pPr>
          </a:lstStyle>
          <a:p>
            <a:fld id="{36E1E082-CEC2-A74E-9217-6B6855A1E8C2}" type="slidenum">
              <a:rPr lang="en-US"/>
              <a:pPr/>
              <a:t>‹N›</a:t>
            </a:fld>
            <a:endParaRPr lang="en-US"/>
          </a:p>
        </p:txBody>
      </p:sp>
      <p:grpSp>
        <p:nvGrpSpPr>
          <p:cNvPr id="4102" name="Group 6"/>
          <p:cNvGrpSpPr>
            <a:grpSpLocks/>
          </p:cNvGrpSpPr>
          <p:nvPr/>
        </p:nvGrpSpPr>
        <p:grpSpPr bwMode="auto">
          <a:xfrm>
            <a:off x="0" y="-8930"/>
            <a:ext cx="9144000" cy="440904"/>
            <a:chOff x="0" y="0"/>
            <a:chExt cx="8192" cy="395"/>
          </a:xfrm>
        </p:grpSpPr>
        <p:pic>
          <p:nvPicPr>
            <p:cNvPr id="4099"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8"/>
              <a:ext cx="8192"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100" name="Rectangle 4"/>
            <p:cNvSpPr>
              <a:spLocks/>
            </p:cNvSpPr>
            <p:nvPr/>
          </p:nvSpPr>
          <p:spPr bwMode="auto">
            <a:xfrm>
              <a:off x="5302" y="86"/>
              <a:ext cx="2817"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r"/>
              <a:r>
                <a:rPr lang="en-US" sz="1300" b="1">
                  <a:solidFill>
                    <a:srgbClr val="FFFFFF"/>
                  </a:solidFill>
                  <a:latin typeface="Palatino" charset="0"/>
                  <a:ea typeface="ＭＳ Ｐゴシック" charset="0"/>
                  <a:cs typeface="Palatino" charset="0"/>
                  <a:sym typeface="Palatino" charset="0"/>
                </a:rPr>
                <a:t>Large Binocular Telescope Interferometer</a:t>
              </a:r>
            </a:p>
          </p:txBody>
        </p:sp>
        <p:pic>
          <p:nvPicPr>
            <p:cNvPr id="4101"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92" y="0"/>
              <a:ext cx="440" cy="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pic>
        <p:nvPicPr>
          <p:cNvPr id="4103" name="Pictur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46859" y="-17856"/>
            <a:ext cx="767953" cy="405185"/>
          </a:xfrm>
          <a:prstGeom prst="rect">
            <a:avLst/>
          </a:prstGeom>
          <a:noFill/>
          <a:ln>
            <a:noFill/>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104" name="Picture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80742" y="26791"/>
            <a:ext cx="366117" cy="312539"/>
          </a:xfrm>
          <a:prstGeom prst="rect">
            <a:avLst/>
          </a:prstGeom>
          <a:noFill/>
          <a:ln>
            <a:noFill/>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105" name="Rectangle 9"/>
          <p:cNvSpPr>
            <a:spLocks/>
          </p:cNvSpPr>
          <p:nvPr/>
        </p:nvSpPr>
        <p:spPr bwMode="auto">
          <a:xfrm>
            <a:off x="842562" y="6580138"/>
            <a:ext cx="116902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000">
                <a:solidFill>
                  <a:srgbClr val="003366"/>
                </a:solidFill>
                <a:ea typeface="ＭＳ Ｐゴシック" charset="0"/>
                <a:cs typeface="Helvetica Neue" charset="0"/>
              </a:rPr>
              <a:t>September 12, 2012</a:t>
            </a: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hf hdr="0" ftr="0" dt="0"/>
  <p:txStyles>
    <p:titleStyle>
      <a:lvl1pPr algn="ctr" rtl="0" eaLnBrk="1" fontAlgn="base" hangingPunct="1">
        <a:spcBef>
          <a:spcPct val="0"/>
        </a:spcBef>
        <a:spcAft>
          <a:spcPct val="0"/>
        </a:spcAft>
        <a:defRPr sz="5900">
          <a:solidFill>
            <a:schemeClr val="tx1"/>
          </a:solidFill>
          <a:latin typeface="+mj-lt"/>
          <a:ea typeface="+mj-ea"/>
          <a:cs typeface="+mj-cs"/>
          <a:sym typeface="Gill Sans" charset="0"/>
        </a:defRPr>
      </a:lvl1pPr>
      <a:lvl2pPr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07"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816"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224"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631"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marL="589248" indent="-401760" algn="l" rtl="0" eaLnBrk="1" fontAlgn="base" hangingPunct="1">
        <a:spcBef>
          <a:spcPts val="3375"/>
        </a:spcBef>
        <a:spcAft>
          <a:spcPct val="0"/>
        </a:spcAft>
        <a:buSzPct val="100000"/>
        <a:buFont typeface="Helvetica Neue" charset="0"/>
        <a:buChar char="•"/>
        <a:defRPr sz="3000">
          <a:solidFill>
            <a:schemeClr val="tx1"/>
          </a:solidFill>
          <a:latin typeface="+mn-lt"/>
          <a:ea typeface="+mn-ea"/>
          <a:cs typeface="+mn-cs"/>
          <a:sym typeface="Helvetica Neue" charset="0"/>
        </a:defRPr>
      </a:lvl1pPr>
      <a:lvl2pPr marL="901728" indent="-401760" algn="l" rtl="0" eaLnBrk="1" fontAlgn="base" hangingPunct="1">
        <a:spcBef>
          <a:spcPts val="3375"/>
        </a:spcBef>
        <a:spcAft>
          <a:spcPct val="0"/>
        </a:spcAft>
        <a:buSzPct val="100000"/>
        <a:buFont typeface="Helvetica Neue" charset="0"/>
        <a:buChar char="•"/>
        <a:defRPr sz="3000">
          <a:solidFill>
            <a:schemeClr val="tx1"/>
          </a:solidFill>
          <a:latin typeface="+mn-lt"/>
          <a:ea typeface="+mn-ea"/>
          <a:cs typeface="+mn-cs"/>
          <a:sym typeface="Helvetica Neue" charset="0"/>
        </a:defRPr>
      </a:lvl2pPr>
      <a:lvl3pPr marL="1214208" indent="-401760" algn="l" rtl="0" eaLnBrk="1" fontAlgn="base" hangingPunct="1">
        <a:spcBef>
          <a:spcPts val="3375"/>
        </a:spcBef>
        <a:spcAft>
          <a:spcPct val="0"/>
        </a:spcAft>
        <a:buSzPct val="100000"/>
        <a:buFont typeface="Helvetica Neue" charset="0"/>
        <a:buChar char="•"/>
        <a:defRPr sz="3000">
          <a:solidFill>
            <a:schemeClr val="tx1"/>
          </a:solidFill>
          <a:latin typeface="+mn-lt"/>
          <a:ea typeface="+mn-ea"/>
          <a:cs typeface="+mn-cs"/>
          <a:sym typeface="Helvetica Neue" charset="0"/>
        </a:defRPr>
      </a:lvl3pPr>
      <a:lvl4pPr marL="1526688" indent="-401760" algn="l" rtl="0" eaLnBrk="1" fontAlgn="base" hangingPunct="1">
        <a:spcBef>
          <a:spcPts val="3375"/>
        </a:spcBef>
        <a:spcAft>
          <a:spcPct val="0"/>
        </a:spcAft>
        <a:buSzPct val="100000"/>
        <a:buFont typeface="Helvetica Neue" charset="0"/>
        <a:buChar char="•"/>
        <a:defRPr sz="3000">
          <a:solidFill>
            <a:schemeClr val="tx1"/>
          </a:solidFill>
          <a:latin typeface="+mn-lt"/>
          <a:ea typeface="+mn-ea"/>
          <a:cs typeface="+mn-cs"/>
          <a:sym typeface="Helvetica Neue" charset="0"/>
        </a:defRPr>
      </a:lvl4pPr>
      <a:lvl5pPr marL="1839168" indent="-401760" algn="l" rtl="0" eaLnBrk="1" fontAlgn="base" hangingPunct="1">
        <a:spcBef>
          <a:spcPts val="3375"/>
        </a:spcBef>
        <a:spcAft>
          <a:spcPct val="0"/>
        </a:spcAft>
        <a:buSzPct val="100000"/>
        <a:buFont typeface="Helvetica Neue" charset="0"/>
        <a:buChar char="•"/>
        <a:defRPr sz="3000">
          <a:solidFill>
            <a:schemeClr val="tx1"/>
          </a:solidFill>
          <a:latin typeface="+mn-lt"/>
          <a:ea typeface="+mn-ea"/>
          <a:cs typeface="+mn-cs"/>
          <a:sym typeface="Helvetica Neue" charset="0"/>
        </a:defRPr>
      </a:lvl5pPr>
      <a:lvl6pPr marL="2160576" indent="-401760" algn="l" rtl="0" eaLnBrk="1" fontAlgn="base" hangingPunct="1">
        <a:spcBef>
          <a:spcPts val="3375"/>
        </a:spcBef>
        <a:spcAft>
          <a:spcPct val="0"/>
        </a:spcAft>
        <a:buSzPct val="100000"/>
        <a:buFont typeface="Helvetica Neue" charset="0"/>
        <a:buChar char="•"/>
        <a:defRPr sz="3000">
          <a:solidFill>
            <a:schemeClr val="tx1"/>
          </a:solidFill>
          <a:latin typeface="+mn-lt"/>
          <a:ea typeface="+mn-ea"/>
          <a:cs typeface="+mn-cs"/>
          <a:sym typeface="Helvetica Neue" charset="0"/>
        </a:defRPr>
      </a:lvl6pPr>
      <a:lvl7pPr marL="2481984" indent="-401760" algn="l" rtl="0" eaLnBrk="1" fontAlgn="base" hangingPunct="1">
        <a:spcBef>
          <a:spcPts val="3375"/>
        </a:spcBef>
        <a:spcAft>
          <a:spcPct val="0"/>
        </a:spcAft>
        <a:buSzPct val="100000"/>
        <a:buFont typeface="Helvetica Neue" charset="0"/>
        <a:buChar char="•"/>
        <a:defRPr sz="3000">
          <a:solidFill>
            <a:schemeClr val="tx1"/>
          </a:solidFill>
          <a:latin typeface="+mn-lt"/>
          <a:ea typeface="+mn-ea"/>
          <a:cs typeface="+mn-cs"/>
          <a:sym typeface="Helvetica Neue" charset="0"/>
        </a:defRPr>
      </a:lvl7pPr>
      <a:lvl8pPr marL="2803391" indent="-401760" algn="l" rtl="0" eaLnBrk="1" fontAlgn="base" hangingPunct="1">
        <a:spcBef>
          <a:spcPts val="3375"/>
        </a:spcBef>
        <a:spcAft>
          <a:spcPct val="0"/>
        </a:spcAft>
        <a:buSzPct val="100000"/>
        <a:buFont typeface="Helvetica Neue" charset="0"/>
        <a:buChar char="•"/>
        <a:defRPr sz="3000">
          <a:solidFill>
            <a:schemeClr val="tx1"/>
          </a:solidFill>
          <a:latin typeface="+mn-lt"/>
          <a:ea typeface="+mn-ea"/>
          <a:cs typeface="+mn-cs"/>
          <a:sym typeface="Helvetica Neue" charset="0"/>
        </a:defRPr>
      </a:lvl8pPr>
      <a:lvl9pPr marL="3124800" indent="-401760" algn="l" rtl="0" eaLnBrk="1" fontAlgn="base" hangingPunct="1">
        <a:spcBef>
          <a:spcPts val="3375"/>
        </a:spcBef>
        <a:spcAft>
          <a:spcPct val="0"/>
        </a:spcAft>
        <a:buSzPct val="100000"/>
        <a:buFont typeface="Helvetica Neue" charset="0"/>
        <a:buChar char="•"/>
        <a:defRPr sz="3000">
          <a:solidFill>
            <a:schemeClr val="tx1"/>
          </a:solidFill>
          <a:latin typeface="+mn-lt"/>
          <a:ea typeface="+mn-ea"/>
          <a:cs typeface="+mn-cs"/>
          <a:sym typeface="Helvetica Neue" charset="0"/>
        </a:defRPr>
      </a:lvl9pPr>
    </p:bodyStyle>
    <p:otherStyle>
      <a:defPPr>
        <a:defRPr lang="en-US"/>
      </a:defPPr>
      <a:lvl1pPr marL="0" algn="l" defTabSz="321407" rtl="0" eaLnBrk="1" latinLnBrk="0" hangingPunct="1">
        <a:defRPr sz="1300" kern="1200">
          <a:solidFill>
            <a:schemeClr val="tx1"/>
          </a:solidFill>
          <a:latin typeface="+mn-lt"/>
          <a:ea typeface="+mn-ea"/>
          <a:cs typeface="+mn-cs"/>
        </a:defRPr>
      </a:lvl1pPr>
      <a:lvl2pPr marL="321407" algn="l" defTabSz="321407" rtl="0" eaLnBrk="1" latinLnBrk="0" hangingPunct="1">
        <a:defRPr sz="1300" kern="1200">
          <a:solidFill>
            <a:schemeClr val="tx1"/>
          </a:solidFill>
          <a:latin typeface="+mn-lt"/>
          <a:ea typeface="+mn-ea"/>
          <a:cs typeface="+mn-cs"/>
        </a:defRPr>
      </a:lvl2pPr>
      <a:lvl3pPr marL="642816" algn="l" defTabSz="321407" rtl="0" eaLnBrk="1" latinLnBrk="0" hangingPunct="1">
        <a:defRPr sz="1300" kern="1200">
          <a:solidFill>
            <a:schemeClr val="tx1"/>
          </a:solidFill>
          <a:latin typeface="+mn-lt"/>
          <a:ea typeface="+mn-ea"/>
          <a:cs typeface="+mn-cs"/>
        </a:defRPr>
      </a:lvl3pPr>
      <a:lvl4pPr marL="964224" algn="l" defTabSz="321407" rtl="0" eaLnBrk="1" latinLnBrk="0" hangingPunct="1">
        <a:defRPr sz="1300" kern="1200">
          <a:solidFill>
            <a:schemeClr val="tx1"/>
          </a:solidFill>
          <a:latin typeface="+mn-lt"/>
          <a:ea typeface="+mn-ea"/>
          <a:cs typeface="+mn-cs"/>
        </a:defRPr>
      </a:lvl4pPr>
      <a:lvl5pPr marL="1285631" algn="l" defTabSz="321407" rtl="0" eaLnBrk="1" latinLnBrk="0" hangingPunct="1">
        <a:defRPr sz="1300" kern="1200">
          <a:solidFill>
            <a:schemeClr val="tx1"/>
          </a:solidFill>
          <a:latin typeface="+mn-lt"/>
          <a:ea typeface="+mn-ea"/>
          <a:cs typeface="+mn-cs"/>
        </a:defRPr>
      </a:lvl5pPr>
      <a:lvl6pPr marL="1607041" algn="l" defTabSz="321407" rtl="0" eaLnBrk="1" latinLnBrk="0" hangingPunct="1">
        <a:defRPr sz="1300" kern="1200">
          <a:solidFill>
            <a:schemeClr val="tx1"/>
          </a:solidFill>
          <a:latin typeface="+mn-lt"/>
          <a:ea typeface="+mn-ea"/>
          <a:cs typeface="+mn-cs"/>
        </a:defRPr>
      </a:lvl6pPr>
      <a:lvl7pPr marL="1928447" algn="l" defTabSz="321407" rtl="0" eaLnBrk="1" latinLnBrk="0" hangingPunct="1">
        <a:defRPr sz="1300" kern="1200">
          <a:solidFill>
            <a:schemeClr val="tx1"/>
          </a:solidFill>
          <a:latin typeface="+mn-lt"/>
          <a:ea typeface="+mn-ea"/>
          <a:cs typeface="+mn-cs"/>
        </a:defRPr>
      </a:lvl7pPr>
      <a:lvl8pPr marL="2249856" algn="l" defTabSz="321407" rtl="0" eaLnBrk="1" latinLnBrk="0" hangingPunct="1">
        <a:defRPr sz="1300" kern="1200">
          <a:solidFill>
            <a:schemeClr val="tx1"/>
          </a:solidFill>
          <a:latin typeface="+mn-lt"/>
          <a:ea typeface="+mn-ea"/>
          <a:cs typeface="+mn-cs"/>
        </a:defRPr>
      </a:lvl8pPr>
      <a:lvl9pPr marL="2571264" algn="l" defTabSz="321407" rtl="0" eaLnBrk="1" latinLnBrk="0" hangingPunct="1">
        <a:defRPr sz="1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892973" y="5179219"/>
            <a:ext cx="7358063" cy="11965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09" tIns="35709" rIns="35709" bIns="35709" numCol="1" anchor="ctr" anchorCtr="0" compatLnSpc="1">
            <a:prstTxWarp prst="textNoShape">
              <a:avLst/>
            </a:prstTxWarp>
          </a:bodyPr>
          <a:lstStyle/>
          <a:p>
            <a:pPr lvl="0"/>
            <a:r>
              <a:rPr lang="en-US" smtClean="0">
                <a:sym typeface="Helvetica Neue" charset="0"/>
              </a:rPr>
              <a:t>Click to edit Master title style</a:t>
            </a:r>
            <a:endParaRPr lang="en-US">
              <a:sym typeface="Helvetica Neue" charset="0"/>
            </a:endParaRPr>
          </a:p>
        </p:txBody>
      </p:sp>
      <p:sp>
        <p:nvSpPr>
          <p:cNvPr id="5122" name="Text Box 2"/>
          <p:cNvSpPr txBox="1">
            <a:spLocks noGrp="1" noChangeArrowheads="1"/>
          </p:cNvSpPr>
          <p:nvPr>
            <p:ph type="sldNum" sz="quarter" idx="4"/>
          </p:nvPr>
        </p:nvSpPr>
        <p:spPr bwMode="auto">
          <a:xfrm>
            <a:off x="4457035" y="6554394"/>
            <a:ext cx="219893" cy="214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64277" tIns="32139" rIns="64277" bIns="32139" numCol="1" anchor="t" anchorCtr="0" compatLnSpc="1">
            <a:prstTxWarp prst="textNoShape">
              <a:avLst/>
            </a:prstTxWarp>
          </a:bodyPr>
          <a:lstStyle>
            <a:lvl1pPr algn="ctr">
              <a:defRPr sz="1000">
                <a:solidFill>
                  <a:schemeClr val="tx1"/>
                </a:solidFill>
                <a:latin typeface="+mj-lt"/>
                <a:ea typeface="ＭＳ Ｐゴシック" charset="0"/>
                <a:cs typeface="Helvetica Neue" charset="0"/>
              </a:defRPr>
            </a:lvl1pPr>
            <a:lvl2pPr algn="l">
              <a:defRPr sz="800">
                <a:solidFill>
                  <a:schemeClr val="tx1"/>
                </a:solidFill>
                <a:latin typeface="+mj-lt"/>
                <a:ea typeface="ＭＳ Ｐゴシック" charset="0"/>
              </a:defRPr>
            </a:lvl2pPr>
            <a:lvl3pPr algn="l">
              <a:defRPr sz="800">
                <a:solidFill>
                  <a:schemeClr val="tx1"/>
                </a:solidFill>
                <a:latin typeface="+mj-lt"/>
                <a:ea typeface="ＭＳ Ｐゴシック" charset="0"/>
              </a:defRPr>
            </a:lvl3pPr>
            <a:lvl4pPr algn="l">
              <a:defRPr sz="800">
                <a:solidFill>
                  <a:schemeClr val="tx1"/>
                </a:solidFill>
                <a:latin typeface="+mj-lt"/>
                <a:ea typeface="ＭＳ Ｐゴシック" charset="0"/>
              </a:defRPr>
            </a:lvl4pPr>
            <a:lvl5pPr algn="l">
              <a:defRPr sz="800">
                <a:solidFill>
                  <a:schemeClr val="tx1"/>
                </a:solidFill>
                <a:latin typeface="+mj-lt"/>
                <a:ea typeface="ＭＳ Ｐゴシック" charset="0"/>
              </a:defRPr>
            </a:lvl5pPr>
            <a:lvl6pPr fontAlgn="base">
              <a:spcBef>
                <a:spcPct val="0"/>
              </a:spcBef>
              <a:spcAft>
                <a:spcPct val="0"/>
              </a:spcAft>
              <a:defRPr sz="800">
                <a:solidFill>
                  <a:schemeClr val="tx1"/>
                </a:solidFill>
                <a:latin typeface="+mj-lt"/>
                <a:ea typeface="ＭＳ Ｐゴシック" charset="0"/>
              </a:defRPr>
            </a:lvl6pPr>
            <a:lvl7pPr fontAlgn="base">
              <a:spcBef>
                <a:spcPct val="0"/>
              </a:spcBef>
              <a:spcAft>
                <a:spcPct val="0"/>
              </a:spcAft>
              <a:defRPr sz="800">
                <a:solidFill>
                  <a:schemeClr val="tx1"/>
                </a:solidFill>
                <a:latin typeface="+mj-lt"/>
                <a:ea typeface="ＭＳ Ｐゴシック" charset="0"/>
              </a:defRPr>
            </a:lvl7pPr>
            <a:lvl8pPr fontAlgn="base">
              <a:spcBef>
                <a:spcPct val="0"/>
              </a:spcBef>
              <a:spcAft>
                <a:spcPct val="0"/>
              </a:spcAft>
              <a:defRPr sz="800">
                <a:solidFill>
                  <a:schemeClr val="tx1"/>
                </a:solidFill>
                <a:latin typeface="+mj-lt"/>
                <a:ea typeface="ＭＳ Ｐゴシック" charset="0"/>
              </a:defRPr>
            </a:lvl8pPr>
            <a:lvl9pPr fontAlgn="base">
              <a:spcBef>
                <a:spcPct val="0"/>
              </a:spcBef>
              <a:spcAft>
                <a:spcPct val="0"/>
              </a:spcAft>
              <a:defRPr sz="800">
                <a:solidFill>
                  <a:schemeClr val="tx1"/>
                </a:solidFill>
                <a:latin typeface="+mj-lt"/>
                <a:ea typeface="ＭＳ Ｐゴシック" charset="0"/>
              </a:defRPr>
            </a:lvl9pPr>
          </a:lstStyle>
          <a:p>
            <a:fld id="{2D607D29-58D0-714F-8B7C-3669348016F1}" type="slidenum">
              <a:rPr lang="en-US"/>
              <a:pPr/>
              <a:t>‹N›</a:t>
            </a:fld>
            <a:endParaRPr lang="en-US"/>
          </a:p>
        </p:txBody>
      </p:sp>
      <p:grpSp>
        <p:nvGrpSpPr>
          <p:cNvPr id="5126" name="Group 6"/>
          <p:cNvGrpSpPr>
            <a:grpSpLocks/>
          </p:cNvGrpSpPr>
          <p:nvPr/>
        </p:nvGrpSpPr>
        <p:grpSpPr bwMode="auto">
          <a:xfrm>
            <a:off x="0" y="-8930"/>
            <a:ext cx="9144000" cy="440904"/>
            <a:chOff x="0" y="0"/>
            <a:chExt cx="8192" cy="395"/>
          </a:xfrm>
        </p:grpSpPr>
        <p:pic>
          <p:nvPicPr>
            <p:cNvPr id="5123"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8"/>
              <a:ext cx="8192"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124" name="Rectangle 4"/>
            <p:cNvSpPr>
              <a:spLocks/>
            </p:cNvSpPr>
            <p:nvPr/>
          </p:nvSpPr>
          <p:spPr bwMode="auto">
            <a:xfrm>
              <a:off x="5302" y="86"/>
              <a:ext cx="2817"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r"/>
              <a:r>
                <a:rPr lang="en-US" sz="1300" b="1">
                  <a:solidFill>
                    <a:srgbClr val="FFFFFF"/>
                  </a:solidFill>
                  <a:latin typeface="Palatino" charset="0"/>
                  <a:ea typeface="ＭＳ Ｐゴシック" charset="0"/>
                  <a:cs typeface="Palatino" charset="0"/>
                  <a:sym typeface="Palatino" charset="0"/>
                </a:rPr>
                <a:t>Large Binocular Telescope Interferometer</a:t>
              </a:r>
            </a:p>
          </p:txBody>
        </p:sp>
        <p:pic>
          <p:nvPicPr>
            <p:cNvPr id="5125"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92" y="0"/>
              <a:ext cx="440" cy="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pic>
        <p:nvPicPr>
          <p:cNvPr id="5127" name="Pictur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46859" y="-17855"/>
            <a:ext cx="767953" cy="405185"/>
          </a:xfrm>
          <a:prstGeom prst="rect">
            <a:avLst/>
          </a:prstGeom>
          <a:noFill/>
          <a:ln>
            <a:noFill/>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5128" name="Picture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80742" y="26791"/>
            <a:ext cx="366117" cy="312539"/>
          </a:xfrm>
          <a:prstGeom prst="rect">
            <a:avLst/>
          </a:prstGeom>
          <a:noFill/>
          <a:ln>
            <a:noFill/>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129" name="Rectangle 9"/>
          <p:cNvSpPr>
            <a:spLocks/>
          </p:cNvSpPr>
          <p:nvPr/>
        </p:nvSpPr>
        <p:spPr bwMode="auto">
          <a:xfrm>
            <a:off x="842562" y="6580138"/>
            <a:ext cx="116902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000">
                <a:solidFill>
                  <a:srgbClr val="003366"/>
                </a:solidFill>
                <a:ea typeface="ＭＳ Ｐゴシック" charset="0"/>
                <a:cs typeface="Helvetica Neue" charset="0"/>
              </a:rPr>
              <a:t>September 12, 2012</a:t>
            </a: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hf hdr="0" ftr="0" dt="0"/>
  <p:txStyles>
    <p:titleStyle>
      <a:lvl1pPr algn="ctr" rtl="0" eaLnBrk="1" fontAlgn="base" hangingPunct="1">
        <a:spcBef>
          <a:spcPct val="0"/>
        </a:spcBef>
        <a:spcAft>
          <a:spcPct val="0"/>
        </a:spcAft>
        <a:defRPr sz="5900">
          <a:solidFill>
            <a:schemeClr val="tx1"/>
          </a:solidFill>
          <a:latin typeface="+mj-lt"/>
          <a:ea typeface="+mj-ea"/>
          <a:cs typeface="+mj-cs"/>
          <a:sym typeface="Helvetica Neue" charset="0"/>
        </a:defRPr>
      </a:lvl1pPr>
      <a:lvl2pPr algn="ctr" rtl="0" eaLnBrk="1" fontAlgn="base" hangingPunct="1">
        <a:spcBef>
          <a:spcPct val="0"/>
        </a:spcBef>
        <a:spcAft>
          <a:spcPct val="0"/>
        </a:spcAft>
        <a:defRPr sz="5900">
          <a:solidFill>
            <a:schemeClr val="tx1"/>
          </a:solidFill>
          <a:latin typeface="Helvetica Neue" charset="0"/>
          <a:ea typeface="ヒラギノ角ゴ ProN W3" charset="0"/>
          <a:cs typeface="ヒラギノ角ゴ ProN W3" charset="0"/>
          <a:sym typeface="Helvetica Neue" charset="0"/>
        </a:defRPr>
      </a:lvl2pPr>
      <a:lvl3pPr algn="ctr" rtl="0" eaLnBrk="1" fontAlgn="base" hangingPunct="1">
        <a:spcBef>
          <a:spcPct val="0"/>
        </a:spcBef>
        <a:spcAft>
          <a:spcPct val="0"/>
        </a:spcAft>
        <a:defRPr sz="5900">
          <a:solidFill>
            <a:schemeClr val="tx1"/>
          </a:solidFill>
          <a:latin typeface="Helvetica Neue" charset="0"/>
          <a:ea typeface="ヒラギノ角ゴ ProN W3" charset="0"/>
          <a:cs typeface="ヒラギノ角ゴ ProN W3" charset="0"/>
          <a:sym typeface="Helvetica Neue" charset="0"/>
        </a:defRPr>
      </a:lvl3pPr>
      <a:lvl4pPr algn="ctr" rtl="0" eaLnBrk="1" fontAlgn="base" hangingPunct="1">
        <a:spcBef>
          <a:spcPct val="0"/>
        </a:spcBef>
        <a:spcAft>
          <a:spcPct val="0"/>
        </a:spcAft>
        <a:defRPr sz="5900">
          <a:solidFill>
            <a:schemeClr val="tx1"/>
          </a:solidFill>
          <a:latin typeface="Helvetica Neue" charset="0"/>
          <a:ea typeface="ヒラギノ角ゴ ProN W3" charset="0"/>
          <a:cs typeface="ヒラギノ角ゴ ProN W3" charset="0"/>
          <a:sym typeface="Helvetica Neue" charset="0"/>
        </a:defRPr>
      </a:lvl4pPr>
      <a:lvl5pPr algn="ctr" rtl="0" eaLnBrk="1" fontAlgn="base" hangingPunct="1">
        <a:spcBef>
          <a:spcPct val="0"/>
        </a:spcBef>
        <a:spcAft>
          <a:spcPct val="0"/>
        </a:spcAft>
        <a:defRPr sz="5900">
          <a:solidFill>
            <a:schemeClr val="tx1"/>
          </a:solidFill>
          <a:latin typeface="Helvetica Neue" charset="0"/>
          <a:ea typeface="ヒラギノ角ゴ ProN W3" charset="0"/>
          <a:cs typeface="ヒラギノ角ゴ ProN W3" charset="0"/>
          <a:sym typeface="Helvetica Neue" charset="0"/>
        </a:defRPr>
      </a:lvl5pPr>
      <a:lvl6pPr marL="321391" algn="ctr" rtl="0" eaLnBrk="1" fontAlgn="base" hangingPunct="1">
        <a:spcBef>
          <a:spcPct val="0"/>
        </a:spcBef>
        <a:spcAft>
          <a:spcPct val="0"/>
        </a:spcAft>
        <a:defRPr sz="5900">
          <a:solidFill>
            <a:schemeClr val="tx1"/>
          </a:solidFill>
          <a:latin typeface="Helvetica Neue" charset="0"/>
          <a:ea typeface="ヒラギノ角ゴ ProN W3" charset="0"/>
          <a:cs typeface="ヒラギノ角ゴ ProN W3" charset="0"/>
          <a:sym typeface="Helvetica Neue" charset="0"/>
        </a:defRPr>
      </a:lvl6pPr>
      <a:lvl7pPr marL="642783" algn="ctr" rtl="0" eaLnBrk="1" fontAlgn="base" hangingPunct="1">
        <a:spcBef>
          <a:spcPct val="0"/>
        </a:spcBef>
        <a:spcAft>
          <a:spcPct val="0"/>
        </a:spcAft>
        <a:defRPr sz="5900">
          <a:solidFill>
            <a:schemeClr val="tx1"/>
          </a:solidFill>
          <a:latin typeface="Helvetica Neue" charset="0"/>
          <a:ea typeface="ヒラギノ角ゴ ProN W3" charset="0"/>
          <a:cs typeface="ヒラギノ角ゴ ProN W3" charset="0"/>
          <a:sym typeface="Helvetica Neue" charset="0"/>
        </a:defRPr>
      </a:lvl7pPr>
      <a:lvl8pPr marL="964174" algn="ctr" rtl="0" eaLnBrk="1" fontAlgn="base" hangingPunct="1">
        <a:spcBef>
          <a:spcPct val="0"/>
        </a:spcBef>
        <a:spcAft>
          <a:spcPct val="0"/>
        </a:spcAft>
        <a:defRPr sz="5900">
          <a:solidFill>
            <a:schemeClr val="tx1"/>
          </a:solidFill>
          <a:latin typeface="Helvetica Neue" charset="0"/>
          <a:ea typeface="ヒラギノ角ゴ ProN W3" charset="0"/>
          <a:cs typeface="ヒラギノ角ゴ ProN W3" charset="0"/>
          <a:sym typeface="Helvetica Neue" charset="0"/>
        </a:defRPr>
      </a:lvl8pPr>
      <a:lvl9pPr marL="1285565" algn="ctr" rtl="0" eaLnBrk="1" fontAlgn="base" hangingPunct="1">
        <a:spcBef>
          <a:spcPct val="0"/>
        </a:spcBef>
        <a:spcAft>
          <a:spcPct val="0"/>
        </a:spcAft>
        <a:defRPr sz="5900">
          <a:solidFill>
            <a:schemeClr val="tx1"/>
          </a:solidFill>
          <a:latin typeface="Helvetica Neue" charset="0"/>
          <a:ea typeface="ヒラギノ角ゴ ProN W3" charset="0"/>
          <a:cs typeface="ヒラギノ角ゴ ProN W3" charset="0"/>
          <a:sym typeface="Helvetica Neue" charset="0"/>
        </a:defRPr>
      </a:lvl9pPr>
    </p:titleStyle>
    <p:bodyStyle>
      <a:lvl1pPr algn="ctr" rtl="0" eaLnBrk="1" fontAlgn="base" hangingPunct="1">
        <a:spcBef>
          <a:spcPct val="0"/>
        </a:spcBef>
        <a:spcAft>
          <a:spcPct val="0"/>
        </a:spcAft>
        <a:defRPr sz="2500">
          <a:solidFill>
            <a:schemeClr val="tx1"/>
          </a:solidFill>
          <a:latin typeface="+mn-lt"/>
          <a:ea typeface="+mn-ea"/>
          <a:cs typeface="+mn-cs"/>
          <a:sym typeface="Gill Sans" charset="0"/>
        </a:defRPr>
      </a:lvl1pPr>
      <a:lvl2pPr algn="ctr" rtl="0" eaLnBrk="1" fontAlgn="base" hangingPunct="1">
        <a:spcBef>
          <a:spcPct val="0"/>
        </a:spcBef>
        <a:spcAft>
          <a:spcPct val="0"/>
        </a:spcAft>
        <a:defRPr sz="2500">
          <a:solidFill>
            <a:schemeClr val="tx1"/>
          </a:solidFill>
          <a:latin typeface="+mn-lt"/>
          <a:ea typeface="+mn-ea"/>
          <a:cs typeface="+mn-cs"/>
          <a:sym typeface="Gill Sans" charset="0"/>
        </a:defRPr>
      </a:lvl2pPr>
      <a:lvl3pPr algn="ctr" rtl="0" eaLnBrk="1" fontAlgn="base" hangingPunct="1">
        <a:spcBef>
          <a:spcPct val="0"/>
        </a:spcBef>
        <a:spcAft>
          <a:spcPct val="0"/>
        </a:spcAft>
        <a:defRPr sz="2500">
          <a:solidFill>
            <a:schemeClr val="tx1"/>
          </a:solidFill>
          <a:latin typeface="+mn-lt"/>
          <a:ea typeface="+mn-ea"/>
          <a:cs typeface="+mn-cs"/>
          <a:sym typeface="Gill Sans" charset="0"/>
        </a:defRPr>
      </a:lvl3pPr>
      <a:lvl4pPr algn="ctr" rtl="0" eaLnBrk="1" fontAlgn="base" hangingPunct="1">
        <a:spcBef>
          <a:spcPct val="0"/>
        </a:spcBef>
        <a:spcAft>
          <a:spcPct val="0"/>
        </a:spcAft>
        <a:defRPr sz="2500">
          <a:solidFill>
            <a:schemeClr val="tx1"/>
          </a:solidFill>
          <a:latin typeface="+mn-lt"/>
          <a:ea typeface="+mn-ea"/>
          <a:cs typeface="+mn-cs"/>
          <a:sym typeface="Gill Sans" charset="0"/>
        </a:defRPr>
      </a:lvl4pPr>
      <a:lvl5pPr algn="ctr" rtl="0" eaLnBrk="1" fontAlgn="base" hangingPunct="1">
        <a:spcBef>
          <a:spcPct val="0"/>
        </a:spcBef>
        <a:spcAft>
          <a:spcPct val="0"/>
        </a:spcAft>
        <a:defRPr sz="2500">
          <a:solidFill>
            <a:schemeClr val="tx1"/>
          </a:solidFill>
          <a:latin typeface="+mn-lt"/>
          <a:ea typeface="+mn-ea"/>
          <a:cs typeface="+mn-cs"/>
          <a:sym typeface="Gill Sans" charset="0"/>
        </a:defRPr>
      </a:lvl5pPr>
      <a:lvl6pPr marL="321391" algn="ctr" rtl="0" eaLnBrk="1" fontAlgn="base" hangingPunct="1">
        <a:spcBef>
          <a:spcPct val="0"/>
        </a:spcBef>
        <a:spcAft>
          <a:spcPct val="0"/>
        </a:spcAft>
        <a:defRPr sz="2500">
          <a:solidFill>
            <a:schemeClr val="tx1"/>
          </a:solidFill>
          <a:latin typeface="+mn-lt"/>
          <a:ea typeface="+mn-ea"/>
          <a:cs typeface="+mn-cs"/>
          <a:sym typeface="Gill Sans" charset="0"/>
        </a:defRPr>
      </a:lvl6pPr>
      <a:lvl7pPr marL="642783" algn="ctr" rtl="0" eaLnBrk="1" fontAlgn="base" hangingPunct="1">
        <a:spcBef>
          <a:spcPct val="0"/>
        </a:spcBef>
        <a:spcAft>
          <a:spcPct val="0"/>
        </a:spcAft>
        <a:defRPr sz="2500">
          <a:solidFill>
            <a:schemeClr val="tx1"/>
          </a:solidFill>
          <a:latin typeface="+mn-lt"/>
          <a:ea typeface="+mn-ea"/>
          <a:cs typeface="+mn-cs"/>
          <a:sym typeface="Gill Sans" charset="0"/>
        </a:defRPr>
      </a:lvl7pPr>
      <a:lvl8pPr marL="964174" algn="ctr" rtl="0" eaLnBrk="1" fontAlgn="base" hangingPunct="1">
        <a:spcBef>
          <a:spcPct val="0"/>
        </a:spcBef>
        <a:spcAft>
          <a:spcPct val="0"/>
        </a:spcAft>
        <a:defRPr sz="2500">
          <a:solidFill>
            <a:schemeClr val="tx1"/>
          </a:solidFill>
          <a:latin typeface="+mn-lt"/>
          <a:ea typeface="+mn-ea"/>
          <a:cs typeface="+mn-cs"/>
          <a:sym typeface="Gill Sans" charset="0"/>
        </a:defRPr>
      </a:lvl8pPr>
      <a:lvl9pPr marL="1285565" algn="ctr" rtl="0" eaLnBrk="1" fontAlgn="base" hangingPunct="1">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321391" rtl="0" eaLnBrk="1" latinLnBrk="0" hangingPunct="1">
        <a:defRPr sz="1300" kern="1200">
          <a:solidFill>
            <a:schemeClr val="tx1"/>
          </a:solidFill>
          <a:latin typeface="+mn-lt"/>
          <a:ea typeface="+mn-ea"/>
          <a:cs typeface="+mn-cs"/>
        </a:defRPr>
      </a:lvl1pPr>
      <a:lvl2pPr marL="321391" algn="l" defTabSz="321391" rtl="0" eaLnBrk="1" latinLnBrk="0" hangingPunct="1">
        <a:defRPr sz="1300" kern="1200">
          <a:solidFill>
            <a:schemeClr val="tx1"/>
          </a:solidFill>
          <a:latin typeface="+mn-lt"/>
          <a:ea typeface="+mn-ea"/>
          <a:cs typeface="+mn-cs"/>
        </a:defRPr>
      </a:lvl2pPr>
      <a:lvl3pPr marL="642783" algn="l" defTabSz="321391" rtl="0" eaLnBrk="1" latinLnBrk="0" hangingPunct="1">
        <a:defRPr sz="1300" kern="1200">
          <a:solidFill>
            <a:schemeClr val="tx1"/>
          </a:solidFill>
          <a:latin typeface="+mn-lt"/>
          <a:ea typeface="+mn-ea"/>
          <a:cs typeface="+mn-cs"/>
        </a:defRPr>
      </a:lvl3pPr>
      <a:lvl4pPr marL="964174" algn="l" defTabSz="321391" rtl="0" eaLnBrk="1" latinLnBrk="0" hangingPunct="1">
        <a:defRPr sz="1300" kern="1200">
          <a:solidFill>
            <a:schemeClr val="tx1"/>
          </a:solidFill>
          <a:latin typeface="+mn-lt"/>
          <a:ea typeface="+mn-ea"/>
          <a:cs typeface="+mn-cs"/>
        </a:defRPr>
      </a:lvl4pPr>
      <a:lvl5pPr marL="1285565" algn="l" defTabSz="321391" rtl="0" eaLnBrk="1" latinLnBrk="0" hangingPunct="1">
        <a:defRPr sz="1300" kern="1200">
          <a:solidFill>
            <a:schemeClr val="tx1"/>
          </a:solidFill>
          <a:latin typeface="+mn-lt"/>
          <a:ea typeface="+mn-ea"/>
          <a:cs typeface="+mn-cs"/>
        </a:defRPr>
      </a:lvl5pPr>
      <a:lvl6pPr marL="1606959" algn="l" defTabSz="321391" rtl="0" eaLnBrk="1" latinLnBrk="0" hangingPunct="1">
        <a:defRPr sz="1300" kern="1200">
          <a:solidFill>
            <a:schemeClr val="tx1"/>
          </a:solidFill>
          <a:latin typeface="+mn-lt"/>
          <a:ea typeface="+mn-ea"/>
          <a:cs typeface="+mn-cs"/>
        </a:defRPr>
      </a:lvl6pPr>
      <a:lvl7pPr marL="1928348" algn="l" defTabSz="321391" rtl="0" eaLnBrk="1" latinLnBrk="0" hangingPunct="1">
        <a:defRPr sz="1300" kern="1200">
          <a:solidFill>
            <a:schemeClr val="tx1"/>
          </a:solidFill>
          <a:latin typeface="+mn-lt"/>
          <a:ea typeface="+mn-ea"/>
          <a:cs typeface="+mn-cs"/>
        </a:defRPr>
      </a:lvl7pPr>
      <a:lvl8pPr marL="2249741" algn="l" defTabSz="321391" rtl="0" eaLnBrk="1" latinLnBrk="0" hangingPunct="1">
        <a:defRPr sz="1300" kern="1200">
          <a:solidFill>
            <a:schemeClr val="tx1"/>
          </a:solidFill>
          <a:latin typeface="+mn-lt"/>
          <a:ea typeface="+mn-ea"/>
          <a:cs typeface="+mn-cs"/>
        </a:defRPr>
      </a:lvl8pPr>
      <a:lvl9pPr marL="2571133" algn="l" defTabSz="321391"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892974" y="5179219"/>
            <a:ext cx="7358063" cy="11965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07" tIns="35707" rIns="35707" bIns="35707" numCol="1" anchor="ctr" anchorCtr="0" compatLnSpc="1">
            <a:prstTxWarp prst="textNoShape">
              <a:avLst/>
            </a:prstTxWarp>
          </a:bodyPr>
          <a:lstStyle/>
          <a:p>
            <a:pPr lvl="0"/>
            <a:r>
              <a:rPr lang="en-US" smtClean="0">
                <a:sym typeface="Helvetica Neue" charset="0"/>
              </a:rPr>
              <a:t>Click to edit Master title style</a:t>
            </a:r>
            <a:endParaRPr lang="en-US">
              <a:sym typeface="Helvetica Neue" charset="0"/>
            </a:endParaRPr>
          </a:p>
        </p:txBody>
      </p:sp>
      <p:sp>
        <p:nvSpPr>
          <p:cNvPr id="6146" name="Text Box 2"/>
          <p:cNvSpPr txBox="1">
            <a:spLocks noGrp="1" noChangeArrowheads="1"/>
          </p:cNvSpPr>
          <p:nvPr>
            <p:ph type="sldNum" sz="quarter" idx="4"/>
          </p:nvPr>
        </p:nvSpPr>
        <p:spPr bwMode="auto">
          <a:xfrm>
            <a:off x="4457036" y="6554395"/>
            <a:ext cx="219893" cy="214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64274" tIns="32137" rIns="64274" bIns="32137" numCol="1" anchor="t" anchorCtr="0" compatLnSpc="1">
            <a:prstTxWarp prst="textNoShape">
              <a:avLst/>
            </a:prstTxWarp>
          </a:bodyPr>
          <a:lstStyle>
            <a:lvl1pPr algn="ctr">
              <a:defRPr sz="1000">
                <a:solidFill>
                  <a:schemeClr val="tx1"/>
                </a:solidFill>
                <a:latin typeface="+mj-lt"/>
                <a:ea typeface="ＭＳ Ｐゴシック" charset="0"/>
                <a:cs typeface="Helvetica Neue" charset="0"/>
              </a:defRPr>
            </a:lvl1pPr>
            <a:lvl2pPr algn="l">
              <a:defRPr sz="800">
                <a:solidFill>
                  <a:schemeClr val="tx1"/>
                </a:solidFill>
                <a:latin typeface="+mj-lt"/>
                <a:ea typeface="ＭＳ Ｐゴシック" charset="0"/>
              </a:defRPr>
            </a:lvl2pPr>
            <a:lvl3pPr algn="l">
              <a:defRPr sz="800">
                <a:solidFill>
                  <a:schemeClr val="tx1"/>
                </a:solidFill>
                <a:latin typeface="+mj-lt"/>
                <a:ea typeface="ＭＳ Ｐゴシック" charset="0"/>
              </a:defRPr>
            </a:lvl3pPr>
            <a:lvl4pPr algn="l">
              <a:defRPr sz="800">
                <a:solidFill>
                  <a:schemeClr val="tx1"/>
                </a:solidFill>
                <a:latin typeface="+mj-lt"/>
                <a:ea typeface="ＭＳ Ｐゴシック" charset="0"/>
              </a:defRPr>
            </a:lvl4pPr>
            <a:lvl5pPr algn="l">
              <a:defRPr sz="800">
                <a:solidFill>
                  <a:schemeClr val="tx1"/>
                </a:solidFill>
                <a:latin typeface="+mj-lt"/>
                <a:ea typeface="ＭＳ Ｐゴシック" charset="0"/>
              </a:defRPr>
            </a:lvl5pPr>
            <a:lvl6pPr fontAlgn="base">
              <a:spcBef>
                <a:spcPct val="0"/>
              </a:spcBef>
              <a:spcAft>
                <a:spcPct val="0"/>
              </a:spcAft>
              <a:defRPr sz="800">
                <a:solidFill>
                  <a:schemeClr val="tx1"/>
                </a:solidFill>
                <a:latin typeface="+mj-lt"/>
                <a:ea typeface="ＭＳ Ｐゴシック" charset="0"/>
              </a:defRPr>
            </a:lvl6pPr>
            <a:lvl7pPr fontAlgn="base">
              <a:spcBef>
                <a:spcPct val="0"/>
              </a:spcBef>
              <a:spcAft>
                <a:spcPct val="0"/>
              </a:spcAft>
              <a:defRPr sz="800">
                <a:solidFill>
                  <a:schemeClr val="tx1"/>
                </a:solidFill>
                <a:latin typeface="+mj-lt"/>
                <a:ea typeface="ＭＳ Ｐゴシック" charset="0"/>
              </a:defRPr>
            </a:lvl7pPr>
            <a:lvl8pPr fontAlgn="base">
              <a:spcBef>
                <a:spcPct val="0"/>
              </a:spcBef>
              <a:spcAft>
                <a:spcPct val="0"/>
              </a:spcAft>
              <a:defRPr sz="800">
                <a:solidFill>
                  <a:schemeClr val="tx1"/>
                </a:solidFill>
                <a:latin typeface="+mj-lt"/>
                <a:ea typeface="ＭＳ Ｐゴシック" charset="0"/>
              </a:defRPr>
            </a:lvl8pPr>
            <a:lvl9pPr fontAlgn="base">
              <a:spcBef>
                <a:spcPct val="0"/>
              </a:spcBef>
              <a:spcAft>
                <a:spcPct val="0"/>
              </a:spcAft>
              <a:defRPr sz="800">
                <a:solidFill>
                  <a:schemeClr val="tx1"/>
                </a:solidFill>
                <a:latin typeface="+mj-lt"/>
                <a:ea typeface="ＭＳ Ｐゴシック" charset="0"/>
              </a:defRPr>
            </a:lvl9pPr>
          </a:lstStyle>
          <a:p>
            <a:fld id="{006EEC60-A8AA-E84F-ABE5-E2D43E1A8C57}" type="slidenum">
              <a:rPr lang="en-US"/>
              <a:pPr/>
              <a:t>‹N›</a:t>
            </a:fld>
            <a:endParaRPr lang="en-US"/>
          </a:p>
        </p:txBody>
      </p:sp>
      <p:grpSp>
        <p:nvGrpSpPr>
          <p:cNvPr id="6150" name="Group 6"/>
          <p:cNvGrpSpPr>
            <a:grpSpLocks/>
          </p:cNvGrpSpPr>
          <p:nvPr/>
        </p:nvGrpSpPr>
        <p:grpSpPr bwMode="auto">
          <a:xfrm>
            <a:off x="0" y="-8930"/>
            <a:ext cx="9144000" cy="440904"/>
            <a:chOff x="0" y="0"/>
            <a:chExt cx="8192" cy="395"/>
          </a:xfrm>
        </p:grpSpPr>
        <p:pic>
          <p:nvPicPr>
            <p:cNvPr id="6147"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8"/>
              <a:ext cx="8192"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6148" name="Rectangle 4"/>
            <p:cNvSpPr>
              <a:spLocks/>
            </p:cNvSpPr>
            <p:nvPr/>
          </p:nvSpPr>
          <p:spPr bwMode="auto">
            <a:xfrm>
              <a:off x="5302" y="86"/>
              <a:ext cx="2817"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r"/>
              <a:r>
                <a:rPr lang="en-US" sz="1300" b="1">
                  <a:solidFill>
                    <a:srgbClr val="FFFFFF"/>
                  </a:solidFill>
                  <a:latin typeface="Palatino" charset="0"/>
                  <a:ea typeface="ＭＳ Ｐゴシック" charset="0"/>
                  <a:cs typeface="Palatino" charset="0"/>
                  <a:sym typeface="Palatino" charset="0"/>
                </a:rPr>
                <a:t>Large Binocular Telescope Interferometer</a:t>
              </a:r>
            </a:p>
          </p:txBody>
        </p:sp>
        <p:pic>
          <p:nvPicPr>
            <p:cNvPr id="6149"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92" y="0"/>
              <a:ext cx="440" cy="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pic>
        <p:nvPicPr>
          <p:cNvPr id="6151" name="Pictur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46859" y="-17854"/>
            <a:ext cx="767953" cy="405185"/>
          </a:xfrm>
          <a:prstGeom prst="rect">
            <a:avLst/>
          </a:prstGeom>
          <a:noFill/>
          <a:ln>
            <a:noFill/>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152" name="Picture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80742" y="26791"/>
            <a:ext cx="366117" cy="312539"/>
          </a:xfrm>
          <a:prstGeom prst="rect">
            <a:avLst/>
          </a:prstGeom>
          <a:noFill/>
          <a:ln>
            <a:noFill/>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6153" name="Rectangle 9"/>
          <p:cNvSpPr>
            <a:spLocks/>
          </p:cNvSpPr>
          <p:nvPr/>
        </p:nvSpPr>
        <p:spPr bwMode="auto">
          <a:xfrm>
            <a:off x="842562" y="6580138"/>
            <a:ext cx="116902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000">
                <a:solidFill>
                  <a:srgbClr val="003366"/>
                </a:solidFill>
                <a:ea typeface="ＭＳ Ｐゴシック" charset="0"/>
                <a:cs typeface="Helvetica Neue" charset="0"/>
              </a:rPr>
              <a:t>September 12, 2012</a:t>
            </a: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hf hdr="0" ftr="0" dt="0"/>
  <p:txStyles>
    <p:titleStyle>
      <a:lvl1pPr algn="ctr" rtl="0" eaLnBrk="1" fontAlgn="base" hangingPunct="1">
        <a:spcBef>
          <a:spcPct val="0"/>
        </a:spcBef>
        <a:spcAft>
          <a:spcPct val="0"/>
        </a:spcAft>
        <a:defRPr sz="5900">
          <a:solidFill>
            <a:schemeClr val="tx1"/>
          </a:solidFill>
          <a:latin typeface="+mj-lt"/>
          <a:ea typeface="+mj-ea"/>
          <a:cs typeface="+mj-cs"/>
          <a:sym typeface="Helvetica Neue" charset="0"/>
        </a:defRPr>
      </a:lvl1pPr>
      <a:lvl2pPr algn="ctr" rtl="0" eaLnBrk="1" fontAlgn="base" hangingPunct="1">
        <a:spcBef>
          <a:spcPct val="0"/>
        </a:spcBef>
        <a:spcAft>
          <a:spcPct val="0"/>
        </a:spcAft>
        <a:defRPr sz="5900">
          <a:solidFill>
            <a:schemeClr val="tx1"/>
          </a:solidFill>
          <a:latin typeface="Helvetica Neue" charset="0"/>
          <a:ea typeface="ヒラギノ角ゴ ProN W3" charset="0"/>
          <a:cs typeface="ヒラギノ角ゴ ProN W3" charset="0"/>
          <a:sym typeface="Helvetica Neue" charset="0"/>
        </a:defRPr>
      </a:lvl2pPr>
      <a:lvl3pPr algn="ctr" rtl="0" eaLnBrk="1" fontAlgn="base" hangingPunct="1">
        <a:spcBef>
          <a:spcPct val="0"/>
        </a:spcBef>
        <a:spcAft>
          <a:spcPct val="0"/>
        </a:spcAft>
        <a:defRPr sz="5900">
          <a:solidFill>
            <a:schemeClr val="tx1"/>
          </a:solidFill>
          <a:latin typeface="Helvetica Neue" charset="0"/>
          <a:ea typeface="ヒラギノ角ゴ ProN W3" charset="0"/>
          <a:cs typeface="ヒラギノ角ゴ ProN W3" charset="0"/>
          <a:sym typeface="Helvetica Neue" charset="0"/>
        </a:defRPr>
      </a:lvl3pPr>
      <a:lvl4pPr algn="ctr" rtl="0" eaLnBrk="1" fontAlgn="base" hangingPunct="1">
        <a:spcBef>
          <a:spcPct val="0"/>
        </a:spcBef>
        <a:spcAft>
          <a:spcPct val="0"/>
        </a:spcAft>
        <a:defRPr sz="5900">
          <a:solidFill>
            <a:schemeClr val="tx1"/>
          </a:solidFill>
          <a:latin typeface="Helvetica Neue" charset="0"/>
          <a:ea typeface="ヒラギノ角ゴ ProN W3" charset="0"/>
          <a:cs typeface="ヒラギノ角ゴ ProN W3" charset="0"/>
          <a:sym typeface="Helvetica Neue" charset="0"/>
        </a:defRPr>
      </a:lvl4pPr>
      <a:lvl5pPr algn="ctr" rtl="0" eaLnBrk="1" fontAlgn="base" hangingPunct="1">
        <a:spcBef>
          <a:spcPct val="0"/>
        </a:spcBef>
        <a:spcAft>
          <a:spcPct val="0"/>
        </a:spcAft>
        <a:defRPr sz="5900">
          <a:solidFill>
            <a:schemeClr val="tx1"/>
          </a:solidFill>
          <a:latin typeface="Helvetica Neue" charset="0"/>
          <a:ea typeface="ヒラギノ角ゴ ProN W3" charset="0"/>
          <a:cs typeface="ヒラギノ角ゴ ProN W3" charset="0"/>
          <a:sym typeface="Helvetica Neue" charset="0"/>
        </a:defRPr>
      </a:lvl5pPr>
      <a:lvl6pPr marL="321374" algn="ctr" rtl="0" eaLnBrk="1" fontAlgn="base" hangingPunct="1">
        <a:spcBef>
          <a:spcPct val="0"/>
        </a:spcBef>
        <a:spcAft>
          <a:spcPct val="0"/>
        </a:spcAft>
        <a:defRPr sz="5900">
          <a:solidFill>
            <a:schemeClr val="tx1"/>
          </a:solidFill>
          <a:latin typeface="Helvetica Neue" charset="0"/>
          <a:ea typeface="ヒラギノ角ゴ ProN W3" charset="0"/>
          <a:cs typeface="ヒラギノ角ゴ ProN W3" charset="0"/>
          <a:sym typeface="Helvetica Neue" charset="0"/>
        </a:defRPr>
      </a:lvl6pPr>
      <a:lvl7pPr marL="642750" algn="ctr" rtl="0" eaLnBrk="1" fontAlgn="base" hangingPunct="1">
        <a:spcBef>
          <a:spcPct val="0"/>
        </a:spcBef>
        <a:spcAft>
          <a:spcPct val="0"/>
        </a:spcAft>
        <a:defRPr sz="5900">
          <a:solidFill>
            <a:schemeClr val="tx1"/>
          </a:solidFill>
          <a:latin typeface="Helvetica Neue" charset="0"/>
          <a:ea typeface="ヒラギノ角ゴ ProN W3" charset="0"/>
          <a:cs typeface="ヒラギノ角ゴ ProN W3" charset="0"/>
          <a:sym typeface="Helvetica Neue" charset="0"/>
        </a:defRPr>
      </a:lvl7pPr>
      <a:lvl8pPr marL="964124" algn="ctr" rtl="0" eaLnBrk="1" fontAlgn="base" hangingPunct="1">
        <a:spcBef>
          <a:spcPct val="0"/>
        </a:spcBef>
        <a:spcAft>
          <a:spcPct val="0"/>
        </a:spcAft>
        <a:defRPr sz="5900">
          <a:solidFill>
            <a:schemeClr val="tx1"/>
          </a:solidFill>
          <a:latin typeface="Helvetica Neue" charset="0"/>
          <a:ea typeface="ヒラギノ角ゴ ProN W3" charset="0"/>
          <a:cs typeface="ヒラギノ角ゴ ProN W3" charset="0"/>
          <a:sym typeface="Helvetica Neue" charset="0"/>
        </a:defRPr>
      </a:lvl8pPr>
      <a:lvl9pPr marL="1285500" algn="ctr" rtl="0" eaLnBrk="1" fontAlgn="base" hangingPunct="1">
        <a:spcBef>
          <a:spcPct val="0"/>
        </a:spcBef>
        <a:spcAft>
          <a:spcPct val="0"/>
        </a:spcAft>
        <a:defRPr sz="5900">
          <a:solidFill>
            <a:schemeClr val="tx1"/>
          </a:solidFill>
          <a:latin typeface="Helvetica Neue" charset="0"/>
          <a:ea typeface="ヒラギノ角ゴ ProN W3" charset="0"/>
          <a:cs typeface="ヒラギノ角ゴ ProN W3" charset="0"/>
          <a:sym typeface="Helvetica Neue" charset="0"/>
        </a:defRPr>
      </a:lvl9pPr>
    </p:titleStyle>
    <p:bodyStyle>
      <a:lvl1pPr algn="ctr" rtl="0" eaLnBrk="1" fontAlgn="base" hangingPunct="1">
        <a:spcBef>
          <a:spcPct val="0"/>
        </a:spcBef>
        <a:spcAft>
          <a:spcPct val="0"/>
        </a:spcAft>
        <a:defRPr sz="2500">
          <a:solidFill>
            <a:schemeClr val="tx1"/>
          </a:solidFill>
          <a:latin typeface="+mn-lt"/>
          <a:ea typeface="+mn-ea"/>
          <a:cs typeface="+mn-cs"/>
          <a:sym typeface="Gill Sans" charset="0"/>
        </a:defRPr>
      </a:lvl1pPr>
      <a:lvl2pPr algn="ctr" rtl="0" eaLnBrk="1" fontAlgn="base" hangingPunct="1">
        <a:spcBef>
          <a:spcPct val="0"/>
        </a:spcBef>
        <a:spcAft>
          <a:spcPct val="0"/>
        </a:spcAft>
        <a:defRPr sz="2500">
          <a:solidFill>
            <a:schemeClr val="tx1"/>
          </a:solidFill>
          <a:latin typeface="+mn-lt"/>
          <a:ea typeface="+mn-ea"/>
          <a:cs typeface="+mn-cs"/>
          <a:sym typeface="Gill Sans" charset="0"/>
        </a:defRPr>
      </a:lvl2pPr>
      <a:lvl3pPr algn="ctr" rtl="0" eaLnBrk="1" fontAlgn="base" hangingPunct="1">
        <a:spcBef>
          <a:spcPct val="0"/>
        </a:spcBef>
        <a:spcAft>
          <a:spcPct val="0"/>
        </a:spcAft>
        <a:defRPr sz="2500">
          <a:solidFill>
            <a:schemeClr val="tx1"/>
          </a:solidFill>
          <a:latin typeface="+mn-lt"/>
          <a:ea typeface="+mn-ea"/>
          <a:cs typeface="+mn-cs"/>
          <a:sym typeface="Gill Sans" charset="0"/>
        </a:defRPr>
      </a:lvl3pPr>
      <a:lvl4pPr algn="ctr" rtl="0" eaLnBrk="1" fontAlgn="base" hangingPunct="1">
        <a:spcBef>
          <a:spcPct val="0"/>
        </a:spcBef>
        <a:spcAft>
          <a:spcPct val="0"/>
        </a:spcAft>
        <a:defRPr sz="2500">
          <a:solidFill>
            <a:schemeClr val="tx1"/>
          </a:solidFill>
          <a:latin typeface="+mn-lt"/>
          <a:ea typeface="+mn-ea"/>
          <a:cs typeface="+mn-cs"/>
          <a:sym typeface="Gill Sans" charset="0"/>
        </a:defRPr>
      </a:lvl4pPr>
      <a:lvl5pPr algn="ctr" rtl="0" eaLnBrk="1" fontAlgn="base" hangingPunct="1">
        <a:spcBef>
          <a:spcPct val="0"/>
        </a:spcBef>
        <a:spcAft>
          <a:spcPct val="0"/>
        </a:spcAft>
        <a:defRPr sz="2500">
          <a:solidFill>
            <a:schemeClr val="tx1"/>
          </a:solidFill>
          <a:latin typeface="+mn-lt"/>
          <a:ea typeface="+mn-ea"/>
          <a:cs typeface="+mn-cs"/>
          <a:sym typeface="Gill Sans" charset="0"/>
        </a:defRPr>
      </a:lvl5pPr>
      <a:lvl6pPr marL="321374" algn="ctr" rtl="0" eaLnBrk="1" fontAlgn="base" hangingPunct="1">
        <a:spcBef>
          <a:spcPct val="0"/>
        </a:spcBef>
        <a:spcAft>
          <a:spcPct val="0"/>
        </a:spcAft>
        <a:defRPr sz="2500">
          <a:solidFill>
            <a:schemeClr val="tx1"/>
          </a:solidFill>
          <a:latin typeface="+mn-lt"/>
          <a:ea typeface="+mn-ea"/>
          <a:cs typeface="+mn-cs"/>
          <a:sym typeface="Gill Sans" charset="0"/>
        </a:defRPr>
      </a:lvl6pPr>
      <a:lvl7pPr marL="642750" algn="ctr" rtl="0" eaLnBrk="1" fontAlgn="base" hangingPunct="1">
        <a:spcBef>
          <a:spcPct val="0"/>
        </a:spcBef>
        <a:spcAft>
          <a:spcPct val="0"/>
        </a:spcAft>
        <a:defRPr sz="2500">
          <a:solidFill>
            <a:schemeClr val="tx1"/>
          </a:solidFill>
          <a:latin typeface="+mn-lt"/>
          <a:ea typeface="+mn-ea"/>
          <a:cs typeface="+mn-cs"/>
          <a:sym typeface="Gill Sans" charset="0"/>
        </a:defRPr>
      </a:lvl7pPr>
      <a:lvl8pPr marL="964124" algn="ctr" rtl="0" eaLnBrk="1" fontAlgn="base" hangingPunct="1">
        <a:spcBef>
          <a:spcPct val="0"/>
        </a:spcBef>
        <a:spcAft>
          <a:spcPct val="0"/>
        </a:spcAft>
        <a:defRPr sz="2500">
          <a:solidFill>
            <a:schemeClr val="tx1"/>
          </a:solidFill>
          <a:latin typeface="+mn-lt"/>
          <a:ea typeface="+mn-ea"/>
          <a:cs typeface="+mn-cs"/>
          <a:sym typeface="Gill Sans" charset="0"/>
        </a:defRPr>
      </a:lvl8pPr>
      <a:lvl9pPr marL="1285500" algn="ctr" rtl="0" eaLnBrk="1" fontAlgn="base" hangingPunct="1">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321374" rtl="0" eaLnBrk="1" latinLnBrk="0" hangingPunct="1">
        <a:defRPr sz="1300" kern="1200">
          <a:solidFill>
            <a:schemeClr val="tx1"/>
          </a:solidFill>
          <a:latin typeface="+mn-lt"/>
          <a:ea typeface="+mn-ea"/>
          <a:cs typeface="+mn-cs"/>
        </a:defRPr>
      </a:lvl1pPr>
      <a:lvl2pPr marL="321374" algn="l" defTabSz="321374" rtl="0" eaLnBrk="1" latinLnBrk="0" hangingPunct="1">
        <a:defRPr sz="1300" kern="1200">
          <a:solidFill>
            <a:schemeClr val="tx1"/>
          </a:solidFill>
          <a:latin typeface="+mn-lt"/>
          <a:ea typeface="+mn-ea"/>
          <a:cs typeface="+mn-cs"/>
        </a:defRPr>
      </a:lvl2pPr>
      <a:lvl3pPr marL="642750" algn="l" defTabSz="321374" rtl="0" eaLnBrk="1" latinLnBrk="0" hangingPunct="1">
        <a:defRPr sz="1300" kern="1200">
          <a:solidFill>
            <a:schemeClr val="tx1"/>
          </a:solidFill>
          <a:latin typeface="+mn-lt"/>
          <a:ea typeface="+mn-ea"/>
          <a:cs typeface="+mn-cs"/>
        </a:defRPr>
      </a:lvl3pPr>
      <a:lvl4pPr marL="964124" algn="l" defTabSz="321374" rtl="0" eaLnBrk="1" latinLnBrk="0" hangingPunct="1">
        <a:defRPr sz="1300" kern="1200">
          <a:solidFill>
            <a:schemeClr val="tx1"/>
          </a:solidFill>
          <a:latin typeface="+mn-lt"/>
          <a:ea typeface="+mn-ea"/>
          <a:cs typeface="+mn-cs"/>
        </a:defRPr>
      </a:lvl4pPr>
      <a:lvl5pPr marL="1285500" algn="l" defTabSz="321374" rtl="0" eaLnBrk="1" latinLnBrk="0" hangingPunct="1">
        <a:defRPr sz="1300" kern="1200">
          <a:solidFill>
            <a:schemeClr val="tx1"/>
          </a:solidFill>
          <a:latin typeface="+mn-lt"/>
          <a:ea typeface="+mn-ea"/>
          <a:cs typeface="+mn-cs"/>
        </a:defRPr>
      </a:lvl5pPr>
      <a:lvl6pPr marL="1606877" algn="l" defTabSz="321374" rtl="0" eaLnBrk="1" latinLnBrk="0" hangingPunct="1">
        <a:defRPr sz="1300" kern="1200">
          <a:solidFill>
            <a:schemeClr val="tx1"/>
          </a:solidFill>
          <a:latin typeface="+mn-lt"/>
          <a:ea typeface="+mn-ea"/>
          <a:cs typeface="+mn-cs"/>
        </a:defRPr>
      </a:lvl6pPr>
      <a:lvl7pPr marL="1928250" algn="l" defTabSz="321374" rtl="0" eaLnBrk="1" latinLnBrk="0" hangingPunct="1">
        <a:defRPr sz="1300" kern="1200">
          <a:solidFill>
            <a:schemeClr val="tx1"/>
          </a:solidFill>
          <a:latin typeface="+mn-lt"/>
          <a:ea typeface="+mn-ea"/>
          <a:cs typeface="+mn-cs"/>
        </a:defRPr>
      </a:lvl7pPr>
      <a:lvl8pPr marL="2249626" algn="l" defTabSz="321374" rtl="0" eaLnBrk="1" latinLnBrk="0" hangingPunct="1">
        <a:defRPr sz="1300" kern="1200">
          <a:solidFill>
            <a:schemeClr val="tx1"/>
          </a:solidFill>
          <a:latin typeface="+mn-lt"/>
          <a:ea typeface="+mn-ea"/>
          <a:cs typeface="+mn-cs"/>
        </a:defRPr>
      </a:lvl8pPr>
      <a:lvl9pPr marL="2571001" algn="l" defTabSz="321374" rtl="0" eaLnBrk="1" latinLnBrk="0" hangingPunct="1">
        <a:defRPr sz="13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body" idx="1"/>
          </p:nvPr>
        </p:nvSpPr>
        <p:spPr bwMode="auto">
          <a:xfrm>
            <a:off x="446484" y="3366493"/>
            <a:ext cx="4125516" cy="232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05" tIns="35705" rIns="35705" bIns="35705" numCol="1" anchor="t" anchorCtr="0" compatLnSpc="1">
            <a:prstTxWarp prst="textNoShape">
              <a:avLst/>
            </a:prstTxWarp>
          </a:bodyPr>
          <a:lstStyle/>
          <a:p>
            <a:pPr lvl="0"/>
            <a:r>
              <a:rPr lang="en-US" smtClean="0">
                <a:sym typeface="Helvetica Neue" charset="0"/>
              </a:rPr>
              <a:t>Click to edit Master text styles</a:t>
            </a:r>
          </a:p>
          <a:p>
            <a:pPr lvl="1"/>
            <a:r>
              <a:rPr lang="en-US" smtClean="0">
                <a:sym typeface="Helvetica Neue" charset="0"/>
              </a:rPr>
              <a:t>Second level</a:t>
            </a:r>
          </a:p>
          <a:p>
            <a:pPr lvl="2"/>
            <a:r>
              <a:rPr lang="en-US" smtClean="0">
                <a:sym typeface="Helvetica Neue" charset="0"/>
              </a:rPr>
              <a:t>Third level</a:t>
            </a:r>
          </a:p>
          <a:p>
            <a:pPr lvl="3"/>
            <a:r>
              <a:rPr lang="en-US" smtClean="0">
                <a:sym typeface="Helvetica Neue" charset="0"/>
              </a:rPr>
              <a:t>Fourth level</a:t>
            </a:r>
          </a:p>
          <a:p>
            <a:pPr lvl="4"/>
            <a:r>
              <a:rPr lang="en-US" smtClean="0">
                <a:sym typeface="Helvetica Neue" charset="0"/>
              </a:rPr>
              <a:t>Fifth level</a:t>
            </a:r>
            <a:endParaRPr lang="en-US">
              <a:sym typeface="Helvetica Neue" charset="0"/>
            </a:endParaRPr>
          </a:p>
        </p:txBody>
      </p:sp>
      <p:sp>
        <p:nvSpPr>
          <p:cNvPr id="7170" name="Rectangle 2"/>
          <p:cNvSpPr>
            <a:spLocks noGrp="1" noChangeArrowheads="1"/>
          </p:cNvSpPr>
          <p:nvPr>
            <p:ph type="title"/>
          </p:nvPr>
        </p:nvSpPr>
        <p:spPr bwMode="auto">
          <a:xfrm>
            <a:off x="446484" y="991195"/>
            <a:ext cx="4125516" cy="232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05" tIns="35705" rIns="35705" bIns="35705" numCol="1" anchor="b" anchorCtr="0" compatLnSpc="1">
            <a:prstTxWarp prst="textNoShape">
              <a:avLst/>
            </a:prstTxWarp>
          </a:bodyPr>
          <a:lstStyle/>
          <a:p>
            <a:pPr lvl="0"/>
            <a:r>
              <a:rPr lang="en-US" smtClean="0">
                <a:sym typeface="Helvetica Neue" charset="0"/>
              </a:rPr>
              <a:t>Click to edit Master title style</a:t>
            </a:r>
            <a:endParaRPr lang="en-US">
              <a:sym typeface="Helvetica Neue" charset="0"/>
            </a:endParaRPr>
          </a:p>
        </p:txBody>
      </p:sp>
      <p:sp>
        <p:nvSpPr>
          <p:cNvPr id="7171" name="Text Box 3"/>
          <p:cNvSpPr txBox="1">
            <a:spLocks noGrp="1" noChangeArrowheads="1"/>
          </p:cNvSpPr>
          <p:nvPr>
            <p:ph type="sldNum" sz="quarter" idx="4"/>
          </p:nvPr>
        </p:nvSpPr>
        <p:spPr bwMode="auto">
          <a:xfrm>
            <a:off x="4457037" y="6554396"/>
            <a:ext cx="219893" cy="214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64270" tIns="32135" rIns="64270" bIns="32135" numCol="1" anchor="t" anchorCtr="0" compatLnSpc="1">
            <a:prstTxWarp prst="textNoShape">
              <a:avLst/>
            </a:prstTxWarp>
          </a:bodyPr>
          <a:lstStyle>
            <a:lvl1pPr algn="ctr">
              <a:defRPr sz="1000">
                <a:solidFill>
                  <a:schemeClr val="tx1"/>
                </a:solidFill>
                <a:latin typeface="+mn-lt"/>
                <a:ea typeface="ＭＳ Ｐゴシック" charset="0"/>
                <a:cs typeface="Helvetica Neue" charset="0"/>
              </a:defRPr>
            </a:lvl1pPr>
            <a:lvl2pPr algn="l">
              <a:defRPr sz="800">
                <a:solidFill>
                  <a:schemeClr val="tx1"/>
                </a:solidFill>
                <a:latin typeface="+mn-lt"/>
                <a:ea typeface="ＭＳ Ｐゴシック" charset="0"/>
              </a:defRPr>
            </a:lvl2pPr>
            <a:lvl3pPr algn="l">
              <a:defRPr sz="800">
                <a:solidFill>
                  <a:schemeClr val="tx1"/>
                </a:solidFill>
                <a:latin typeface="+mn-lt"/>
                <a:ea typeface="ＭＳ Ｐゴシック" charset="0"/>
              </a:defRPr>
            </a:lvl3pPr>
            <a:lvl4pPr algn="l">
              <a:defRPr sz="800">
                <a:solidFill>
                  <a:schemeClr val="tx1"/>
                </a:solidFill>
                <a:latin typeface="+mn-lt"/>
                <a:ea typeface="ＭＳ Ｐゴシック" charset="0"/>
              </a:defRPr>
            </a:lvl4pPr>
            <a:lvl5pPr algn="l">
              <a:defRPr sz="800">
                <a:solidFill>
                  <a:schemeClr val="tx1"/>
                </a:solidFill>
                <a:latin typeface="+mn-lt"/>
                <a:ea typeface="ＭＳ Ｐゴシック" charset="0"/>
              </a:defRPr>
            </a:lvl5pPr>
            <a:lvl6pPr fontAlgn="base">
              <a:spcBef>
                <a:spcPct val="0"/>
              </a:spcBef>
              <a:spcAft>
                <a:spcPct val="0"/>
              </a:spcAft>
              <a:defRPr sz="800">
                <a:solidFill>
                  <a:schemeClr val="tx1"/>
                </a:solidFill>
                <a:latin typeface="+mn-lt"/>
                <a:ea typeface="ＭＳ Ｐゴシック" charset="0"/>
              </a:defRPr>
            </a:lvl6pPr>
            <a:lvl7pPr fontAlgn="base">
              <a:spcBef>
                <a:spcPct val="0"/>
              </a:spcBef>
              <a:spcAft>
                <a:spcPct val="0"/>
              </a:spcAft>
              <a:defRPr sz="800">
                <a:solidFill>
                  <a:schemeClr val="tx1"/>
                </a:solidFill>
                <a:latin typeface="+mn-lt"/>
                <a:ea typeface="ＭＳ Ｐゴシック" charset="0"/>
              </a:defRPr>
            </a:lvl7pPr>
            <a:lvl8pPr fontAlgn="base">
              <a:spcBef>
                <a:spcPct val="0"/>
              </a:spcBef>
              <a:spcAft>
                <a:spcPct val="0"/>
              </a:spcAft>
              <a:defRPr sz="800">
                <a:solidFill>
                  <a:schemeClr val="tx1"/>
                </a:solidFill>
                <a:latin typeface="+mn-lt"/>
                <a:ea typeface="ＭＳ Ｐゴシック" charset="0"/>
              </a:defRPr>
            </a:lvl8pPr>
            <a:lvl9pPr fontAlgn="base">
              <a:spcBef>
                <a:spcPct val="0"/>
              </a:spcBef>
              <a:spcAft>
                <a:spcPct val="0"/>
              </a:spcAft>
              <a:defRPr sz="800">
                <a:solidFill>
                  <a:schemeClr val="tx1"/>
                </a:solidFill>
                <a:latin typeface="+mn-lt"/>
                <a:ea typeface="ＭＳ Ｐゴシック" charset="0"/>
              </a:defRPr>
            </a:lvl9pPr>
          </a:lstStyle>
          <a:p>
            <a:fld id="{9FA10495-05C6-8745-B59C-93DE6DBDB671}" type="slidenum">
              <a:rPr lang="en-US"/>
              <a:pPr/>
              <a:t>‹N›</a:t>
            </a:fld>
            <a:endParaRPr lang="en-US"/>
          </a:p>
        </p:txBody>
      </p:sp>
      <p:grpSp>
        <p:nvGrpSpPr>
          <p:cNvPr id="7175" name="Group 7"/>
          <p:cNvGrpSpPr>
            <a:grpSpLocks/>
          </p:cNvGrpSpPr>
          <p:nvPr/>
        </p:nvGrpSpPr>
        <p:grpSpPr bwMode="auto">
          <a:xfrm>
            <a:off x="0" y="-8930"/>
            <a:ext cx="9144000" cy="440904"/>
            <a:chOff x="0" y="0"/>
            <a:chExt cx="8192" cy="395"/>
          </a:xfrm>
        </p:grpSpPr>
        <p:pic>
          <p:nvPicPr>
            <p:cNvPr id="7172"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8"/>
              <a:ext cx="8192"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7173" name="Rectangle 5"/>
            <p:cNvSpPr>
              <a:spLocks/>
            </p:cNvSpPr>
            <p:nvPr/>
          </p:nvSpPr>
          <p:spPr bwMode="auto">
            <a:xfrm>
              <a:off x="5302" y="86"/>
              <a:ext cx="2817"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r"/>
              <a:r>
                <a:rPr lang="en-US" sz="1300" b="1">
                  <a:solidFill>
                    <a:srgbClr val="FFFFFF"/>
                  </a:solidFill>
                  <a:latin typeface="Palatino" charset="0"/>
                  <a:ea typeface="ＭＳ Ｐゴシック" charset="0"/>
                  <a:cs typeface="Palatino" charset="0"/>
                  <a:sym typeface="Palatino" charset="0"/>
                </a:rPr>
                <a:t>Large Binocular Telescope Interferometer</a:t>
              </a:r>
            </a:p>
          </p:txBody>
        </p:sp>
        <p:pic>
          <p:nvPicPr>
            <p:cNvPr id="7174"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92" y="0"/>
              <a:ext cx="440" cy="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pic>
        <p:nvPicPr>
          <p:cNvPr id="7176" name="Picture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46859" y="-17853"/>
            <a:ext cx="767953" cy="405185"/>
          </a:xfrm>
          <a:prstGeom prst="rect">
            <a:avLst/>
          </a:prstGeom>
          <a:noFill/>
          <a:ln>
            <a:noFill/>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177" name="Picture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80742" y="26791"/>
            <a:ext cx="366117" cy="312539"/>
          </a:xfrm>
          <a:prstGeom prst="rect">
            <a:avLst/>
          </a:prstGeom>
          <a:noFill/>
          <a:ln>
            <a:noFill/>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7178" name="Rectangle 10"/>
          <p:cNvSpPr>
            <a:spLocks/>
          </p:cNvSpPr>
          <p:nvPr/>
        </p:nvSpPr>
        <p:spPr bwMode="auto">
          <a:xfrm>
            <a:off x="842562" y="6580138"/>
            <a:ext cx="116902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000">
                <a:solidFill>
                  <a:srgbClr val="003366"/>
                </a:solidFill>
                <a:ea typeface="ＭＳ Ｐゴシック" charset="0"/>
                <a:cs typeface="Helvetica Neue" charset="0"/>
              </a:rPr>
              <a:t>September 12, 2012</a:t>
            </a: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p:hf hdr="0" ftr="0" dt="0"/>
  <p:txStyles>
    <p:titleStyle>
      <a:lvl1pPr algn="ctr" rtl="0" eaLnBrk="1" fontAlgn="base" hangingPunct="1">
        <a:spcBef>
          <a:spcPct val="0"/>
        </a:spcBef>
        <a:spcAft>
          <a:spcPct val="0"/>
        </a:spcAft>
        <a:defRPr sz="4900">
          <a:solidFill>
            <a:schemeClr val="tx1"/>
          </a:solidFill>
          <a:latin typeface="+mj-lt"/>
          <a:ea typeface="+mj-ea"/>
          <a:cs typeface="+mj-cs"/>
          <a:sym typeface="Helvetica Neue" charset="0"/>
        </a:defRPr>
      </a:lvl1pPr>
      <a:lvl2pPr algn="ctr" rtl="0" eaLnBrk="1" fontAlgn="base" hangingPunct="1">
        <a:spcBef>
          <a:spcPct val="0"/>
        </a:spcBef>
        <a:spcAft>
          <a:spcPct val="0"/>
        </a:spcAft>
        <a:defRPr sz="4900">
          <a:solidFill>
            <a:schemeClr val="tx1"/>
          </a:solidFill>
          <a:latin typeface="Helvetica Neue" charset="0"/>
          <a:ea typeface="ヒラギノ角ゴ ProN W3" charset="0"/>
          <a:cs typeface="ヒラギノ角ゴ ProN W3" charset="0"/>
          <a:sym typeface="Helvetica Neue" charset="0"/>
        </a:defRPr>
      </a:lvl2pPr>
      <a:lvl3pPr algn="ctr" rtl="0" eaLnBrk="1" fontAlgn="base" hangingPunct="1">
        <a:spcBef>
          <a:spcPct val="0"/>
        </a:spcBef>
        <a:spcAft>
          <a:spcPct val="0"/>
        </a:spcAft>
        <a:defRPr sz="4900">
          <a:solidFill>
            <a:schemeClr val="tx1"/>
          </a:solidFill>
          <a:latin typeface="Helvetica Neue" charset="0"/>
          <a:ea typeface="ヒラギノ角ゴ ProN W3" charset="0"/>
          <a:cs typeface="ヒラギノ角ゴ ProN W3" charset="0"/>
          <a:sym typeface="Helvetica Neue" charset="0"/>
        </a:defRPr>
      </a:lvl3pPr>
      <a:lvl4pPr algn="ctr" rtl="0" eaLnBrk="1" fontAlgn="base" hangingPunct="1">
        <a:spcBef>
          <a:spcPct val="0"/>
        </a:spcBef>
        <a:spcAft>
          <a:spcPct val="0"/>
        </a:spcAft>
        <a:defRPr sz="4900">
          <a:solidFill>
            <a:schemeClr val="tx1"/>
          </a:solidFill>
          <a:latin typeface="Helvetica Neue" charset="0"/>
          <a:ea typeface="ヒラギノ角ゴ ProN W3" charset="0"/>
          <a:cs typeface="ヒラギノ角ゴ ProN W3" charset="0"/>
          <a:sym typeface="Helvetica Neue" charset="0"/>
        </a:defRPr>
      </a:lvl4pPr>
      <a:lvl5pPr algn="ctr" rtl="0" eaLnBrk="1" fontAlgn="base" hangingPunct="1">
        <a:spcBef>
          <a:spcPct val="0"/>
        </a:spcBef>
        <a:spcAft>
          <a:spcPct val="0"/>
        </a:spcAft>
        <a:defRPr sz="4900">
          <a:solidFill>
            <a:schemeClr val="tx1"/>
          </a:solidFill>
          <a:latin typeface="Helvetica Neue" charset="0"/>
          <a:ea typeface="ヒラギノ角ゴ ProN W3" charset="0"/>
          <a:cs typeface="ヒラギノ角ゴ ProN W3" charset="0"/>
          <a:sym typeface="Helvetica Neue" charset="0"/>
        </a:defRPr>
      </a:lvl5pPr>
      <a:lvl6pPr marL="321357" algn="ctr" rtl="0" eaLnBrk="1" fontAlgn="base" hangingPunct="1">
        <a:spcBef>
          <a:spcPct val="0"/>
        </a:spcBef>
        <a:spcAft>
          <a:spcPct val="0"/>
        </a:spcAft>
        <a:defRPr sz="4900">
          <a:solidFill>
            <a:schemeClr val="tx1"/>
          </a:solidFill>
          <a:latin typeface="Helvetica Neue" charset="0"/>
          <a:ea typeface="ヒラギノ角ゴ ProN W3" charset="0"/>
          <a:cs typeface="ヒラギノ角ゴ ProN W3" charset="0"/>
          <a:sym typeface="Helvetica Neue" charset="0"/>
        </a:defRPr>
      </a:lvl6pPr>
      <a:lvl7pPr marL="642717" algn="ctr" rtl="0" eaLnBrk="1" fontAlgn="base" hangingPunct="1">
        <a:spcBef>
          <a:spcPct val="0"/>
        </a:spcBef>
        <a:spcAft>
          <a:spcPct val="0"/>
        </a:spcAft>
        <a:defRPr sz="4900">
          <a:solidFill>
            <a:schemeClr val="tx1"/>
          </a:solidFill>
          <a:latin typeface="Helvetica Neue" charset="0"/>
          <a:ea typeface="ヒラギノ角ゴ ProN W3" charset="0"/>
          <a:cs typeface="ヒラギノ角ゴ ProN W3" charset="0"/>
          <a:sym typeface="Helvetica Neue" charset="0"/>
        </a:defRPr>
      </a:lvl7pPr>
      <a:lvl8pPr marL="964075" algn="ctr" rtl="0" eaLnBrk="1" fontAlgn="base" hangingPunct="1">
        <a:spcBef>
          <a:spcPct val="0"/>
        </a:spcBef>
        <a:spcAft>
          <a:spcPct val="0"/>
        </a:spcAft>
        <a:defRPr sz="4900">
          <a:solidFill>
            <a:schemeClr val="tx1"/>
          </a:solidFill>
          <a:latin typeface="Helvetica Neue" charset="0"/>
          <a:ea typeface="ヒラギノ角ゴ ProN W3" charset="0"/>
          <a:cs typeface="ヒラギノ角ゴ ProN W3" charset="0"/>
          <a:sym typeface="Helvetica Neue" charset="0"/>
        </a:defRPr>
      </a:lvl8pPr>
      <a:lvl9pPr marL="1285434" algn="ctr" rtl="0" eaLnBrk="1" fontAlgn="base" hangingPunct="1">
        <a:spcBef>
          <a:spcPct val="0"/>
        </a:spcBef>
        <a:spcAft>
          <a:spcPct val="0"/>
        </a:spcAft>
        <a:defRPr sz="4900">
          <a:solidFill>
            <a:schemeClr val="tx1"/>
          </a:solidFill>
          <a:latin typeface="Helvetica Neue" charset="0"/>
          <a:ea typeface="ヒラギノ角ゴ ProN W3" charset="0"/>
          <a:cs typeface="ヒラギノ角ゴ ProN W3" charset="0"/>
          <a:sym typeface="Helvetica Neue" charset="0"/>
        </a:defRPr>
      </a:lvl9pPr>
    </p:titleStyle>
    <p:bodyStyle>
      <a:lvl1pPr algn="ctr" rtl="0" eaLnBrk="1" fontAlgn="base" hangingPunct="1">
        <a:spcBef>
          <a:spcPct val="0"/>
        </a:spcBef>
        <a:spcAft>
          <a:spcPct val="0"/>
        </a:spcAft>
        <a:defRPr sz="2400">
          <a:solidFill>
            <a:schemeClr val="tx1"/>
          </a:solidFill>
          <a:latin typeface="+mn-lt"/>
          <a:ea typeface="+mn-ea"/>
          <a:cs typeface="+mn-cs"/>
          <a:sym typeface="Helvetica Neue" charset="0"/>
        </a:defRPr>
      </a:lvl1pPr>
      <a:lvl2pPr algn="ctr" rtl="0" eaLnBrk="1" fontAlgn="base" hangingPunct="1">
        <a:spcBef>
          <a:spcPct val="0"/>
        </a:spcBef>
        <a:spcAft>
          <a:spcPct val="0"/>
        </a:spcAft>
        <a:defRPr sz="2400">
          <a:solidFill>
            <a:schemeClr val="tx1"/>
          </a:solidFill>
          <a:latin typeface="+mn-lt"/>
          <a:ea typeface="+mn-ea"/>
          <a:cs typeface="+mn-cs"/>
          <a:sym typeface="Helvetica Neue" charset="0"/>
        </a:defRPr>
      </a:lvl2pPr>
      <a:lvl3pPr algn="ctr" rtl="0" eaLnBrk="1" fontAlgn="base" hangingPunct="1">
        <a:spcBef>
          <a:spcPct val="0"/>
        </a:spcBef>
        <a:spcAft>
          <a:spcPct val="0"/>
        </a:spcAft>
        <a:defRPr sz="2400">
          <a:solidFill>
            <a:schemeClr val="tx1"/>
          </a:solidFill>
          <a:latin typeface="+mn-lt"/>
          <a:ea typeface="+mn-ea"/>
          <a:cs typeface="+mn-cs"/>
          <a:sym typeface="Helvetica Neue" charset="0"/>
        </a:defRPr>
      </a:lvl3pPr>
      <a:lvl4pPr algn="ctr" rtl="0" eaLnBrk="1" fontAlgn="base" hangingPunct="1">
        <a:spcBef>
          <a:spcPct val="0"/>
        </a:spcBef>
        <a:spcAft>
          <a:spcPct val="0"/>
        </a:spcAft>
        <a:defRPr sz="2400">
          <a:solidFill>
            <a:schemeClr val="tx1"/>
          </a:solidFill>
          <a:latin typeface="+mn-lt"/>
          <a:ea typeface="+mn-ea"/>
          <a:cs typeface="+mn-cs"/>
          <a:sym typeface="Helvetica Neue" charset="0"/>
        </a:defRPr>
      </a:lvl4pPr>
      <a:lvl5pPr algn="ctr" rtl="0" eaLnBrk="1" fontAlgn="base" hangingPunct="1">
        <a:spcBef>
          <a:spcPct val="0"/>
        </a:spcBef>
        <a:spcAft>
          <a:spcPct val="0"/>
        </a:spcAft>
        <a:defRPr sz="2400">
          <a:solidFill>
            <a:schemeClr val="tx1"/>
          </a:solidFill>
          <a:latin typeface="+mn-lt"/>
          <a:ea typeface="+mn-ea"/>
          <a:cs typeface="+mn-cs"/>
          <a:sym typeface="Helvetica Neue" charset="0"/>
        </a:defRPr>
      </a:lvl5pPr>
      <a:lvl6pPr marL="321357" algn="ctr" rtl="0" eaLnBrk="1" fontAlgn="base" hangingPunct="1">
        <a:spcBef>
          <a:spcPct val="0"/>
        </a:spcBef>
        <a:spcAft>
          <a:spcPct val="0"/>
        </a:spcAft>
        <a:defRPr sz="2400">
          <a:solidFill>
            <a:schemeClr val="tx1"/>
          </a:solidFill>
          <a:latin typeface="+mn-lt"/>
          <a:ea typeface="+mn-ea"/>
          <a:cs typeface="+mn-cs"/>
          <a:sym typeface="Helvetica Neue" charset="0"/>
        </a:defRPr>
      </a:lvl6pPr>
      <a:lvl7pPr marL="642717" algn="ctr" rtl="0" eaLnBrk="1" fontAlgn="base" hangingPunct="1">
        <a:spcBef>
          <a:spcPct val="0"/>
        </a:spcBef>
        <a:spcAft>
          <a:spcPct val="0"/>
        </a:spcAft>
        <a:defRPr sz="2400">
          <a:solidFill>
            <a:schemeClr val="tx1"/>
          </a:solidFill>
          <a:latin typeface="+mn-lt"/>
          <a:ea typeface="+mn-ea"/>
          <a:cs typeface="+mn-cs"/>
          <a:sym typeface="Helvetica Neue" charset="0"/>
        </a:defRPr>
      </a:lvl7pPr>
      <a:lvl8pPr marL="964075" algn="ctr" rtl="0" eaLnBrk="1" fontAlgn="base" hangingPunct="1">
        <a:spcBef>
          <a:spcPct val="0"/>
        </a:spcBef>
        <a:spcAft>
          <a:spcPct val="0"/>
        </a:spcAft>
        <a:defRPr sz="2400">
          <a:solidFill>
            <a:schemeClr val="tx1"/>
          </a:solidFill>
          <a:latin typeface="+mn-lt"/>
          <a:ea typeface="+mn-ea"/>
          <a:cs typeface="+mn-cs"/>
          <a:sym typeface="Helvetica Neue" charset="0"/>
        </a:defRPr>
      </a:lvl8pPr>
      <a:lvl9pPr marL="1285434" algn="ctr" rtl="0" eaLnBrk="1" fontAlgn="base" hangingPunct="1">
        <a:spcBef>
          <a:spcPct val="0"/>
        </a:spcBef>
        <a:spcAft>
          <a:spcPct val="0"/>
        </a:spcAft>
        <a:defRPr sz="2400">
          <a:solidFill>
            <a:schemeClr val="tx1"/>
          </a:solidFill>
          <a:latin typeface="+mn-lt"/>
          <a:ea typeface="+mn-ea"/>
          <a:cs typeface="+mn-cs"/>
          <a:sym typeface="Helvetica Neue" charset="0"/>
        </a:defRPr>
      </a:lvl9pPr>
    </p:bodyStyle>
    <p:otherStyle>
      <a:defPPr>
        <a:defRPr lang="en-US"/>
      </a:defPPr>
      <a:lvl1pPr marL="0" algn="l" defTabSz="321357" rtl="0" eaLnBrk="1" latinLnBrk="0" hangingPunct="1">
        <a:defRPr sz="1300" kern="1200">
          <a:solidFill>
            <a:schemeClr val="tx1"/>
          </a:solidFill>
          <a:latin typeface="+mn-lt"/>
          <a:ea typeface="+mn-ea"/>
          <a:cs typeface="+mn-cs"/>
        </a:defRPr>
      </a:lvl1pPr>
      <a:lvl2pPr marL="321357" algn="l" defTabSz="321357" rtl="0" eaLnBrk="1" latinLnBrk="0" hangingPunct="1">
        <a:defRPr sz="1300" kern="1200">
          <a:solidFill>
            <a:schemeClr val="tx1"/>
          </a:solidFill>
          <a:latin typeface="+mn-lt"/>
          <a:ea typeface="+mn-ea"/>
          <a:cs typeface="+mn-cs"/>
        </a:defRPr>
      </a:lvl2pPr>
      <a:lvl3pPr marL="642717" algn="l" defTabSz="321357" rtl="0" eaLnBrk="1" latinLnBrk="0" hangingPunct="1">
        <a:defRPr sz="1300" kern="1200">
          <a:solidFill>
            <a:schemeClr val="tx1"/>
          </a:solidFill>
          <a:latin typeface="+mn-lt"/>
          <a:ea typeface="+mn-ea"/>
          <a:cs typeface="+mn-cs"/>
        </a:defRPr>
      </a:lvl3pPr>
      <a:lvl4pPr marL="964075" algn="l" defTabSz="321357" rtl="0" eaLnBrk="1" latinLnBrk="0" hangingPunct="1">
        <a:defRPr sz="1300" kern="1200">
          <a:solidFill>
            <a:schemeClr val="tx1"/>
          </a:solidFill>
          <a:latin typeface="+mn-lt"/>
          <a:ea typeface="+mn-ea"/>
          <a:cs typeface="+mn-cs"/>
        </a:defRPr>
      </a:lvl4pPr>
      <a:lvl5pPr marL="1285434" algn="l" defTabSz="321357" rtl="0" eaLnBrk="1" latinLnBrk="0" hangingPunct="1">
        <a:defRPr sz="1300" kern="1200">
          <a:solidFill>
            <a:schemeClr val="tx1"/>
          </a:solidFill>
          <a:latin typeface="+mn-lt"/>
          <a:ea typeface="+mn-ea"/>
          <a:cs typeface="+mn-cs"/>
        </a:defRPr>
      </a:lvl5pPr>
      <a:lvl6pPr marL="1606794" algn="l" defTabSz="321357" rtl="0" eaLnBrk="1" latinLnBrk="0" hangingPunct="1">
        <a:defRPr sz="1300" kern="1200">
          <a:solidFill>
            <a:schemeClr val="tx1"/>
          </a:solidFill>
          <a:latin typeface="+mn-lt"/>
          <a:ea typeface="+mn-ea"/>
          <a:cs typeface="+mn-cs"/>
        </a:defRPr>
      </a:lvl6pPr>
      <a:lvl7pPr marL="1928151" algn="l" defTabSz="321357" rtl="0" eaLnBrk="1" latinLnBrk="0" hangingPunct="1">
        <a:defRPr sz="1300" kern="1200">
          <a:solidFill>
            <a:schemeClr val="tx1"/>
          </a:solidFill>
          <a:latin typeface="+mn-lt"/>
          <a:ea typeface="+mn-ea"/>
          <a:cs typeface="+mn-cs"/>
        </a:defRPr>
      </a:lvl7pPr>
      <a:lvl8pPr marL="2249511" algn="l" defTabSz="321357" rtl="0" eaLnBrk="1" latinLnBrk="0" hangingPunct="1">
        <a:defRPr sz="1300" kern="1200">
          <a:solidFill>
            <a:schemeClr val="tx1"/>
          </a:solidFill>
          <a:latin typeface="+mn-lt"/>
          <a:ea typeface="+mn-ea"/>
          <a:cs typeface="+mn-cs"/>
        </a:defRPr>
      </a:lvl8pPr>
      <a:lvl9pPr marL="2570870" algn="l" defTabSz="321357" rtl="0" eaLnBrk="1" latinLnBrk="0" hangingPunct="1">
        <a:defRPr sz="13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body" idx="1"/>
          </p:nvPr>
        </p:nvSpPr>
        <p:spPr bwMode="auto">
          <a:xfrm>
            <a:off x="446484" y="3366493"/>
            <a:ext cx="4125516" cy="232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03" tIns="35703" rIns="35703" bIns="35703" numCol="1" anchor="t" anchorCtr="0" compatLnSpc="1">
            <a:prstTxWarp prst="textNoShape">
              <a:avLst/>
            </a:prstTxWarp>
          </a:bodyPr>
          <a:lstStyle/>
          <a:p>
            <a:pPr lvl="0"/>
            <a:r>
              <a:rPr lang="en-US" smtClean="0">
                <a:sym typeface="Helvetica Neue" charset="0"/>
              </a:rPr>
              <a:t>Click to edit Master text styles</a:t>
            </a:r>
          </a:p>
          <a:p>
            <a:pPr lvl="1"/>
            <a:r>
              <a:rPr lang="en-US" smtClean="0">
                <a:sym typeface="Helvetica Neue" charset="0"/>
              </a:rPr>
              <a:t>Second level</a:t>
            </a:r>
          </a:p>
          <a:p>
            <a:pPr lvl="2"/>
            <a:r>
              <a:rPr lang="en-US" smtClean="0">
                <a:sym typeface="Helvetica Neue" charset="0"/>
              </a:rPr>
              <a:t>Third level</a:t>
            </a:r>
          </a:p>
          <a:p>
            <a:pPr lvl="3"/>
            <a:r>
              <a:rPr lang="en-US" smtClean="0">
                <a:sym typeface="Helvetica Neue" charset="0"/>
              </a:rPr>
              <a:t>Fourth level</a:t>
            </a:r>
          </a:p>
          <a:p>
            <a:pPr lvl="4"/>
            <a:r>
              <a:rPr lang="en-US" smtClean="0">
                <a:sym typeface="Helvetica Neue" charset="0"/>
              </a:rPr>
              <a:t>Fifth level</a:t>
            </a:r>
            <a:endParaRPr lang="en-US">
              <a:sym typeface="Helvetica Neue" charset="0"/>
            </a:endParaRPr>
          </a:p>
        </p:txBody>
      </p:sp>
      <p:sp>
        <p:nvSpPr>
          <p:cNvPr id="8194" name="Rectangle 2"/>
          <p:cNvSpPr>
            <a:spLocks noGrp="1" noChangeArrowheads="1"/>
          </p:cNvSpPr>
          <p:nvPr>
            <p:ph type="title"/>
          </p:nvPr>
        </p:nvSpPr>
        <p:spPr bwMode="auto">
          <a:xfrm>
            <a:off x="446484" y="991195"/>
            <a:ext cx="4125516" cy="232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03" tIns="35703" rIns="35703" bIns="35703" numCol="1" anchor="b" anchorCtr="0" compatLnSpc="1">
            <a:prstTxWarp prst="textNoShape">
              <a:avLst/>
            </a:prstTxWarp>
          </a:bodyPr>
          <a:lstStyle/>
          <a:p>
            <a:pPr lvl="0"/>
            <a:r>
              <a:rPr lang="en-US" smtClean="0">
                <a:sym typeface="Helvetica Neue" charset="0"/>
              </a:rPr>
              <a:t>Click to edit Master title style</a:t>
            </a:r>
            <a:endParaRPr lang="en-US">
              <a:sym typeface="Helvetica Neue" charset="0"/>
            </a:endParaRPr>
          </a:p>
        </p:txBody>
      </p:sp>
      <p:sp>
        <p:nvSpPr>
          <p:cNvPr id="8195" name="Text Box 3"/>
          <p:cNvSpPr txBox="1">
            <a:spLocks noGrp="1" noChangeArrowheads="1"/>
          </p:cNvSpPr>
          <p:nvPr>
            <p:ph type="sldNum" sz="quarter" idx="4"/>
          </p:nvPr>
        </p:nvSpPr>
        <p:spPr bwMode="auto">
          <a:xfrm>
            <a:off x="4457038" y="6554397"/>
            <a:ext cx="219893" cy="214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64267" tIns="32133" rIns="64267" bIns="32133" numCol="1" anchor="t" anchorCtr="0" compatLnSpc="1">
            <a:prstTxWarp prst="textNoShape">
              <a:avLst/>
            </a:prstTxWarp>
          </a:bodyPr>
          <a:lstStyle>
            <a:lvl1pPr algn="ctr">
              <a:defRPr sz="1000">
                <a:solidFill>
                  <a:schemeClr val="tx1"/>
                </a:solidFill>
                <a:latin typeface="+mn-lt"/>
                <a:ea typeface="ＭＳ Ｐゴシック" charset="0"/>
                <a:cs typeface="Helvetica Neue" charset="0"/>
              </a:defRPr>
            </a:lvl1pPr>
            <a:lvl2pPr algn="l">
              <a:defRPr sz="800">
                <a:solidFill>
                  <a:schemeClr val="tx1"/>
                </a:solidFill>
                <a:latin typeface="+mn-lt"/>
                <a:ea typeface="ＭＳ Ｐゴシック" charset="0"/>
              </a:defRPr>
            </a:lvl2pPr>
            <a:lvl3pPr algn="l">
              <a:defRPr sz="800">
                <a:solidFill>
                  <a:schemeClr val="tx1"/>
                </a:solidFill>
                <a:latin typeface="+mn-lt"/>
                <a:ea typeface="ＭＳ Ｐゴシック" charset="0"/>
              </a:defRPr>
            </a:lvl3pPr>
            <a:lvl4pPr algn="l">
              <a:defRPr sz="800">
                <a:solidFill>
                  <a:schemeClr val="tx1"/>
                </a:solidFill>
                <a:latin typeface="+mn-lt"/>
                <a:ea typeface="ＭＳ Ｐゴシック" charset="0"/>
              </a:defRPr>
            </a:lvl4pPr>
            <a:lvl5pPr algn="l">
              <a:defRPr sz="800">
                <a:solidFill>
                  <a:schemeClr val="tx1"/>
                </a:solidFill>
                <a:latin typeface="+mn-lt"/>
                <a:ea typeface="ＭＳ Ｐゴシック" charset="0"/>
              </a:defRPr>
            </a:lvl5pPr>
            <a:lvl6pPr fontAlgn="base">
              <a:spcBef>
                <a:spcPct val="0"/>
              </a:spcBef>
              <a:spcAft>
                <a:spcPct val="0"/>
              </a:spcAft>
              <a:defRPr sz="800">
                <a:solidFill>
                  <a:schemeClr val="tx1"/>
                </a:solidFill>
                <a:latin typeface="+mn-lt"/>
                <a:ea typeface="ＭＳ Ｐゴシック" charset="0"/>
              </a:defRPr>
            </a:lvl6pPr>
            <a:lvl7pPr fontAlgn="base">
              <a:spcBef>
                <a:spcPct val="0"/>
              </a:spcBef>
              <a:spcAft>
                <a:spcPct val="0"/>
              </a:spcAft>
              <a:defRPr sz="800">
                <a:solidFill>
                  <a:schemeClr val="tx1"/>
                </a:solidFill>
                <a:latin typeface="+mn-lt"/>
                <a:ea typeface="ＭＳ Ｐゴシック" charset="0"/>
              </a:defRPr>
            </a:lvl7pPr>
            <a:lvl8pPr fontAlgn="base">
              <a:spcBef>
                <a:spcPct val="0"/>
              </a:spcBef>
              <a:spcAft>
                <a:spcPct val="0"/>
              </a:spcAft>
              <a:defRPr sz="800">
                <a:solidFill>
                  <a:schemeClr val="tx1"/>
                </a:solidFill>
                <a:latin typeface="+mn-lt"/>
                <a:ea typeface="ＭＳ Ｐゴシック" charset="0"/>
              </a:defRPr>
            </a:lvl8pPr>
            <a:lvl9pPr fontAlgn="base">
              <a:spcBef>
                <a:spcPct val="0"/>
              </a:spcBef>
              <a:spcAft>
                <a:spcPct val="0"/>
              </a:spcAft>
              <a:defRPr sz="800">
                <a:solidFill>
                  <a:schemeClr val="tx1"/>
                </a:solidFill>
                <a:latin typeface="+mn-lt"/>
                <a:ea typeface="ＭＳ Ｐゴシック" charset="0"/>
              </a:defRPr>
            </a:lvl9pPr>
          </a:lstStyle>
          <a:p>
            <a:fld id="{F067C581-AFC8-2948-BAA8-F35A946A823A}" type="slidenum">
              <a:rPr lang="en-US"/>
              <a:pPr/>
              <a:t>‹N›</a:t>
            </a:fld>
            <a:endParaRPr lang="en-US"/>
          </a:p>
        </p:txBody>
      </p:sp>
      <p:grpSp>
        <p:nvGrpSpPr>
          <p:cNvPr id="8199" name="Group 7"/>
          <p:cNvGrpSpPr>
            <a:grpSpLocks/>
          </p:cNvGrpSpPr>
          <p:nvPr/>
        </p:nvGrpSpPr>
        <p:grpSpPr bwMode="auto">
          <a:xfrm>
            <a:off x="0" y="-8930"/>
            <a:ext cx="9144000" cy="440904"/>
            <a:chOff x="0" y="0"/>
            <a:chExt cx="8192" cy="395"/>
          </a:xfrm>
        </p:grpSpPr>
        <p:pic>
          <p:nvPicPr>
            <p:cNvPr id="8196"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8"/>
              <a:ext cx="8192"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8197" name="Rectangle 5"/>
            <p:cNvSpPr>
              <a:spLocks/>
            </p:cNvSpPr>
            <p:nvPr/>
          </p:nvSpPr>
          <p:spPr bwMode="auto">
            <a:xfrm>
              <a:off x="5302" y="86"/>
              <a:ext cx="2817"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r"/>
              <a:r>
                <a:rPr lang="en-US" sz="1300" b="1">
                  <a:solidFill>
                    <a:srgbClr val="FFFFFF"/>
                  </a:solidFill>
                  <a:latin typeface="Palatino" charset="0"/>
                  <a:ea typeface="ＭＳ Ｐゴシック" charset="0"/>
                  <a:cs typeface="Palatino" charset="0"/>
                  <a:sym typeface="Palatino" charset="0"/>
                </a:rPr>
                <a:t>Large Binocular Telescope Interferometer</a:t>
              </a:r>
            </a:p>
          </p:txBody>
        </p:sp>
        <p:pic>
          <p:nvPicPr>
            <p:cNvPr id="8198"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92" y="0"/>
              <a:ext cx="440" cy="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pic>
        <p:nvPicPr>
          <p:cNvPr id="8200" name="Picture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46859" y="-17852"/>
            <a:ext cx="767953" cy="405185"/>
          </a:xfrm>
          <a:prstGeom prst="rect">
            <a:avLst/>
          </a:prstGeom>
          <a:noFill/>
          <a:ln>
            <a:noFill/>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8201" name="Picture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80742" y="26791"/>
            <a:ext cx="366117" cy="312539"/>
          </a:xfrm>
          <a:prstGeom prst="rect">
            <a:avLst/>
          </a:prstGeom>
          <a:noFill/>
          <a:ln>
            <a:noFill/>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8202" name="Rectangle 10"/>
          <p:cNvSpPr>
            <a:spLocks/>
          </p:cNvSpPr>
          <p:nvPr/>
        </p:nvSpPr>
        <p:spPr bwMode="auto">
          <a:xfrm>
            <a:off x="842562" y="6580138"/>
            <a:ext cx="116902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000">
                <a:solidFill>
                  <a:srgbClr val="003366"/>
                </a:solidFill>
                <a:ea typeface="ＭＳ Ｐゴシック" charset="0"/>
                <a:cs typeface="Helvetica Neue" charset="0"/>
              </a:rPr>
              <a:t>September 12, 2012</a:t>
            </a:r>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p:hf hdr="0" ftr="0" dt="0"/>
  <p:txStyles>
    <p:titleStyle>
      <a:lvl1pPr algn="ctr" rtl="0" eaLnBrk="1" fontAlgn="base" hangingPunct="1">
        <a:spcBef>
          <a:spcPct val="0"/>
        </a:spcBef>
        <a:spcAft>
          <a:spcPct val="0"/>
        </a:spcAft>
        <a:defRPr sz="4900">
          <a:solidFill>
            <a:schemeClr val="tx1"/>
          </a:solidFill>
          <a:latin typeface="+mj-lt"/>
          <a:ea typeface="+mj-ea"/>
          <a:cs typeface="+mj-cs"/>
          <a:sym typeface="Helvetica Neue" charset="0"/>
        </a:defRPr>
      </a:lvl1pPr>
      <a:lvl2pPr algn="ctr" rtl="0" eaLnBrk="1" fontAlgn="base" hangingPunct="1">
        <a:spcBef>
          <a:spcPct val="0"/>
        </a:spcBef>
        <a:spcAft>
          <a:spcPct val="0"/>
        </a:spcAft>
        <a:defRPr sz="4900">
          <a:solidFill>
            <a:schemeClr val="tx1"/>
          </a:solidFill>
          <a:latin typeface="Helvetica Neue" charset="0"/>
          <a:ea typeface="ヒラギノ角ゴ ProN W3" charset="0"/>
          <a:cs typeface="ヒラギノ角ゴ ProN W3" charset="0"/>
          <a:sym typeface="Helvetica Neue" charset="0"/>
        </a:defRPr>
      </a:lvl2pPr>
      <a:lvl3pPr algn="ctr" rtl="0" eaLnBrk="1" fontAlgn="base" hangingPunct="1">
        <a:spcBef>
          <a:spcPct val="0"/>
        </a:spcBef>
        <a:spcAft>
          <a:spcPct val="0"/>
        </a:spcAft>
        <a:defRPr sz="4900">
          <a:solidFill>
            <a:schemeClr val="tx1"/>
          </a:solidFill>
          <a:latin typeface="Helvetica Neue" charset="0"/>
          <a:ea typeface="ヒラギノ角ゴ ProN W3" charset="0"/>
          <a:cs typeface="ヒラギノ角ゴ ProN W3" charset="0"/>
          <a:sym typeface="Helvetica Neue" charset="0"/>
        </a:defRPr>
      </a:lvl3pPr>
      <a:lvl4pPr algn="ctr" rtl="0" eaLnBrk="1" fontAlgn="base" hangingPunct="1">
        <a:spcBef>
          <a:spcPct val="0"/>
        </a:spcBef>
        <a:spcAft>
          <a:spcPct val="0"/>
        </a:spcAft>
        <a:defRPr sz="4900">
          <a:solidFill>
            <a:schemeClr val="tx1"/>
          </a:solidFill>
          <a:latin typeface="Helvetica Neue" charset="0"/>
          <a:ea typeface="ヒラギノ角ゴ ProN W3" charset="0"/>
          <a:cs typeface="ヒラギノ角ゴ ProN W3" charset="0"/>
          <a:sym typeface="Helvetica Neue" charset="0"/>
        </a:defRPr>
      </a:lvl4pPr>
      <a:lvl5pPr algn="ctr" rtl="0" eaLnBrk="1" fontAlgn="base" hangingPunct="1">
        <a:spcBef>
          <a:spcPct val="0"/>
        </a:spcBef>
        <a:spcAft>
          <a:spcPct val="0"/>
        </a:spcAft>
        <a:defRPr sz="4900">
          <a:solidFill>
            <a:schemeClr val="tx1"/>
          </a:solidFill>
          <a:latin typeface="Helvetica Neue" charset="0"/>
          <a:ea typeface="ヒラギノ角ゴ ProN W3" charset="0"/>
          <a:cs typeface="ヒラギノ角ゴ ProN W3" charset="0"/>
          <a:sym typeface="Helvetica Neue" charset="0"/>
        </a:defRPr>
      </a:lvl5pPr>
      <a:lvl6pPr marL="321341" algn="ctr" rtl="0" eaLnBrk="1" fontAlgn="base" hangingPunct="1">
        <a:spcBef>
          <a:spcPct val="0"/>
        </a:spcBef>
        <a:spcAft>
          <a:spcPct val="0"/>
        </a:spcAft>
        <a:defRPr sz="4900">
          <a:solidFill>
            <a:schemeClr val="tx1"/>
          </a:solidFill>
          <a:latin typeface="Helvetica Neue" charset="0"/>
          <a:ea typeface="ヒラギノ角ゴ ProN W3" charset="0"/>
          <a:cs typeface="ヒラギノ角ゴ ProN W3" charset="0"/>
          <a:sym typeface="Helvetica Neue" charset="0"/>
        </a:defRPr>
      </a:lvl6pPr>
      <a:lvl7pPr marL="642684" algn="ctr" rtl="0" eaLnBrk="1" fontAlgn="base" hangingPunct="1">
        <a:spcBef>
          <a:spcPct val="0"/>
        </a:spcBef>
        <a:spcAft>
          <a:spcPct val="0"/>
        </a:spcAft>
        <a:defRPr sz="4900">
          <a:solidFill>
            <a:schemeClr val="tx1"/>
          </a:solidFill>
          <a:latin typeface="Helvetica Neue" charset="0"/>
          <a:ea typeface="ヒラギノ角ゴ ProN W3" charset="0"/>
          <a:cs typeface="ヒラギノ角ゴ ProN W3" charset="0"/>
          <a:sym typeface="Helvetica Neue" charset="0"/>
        </a:defRPr>
      </a:lvl7pPr>
      <a:lvl8pPr marL="964025" algn="ctr" rtl="0" eaLnBrk="1" fontAlgn="base" hangingPunct="1">
        <a:spcBef>
          <a:spcPct val="0"/>
        </a:spcBef>
        <a:spcAft>
          <a:spcPct val="0"/>
        </a:spcAft>
        <a:defRPr sz="4900">
          <a:solidFill>
            <a:schemeClr val="tx1"/>
          </a:solidFill>
          <a:latin typeface="Helvetica Neue" charset="0"/>
          <a:ea typeface="ヒラギノ角ゴ ProN W3" charset="0"/>
          <a:cs typeface="ヒラギノ角ゴ ProN W3" charset="0"/>
          <a:sym typeface="Helvetica Neue" charset="0"/>
        </a:defRPr>
      </a:lvl8pPr>
      <a:lvl9pPr marL="1285368" algn="ctr" rtl="0" eaLnBrk="1" fontAlgn="base" hangingPunct="1">
        <a:spcBef>
          <a:spcPct val="0"/>
        </a:spcBef>
        <a:spcAft>
          <a:spcPct val="0"/>
        </a:spcAft>
        <a:defRPr sz="4900">
          <a:solidFill>
            <a:schemeClr val="tx1"/>
          </a:solidFill>
          <a:latin typeface="Helvetica Neue" charset="0"/>
          <a:ea typeface="ヒラギノ角ゴ ProN W3" charset="0"/>
          <a:cs typeface="ヒラギノ角ゴ ProN W3" charset="0"/>
          <a:sym typeface="Helvetica Neue" charset="0"/>
        </a:defRPr>
      </a:lvl9pPr>
    </p:titleStyle>
    <p:bodyStyle>
      <a:lvl1pPr algn="ctr" rtl="0" eaLnBrk="1" fontAlgn="base" hangingPunct="1">
        <a:spcBef>
          <a:spcPct val="0"/>
        </a:spcBef>
        <a:spcAft>
          <a:spcPct val="0"/>
        </a:spcAft>
        <a:defRPr sz="2400">
          <a:solidFill>
            <a:schemeClr val="tx1"/>
          </a:solidFill>
          <a:latin typeface="+mn-lt"/>
          <a:ea typeface="+mn-ea"/>
          <a:cs typeface="+mn-cs"/>
          <a:sym typeface="Helvetica Neue" charset="0"/>
        </a:defRPr>
      </a:lvl1pPr>
      <a:lvl2pPr algn="ctr" rtl="0" eaLnBrk="1" fontAlgn="base" hangingPunct="1">
        <a:spcBef>
          <a:spcPct val="0"/>
        </a:spcBef>
        <a:spcAft>
          <a:spcPct val="0"/>
        </a:spcAft>
        <a:defRPr sz="2400">
          <a:solidFill>
            <a:schemeClr val="tx1"/>
          </a:solidFill>
          <a:latin typeface="+mn-lt"/>
          <a:ea typeface="+mn-ea"/>
          <a:cs typeface="+mn-cs"/>
          <a:sym typeface="Helvetica Neue" charset="0"/>
        </a:defRPr>
      </a:lvl2pPr>
      <a:lvl3pPr algn="ctr" rtl="0" eaLnBrk="1" fontAlgn="base" hangingPunct="1">
        <a:spcBef>
          <a:spcPct val="0"/>
        </a:spcBef>
        <a:spcAft>
          <a:spcPct val="0"/>
        </a:spcAft>
        <a:defRPr sz="2400">
          <a:solidFill>
            <a:schemeClr val="tx1"/>
          </a:solidFill>
          <a:latin typeface="+mn-lt"/>
          <a:ea typeface="+mn-ea"/>
          <a:cs typeface="+mn-cs"/>
          <a:sym typeface="Helvetica Neue" charset="0"/>
        </a:defRPr>
      </a:lvl3pPr>
      <a:lvl4pPr algn="ctr" rtl="0" eaLnBrk="1" fontAlgn="base" hangingPunct="1">
        <a:spcBef>
          <a:spcPct val="0"/>
        </a:spcBef>
        <a:spcAft>
          <a:spcPct val="0"/>
        </a:spcAft>
        <a:defRPr sz="2400">
          <a:solidFill>
            <a:schemeClr val="tx1"/>
          </a:solidFill>
          <a:latin typeface="+mn-lt"/>
          <a:ea typeface="+mn-ea"/>
          <a:cs typeface="+mn-cs"/>
          <a:sym typeface="Helvetica Neue" charset="0"/>
        </a:defRPr>
      </a:lvl4pPr>
      <a:lvl5pPr algn="ctr" rtl="0" eaLnBrk="1" fontAlgn="base" hangingPunct="1">
        <a:spcBef>
          <a:spcPct val="0"/>
        </a:spcBef>
        <a:spcAft>
          <a:spcPct val="0"/>
        </a:spcAft>
        <a:defRPr sz="2400">
          <a:solidFill>
            <a:schemeClr val="tx1"/>
          </a:solidFill>
          <a:latin typeface="+mn-lt"/>
          <a:ea typeface="+mn-ea"/>
          <a:cs typeface="+mn-cs"/>
          <a:sym typeface="Helvetica Neue" charset="0"/>
        </a:defRPr>
      </a:lvl5pPr>
      <a:lvl6pPr marL="321341" algn="ctr" rtl="0" eaLnBrk="1" fontAlgn="base" hangingPunct="1">
        <a:spcBef>
          <a:spcPct val="0"/>
        </a:spcBef>
        <a:spcAft>
          <a:spcPct val="0"/>
        </a:spcAft>
        <a:defRPr sz="2400">
          <a:solidFill>
            <a:schemeClr val="tx1"/>
          </a:solidFill>
          <a:latin typeface="+mn-lt"/>
          <a:ea typeface="+mn-ea"/>
          <a:cs typeface="+mn-cs"/>
          <a:sym typeface="Helvetica Neue" charset="0"/>
        </a:defRPr>
      </a:lvl6pPr>
      <a:lvl7pPr marL="642684" algn="ctr" rtl="0" eaLnBrk="1" fontAlgn="base" hangingPunct="1">
        <a:spcBef>
          <a:spcPct val="0"/>
        </a:spcBef>
        <a:spcAft>
          <a:spcPct val="0"/>
        </a:spcAft>
        <a:defRPr sz="2400">
          <a:solidFill>
            <a:schemeClr val="tx1"/>
          </a:solidFill>
          <a:latin typeface="+mn-lt"/>
          <a:ea typeface="+mn-ea"/>
          <a:cs typeface="+mn-cs"/>
          <a:sym typeface="Helvetica Neue" charset="0"/>
        </a:defRPr>
      </a:lvl7pPr>
      <a:lvl8pPr marL="964025" algn="ctr" rtl="0" eaLnBrk="1" fontAlgn="base" hangingPunct="1">
        <a:spcBef>
          <a:spcPct val="0"/>
        </a:spcBef>
        <a:spcAft>
          <a:spcPct val="0"/>
        </a:spcAft>
        <a:defRPr sz="2400">
          <a:solidFill>
            <a:schemeClr val="tx1"/>
          </a:solidFill>
          <a:latin typeface="+mn-lt"/>
          <a:ea typeface="+mn-ea"/>
          <a:cs typeface="+mn-cs"/>
          <a:sym typeface="Helvetica Neue" charset="0"/>
        </a:defRPr>
      </a:lvl8pPr>
      <a:lvl9pPr marL="1285368" algn="ctr" rtl="0" eaLnBrk="1" fontAlgn="base" hangingPunct="1">
        <a:spcBef>
          <a:spcPct val="0"/>
        </a:spcBef>
        <a:spcAft>
          <a:spcPct val="0"/>
        </a:spcAft>
        <a:defRPr sz="2400">
          <a:solidFill>
            <a:schemeClr val="tx1"/>
          </a:solidFill>
          <a:latin typeface="+mn-lt"/>
          <a:ea typeface="+mn-ea"/>
          <a:cs typeface="+mn-cs"/>
          <a:sym typeface="Helvetica Neue" charset="0"/>
        </a:defRPr>
      </a:lvl9pPr>
    </p:bodyStyle>
    <p:otherStyle>
      <a:defPPr>
        <a:defRPr lang="en-US"/>
      </a:defPPr>
      <a:lvl1pPr marL="0" algn="l" defTabSz="321341" rtl="0" eaLnBrk="1" latinLnBrk="0" hangingPunct="1">
        <a:defRPr sz="1300" kern="1200">
          <a:solidFill>
            <a:schemeClr val="tx1"/>
          </a:solidFill>
          <a:latin typeface="+mn-lt"/>
          <a:ea typeface="+mn-ea"/>
          <a:cs typeface="+mn-cs"/>
        </a:defRPr>
      </a:lvl1pPr>
      <a:lvl2pPr marL="321341" algn="l" defTabSz="321341" rtl="0" eaLnBrk="1" latinLnBrk="0" hangingPunct="1">
        <a:defRPr sz="1300" kern="1200">
          <a:solidFill>
            <a:schemeClr val="tx1"/>
          </a:solidFill>
          <a:latin typeface="+mn-lt"/>
          <a:ea typeface="+mn-ea"/>
          <a:cs typeface="+mn-cs"/>
        </a:defRPr>
      </a:lvl2pPr>
      <a:lvl3pPr marL="642684" algn="l" defTabSz="321341" rtl="0" eaLnBrk="1" latinLnBrk="0" hangingPunct="1">
        <a:defRPr sz="1300" kern="1200">
          <a:solidFill>
            <a:schemeClr val="tx1"/>
          </a:solidFill>
          <a:latin typeface="+mn-lt"/>
          <a:ea typeface="+mn-ea"/>
          <a:cs typeface="+mn-cs"/>
        </a:defRPr>
      </a:lvl3pPr>
      <a:lvl4pPr marL="964025" algn="l" defTabSz="321341" rtl="0" eaLnBrk="1" latinLnBrk="0" hangingPunct="1">
        <a:defRPr sz="1300" kern="1200">
          <a:solidFill>
            <a:schemeClr val="tx1"/>
          </a:solidFill>
          <a:latin typeface="+mn-lt"/>
          <a:ea typeface="+mn-ea"/>
          <a:cs typeface="+mn-cs"/>
        </a:defRPr>
      </a:lvl4pPr>
      <a:lvl5pPr marL="1285368" algn="l" defTabSz="321341" rtl="0" eaLnBrk="1" latinLnBrk="0" hangingPunct="1">
        <a:defRPr sz="1300" kern="1200">
          <a:solidFill>
            <a:schemeClr val="tx1"/>
          </a:solidFill>
          <a:latin typeface="+mn-lt"/>
          <a:ea typeface="+mn-ea"/>
          <a:cs typeface="+mn-cs"/>
        </a:defRPr>
      </a:lvl5pPr>
      <a:lvl6pPr marL="1606711" algn="l" defTabSz="321341" rtl="0" eaLnBrk="1" latinLnBrk="0" hangingPunct="1">
        <a:defRPr sz="1300" kern="1200">
          <a:solidFill>
            <a:schemeClr val="tx1"/>
          </a:solidFill>
          <a:latin typeface="+mn-lt"/>
          <a:ea typeface="+mn-ea"/>
          <a:cs typeface="+mn-cs"/>
        </a:defRPr>
      </a:lvl6pPr>
      <a:lvl7pPr marL="1928052" algn="l" defTabSz="321341" rtl="0" eaLnBrk="1" latinLnBrk="0" hangingPunct="1">
        <a:defRPr sz="1300" kern="1200">
          <a:solidFill>
            <a:schemeClr val="tx1"/>
          </a:solidFill>
          <a:latin typeface="+mn-lt"/>
          <a:ea typeface="+mn-ea"/>
          <a:cs typeface="+mn-cs"/>
        </a:defRPr>
      </a:lvl7pPr>
      <a:lvl8pPr marL="2249396" algn="l" defTabSz="321341" rtl="0" eaLnBrk="1" latinLnBrk="0" hangingPunct="1">
        <a:defRPr sz="1300" kern="1200">
          <a:solidFill>
            <a:schemeClr val="tx1"/>
          </a:solidFill>
          <a:latin typeface="+mn-lt"/>
          <a:ea typeface="+mn-ea"/>
          <a:cs typeface="+mn-cs"/>
        </a:defRPr>
      </a:lvl8pPr>
      <a:lvl9pPr marL="2570738" algn="l" defTabSz="321341" rtl="0" eaLnBrk="1" latinLnBrk="0" hangingPunct="1">
        <a:defRPr sz="1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bwMode="auto">
          <a:xfrm>
            <a:off x="892977" y="366125"/>
            <a:ext cx="7358063" cy="15269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01" tIns="35701" rIns="35701" bIns="35701" numCol="1" anchor="ctr" anchorCtr="0" compatLnSpc="1">
            <a:prstTxWarp prst="textNoShape">
              <a:avLst/>
            </a:prstTxWarp>
          </a:bodyPr>
          <a:lstStyle/>
          <a:p>
            <a:pPr lvl="0"/>
            <a:r>
              <a:rPr lang="en-US" smtClean="0">
                <a:sym typeface="Helvetica Neue" charset="0"/>
              </a:rPr>
              <a:t>Click to edit Master title style</a:t>
            </a:r>
            <a:endParaRPr lang="en-US">
              <a:sym typeface="Helvetica Neue" charset="0"/>
            </a:endParaRPr>
          </a:p>
        </p:txBody>
      </p:sp>
      <p:sp>
        <p:nvSpPr>
          <p:cNvPr id="9218" name="Text Box 2"/>
          <p:cNvSpPr txBox="1">
            <a:spLocks noGrp="1" noChangeArrowheads="1"/>
          </p:cNvSpPr>
          <p:nvPr>
            <p:ph type="sldNum" sz="quarter" idx="4"/>
          </p:nvPr>
        </p:nvSpPr>
        <p:spPr bwMode="auto">
          <a:xfrm>
            <a:off x="4457039" y="6554398"/>
            <a:ext cx="219893" cy="214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64264" tIns="32132" rIns="64264" bIns="32132" numCol="1" anchor="t" anchorCtr="0" compatLnSpc="1">
            <a:prstTxWarp prst="textNoShape">
              <a:avLst/>
            </a:prstTxWarp>
          </a:bodyPr>
          <a:lstStyle>
            <a:lvl1pPr algn="ctr">
              <a:defRPr sz="1000">
                <a:solidFill>
                  <a:schemeClr val="tx1"/>
                </a:solidFill>
                <a:latin typeface="+mj-lt"/>
                <a:ea typeface="ＭＳ Ｐゴシック" charset="0"/>
                <a:cs typeface="Helvetica Neue" charset="0"/>
              </a:defRPr>
            </a:lvl1pPr>
            <a:lvl2pPr algn="l">
              <a:defRPr sz="800">
                <a:solidFill>
                  <a:schemeClr val="tx1"/>
                </a:solidFill>
                <a:latin typeface="+mj-lt"/>
                <a:ea typeface="ＭＳ Ｐゴシック" charset="0"/>
              </a:defRPr>
            </a:lvl2pPr>
            <a:lvl3pPr algn="l">
              <a:defRPr sz="800">
                <a:solidFill>
                  <a:schemeClr val="tx1"/>
                </a:solidFill>
                <a:latin typeface="+mj-lt"/>
                <a:ea typeface="ＭＳ Ｐゴシック" charset="0"/>
              </a:defRPr>
            </a:lvl3pPr>
            <a:lvl4pPr algn="l">
              <a:defRPr sz="800">
                <a:solidFill>
                  <a:schemeClr val="tx1"/>
                </a:solidFill>
                <a:latin typeface="+mj-lt"/>
                <a:ea typeface="ＭＳ Ｐゴシック" charset="0"/>
              </a:defRPr>
            </a:lvl4pPr>
            <a:lvl5pPr algn="l">
              <a:defRPr sz="800">
                <a:solidFill>
                  <a:schemeClr val="tx1"/>
                </a:solidFill>
                <a:latin typeface="+mj-lt"/>
                <a:ea typeface="ＭＳ Ｐゴシック" charset="0"/>
              </a:defRPr>
            </a:lvl5pPr>
            <a:lvl6pPr fontAlgn="base">
              <a:spcBef>
                <a:spcPct val="0"/>
              </a:spcBef>
              <a:spcAft>
                <a:spcPct val="0"/>
              </a:spcAft>
              <a:defRPr sz="800">
                <a:solidFill>
                  <a:schemeClr val="tx1"/>
                </a:solidFill>
                <a:latin typeface="+mj-lt"/>
                <a:ea typeface="ＭＳ Ｐゴシック" charset="0"/>
              </a:defRPr>
            </a:lvl6pPr>
            <a:lvl7pPr fontAlgn="base">
              <a:spcBef>
                <a:spcPct val="0"/>
              </a:spcBef>
              <a:spcAft>
                <a:spcPct val="0"/>
              </a:spcAft>
              <a:defRPr sz="800">
                <a:solidFill>
                  <a:schemeClr val="tx1"/>
                </a:solidFill>
                <a:latin typeface="+mj-lt"/>
                <a:ea typeface="ＭＳ Ｐゴシック" charset="0"/>
              </a:defRPr>
            </a:lvl7pPr>
            <a:lvl8pPr fontAlgn="base">
              <a:spcBef>
                <a:spcPct val="0"/>
              </a:spcBef>
              <a:spcAft>
                <a:spcPct val="0"/>
              </a:spcAft>
              <a:defRPr sz="800">
                <a:solidFill>
                  <a:schemeClr val="tx1"/>
                </a:solidFill>
                <a:latin typeface="+mj-lt"/>
                <a:ea typeface="ＭＳ Ｐゴシック" charset="0"/>
              </a:defRPr>
            </a:lvl8pPr>
            <a:lvl9pPr fontAlgn="base">
              <a:spcBef>
                <a:spcPct val="0"/>
              </a:spcBef>
              <a:spcAft>
                <a:spcPct val="0"/>
              </a:spcAft>
              <a:defRPr sz="800">
                <a:solidFill>
                  <a:schemeClr val="tx1"/>
                </a:solidFill>
                <a:latin typeface="+mj-lt"/>
                <a:ea typeface="ＭＳ Ｐゴシック" charset="0"/>
              </a:defRPr>
            </a:lvl9pPr>
          </a:lstStyle>
          <a:p>
            <a:fld id="{35D35A79-8E2C-1342-B3E8-E7C3F01C685D}" type="slidenum">
              <a:rPr lang="en-US"/>
              <a:pPr/>
              <a:t>‹N›</a:t>
            </a:fld>
            <a:endParaRPr lang="en-US"/>
          </a:p>
        </p:txBody>
      </p:sp>
      <p:grpSp>
        <p:nvGrpSpPr>
          <p:cNvPr id="9222" name="Group 6"/>
          <p:cNvGrpSpPr>
            <a:grpSpLocks/>
          </p:cNvGrpSpPr>
          <p:nvPr/>
        </p:nvGrpSpPr>
        <p:grpSpPr bwMode="auto">
          <a:xfrm>
            <a:off x="0" y="-8930"/>
            <a:ext cx="9144000" cy="440904"/>
            <a:chOff x="0" y="0"/>
            <a:chExt cx="8192" cy="395"/>
          </a:xfrm>
        </p:grpSpPr>
        <p:pic>
          <p:nvPicPr>
            <p:cNvPr id="9219"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8"/>
              <a:ext cx="8192"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9220" name="Rectangle 4"/>
            <p:cNvSpPr>
              <a:spLocks/>
            </p:cNvSpPr>
            <p:nvPr/>
          </p:nvSpPr>
          <p:spPr bwMode="auto">
            <a:xfrm>
              <a:off x="5302" y="86"/>
              <a:ext cx="2817"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r"/>
              <a:r>
                <a:rPr lang="en-US" sz="1300" b="1">
                  <a:solidFill>
                    <a:srgbClr val="FFFFFF"/>
                  </a:solidFill>
                  <a:latin typeface="Palatino" charset="0"/>
                  <a:ea typeface="ＭＳ Ｐゴシック" charset="0"/>
                  <a:cs typeface="Palatino" charset="0"/>
                  <a:sym typeface="Palatino" charset="0"/>
                </a:rPr>
                <a:t>Large Binocular Telescope Interferometer</a:t>
              </a:r>
            </a:p>
          </p:txBody>
        </p:sp>
        <p:pic>
          <p:nvPicPr>
            <p:cNvPr id="9221"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92" y="0"/>
              <a:ext cx="440" cy="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pic>
        <p:nvPicPr>
          <p:cNvPr id="9223" name="Pictur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46859" y="-17851"/>
            <a:ext cx="767953" cy="405185"/>
          </a:xfrm>
          <a:prstGeom prst="rect">
            <a:avLst/>
          </a:prstGeom>
          <a:noFill/>
          <a:ln>
            <a:noFill/>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9224" name="Picture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80742" y="26791"/>
            <a:ext cx="366117" cy="312539"/>
          </a:xfrm>
          <a:prstGeom prst="rect">
            <a:avLst/>
          </a:prstGeom>
          <a:noFill/>
          <a:ln>
            <a:noFill/>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9225" name="Rectangle 9"/>
          <p:cNvSpPr>
            <a:spLocks/>
          </p:cNvSpPr>
          <p:nvPr/>
        </p:nvSpPr>
        <p:spPr bwMode="auto">
          <a:xfrm>
            <a:off x="842562" y="6580138"/>
            <a:ext cx="116902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000">
                <a:solidFill>
                  <a:srgbClr val="003366"/>
                </a:solidFill>
                <a:ea typeface="ＭＳ Ｐゴシック" charset="0"/>
                <a:cs typeface="Helvetica Neue" charset="0"/>
              </a:rPr>
              <a:t>September 12, 2012</a:t>
            </a: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hf hdr="0" ftr="0" dt="0"/>
  <p:txStyles>
    <p:titleStyle>
      <a:lvl1pPr algn="ctr" rtl="0" eaLnBrk="1" fontAlgn="base" hangingPunct="1">
        <a:spcBef>
          <a:spcPct val="0"/>
        </a:spcBef>
        <a:spcAft>
          <a:spcPct val="0"/>
        </a:spcAft>
        <a:defRPr sz="5900">
          <a:solidFill>
            <a:schemeClr val="tx1"/>
          </a:solidFill>
          <a:latin typeface="+mj-lt"/>
          <a:ea typeface="+mj-ea"/>
          <a:cs typeface="+mj-cs"/>
          <a:sym typeface="Helvetica Neue" charset="0"/>
        </a:defRPr>
      </a:lvl1pPr>
      <a:lvl2pPr algn="ctr" rtl="0" eaLnBrk="1" fontAlgn="base" hangingPunct="1">
        <a:spcBef>
          <a:spcPct val="0"/>
        </a:spcBef>
        <a:spcAft>
          <a:spcPct val="0"/>
        </a:spcAft>
        <a:defRPr sz="5900">
          <a:solidFill>
            <a:schemeClr val="tx1"/>
          </a:solidFill>
          <a:latin typeface="Helvetica Neue" charset="0"/>
          <a:ea typeface="ヒラギノ角ゴ ProN W3" charset="0"/>
          <a:cs typeface="ヒラギノ角ゴ ProN W3" charset="0"/>
          <a:sym typeface="Helvetica Neue" charset="0"/>
        </a:defRPr>
      </a:lvl2pPr>
      <a:lvl3pPr algn="ctr" rtl="0" eaLnBrk="1" fontAlgn="base" hangingPunct="1">
        <a:spcBef>
          <a:spcPct val="0"/>
        </a:spcBef>
        <a:spcAft>
          <a:spcPct val="0"/>
        </a:spcAft>
        <a:defRPr sz="5900">
          <a:solidFill>
            <a:schemeClr val="tx1"/>
          </a:solidFill>
          <a:latin typeface="Helvetica Neue" charset="0"/>
          <a:ea typeface="ヒラギノ角ゴ ProN W3" charset="0"/>
          <a:cs typeface="ヒラギノ角ゴ ProN W3" charset="0"/>
          <a:sym typeface="Helvetica Neue" charset="0"/>
        </a:defRPr>
      </a:lvl3pPr>
      <a:lvl4pPr algn="ctr" rtl="0" eaLnBrk="1" fontAlgn="base" hangingPunct="1">
        <a:spcBef>
          <a:spcPct val="0"/>
        </a:spcBef>
        <a:spcAft>
          <a:spcPct val="0"/>
        </a:spcAft>
        <a:defRPr sz="5900">
          <a:solidFill>
            <a:schemeClr val="tx1"/>
          </a:solidFill>
          <a:latin typeface="Helvetica Neue" charset="0"/>
          <a:ea typeface="ヒラギノ角ゴ ProN W3" charset="0"/>
          <a:cs typeface="ヒラギノ角ゴ ProN W3" charset="0"/>
          <a:sym typeface="Helvetica Neue" charset="0"/>
        </a:defRPr>
      </a:lvl4pPr>
      <a:lvl5pPr algn="ctr" rtl="0" eaLnBrk="1" fontAlgn="base" hangingPunct="1">
        <a:spcBef>
          <a:spcPct val="0"/>
        </a:spcBef>
        <a:spcAft>
          <a:spcPct val="0"/>
        </a:spcAft>
        <a:defRPr sz="5900">
          <a:solidFill>
            <a:schemeClr val="tx1"/>
          </a:solidFill>
          <a:latin typeface="Helvetica Neue" charset="0"/>
          <a:ea typeface="ヒラギノ角ゴ ProN W3" charset="0"/>
          <a:cs typeface="ヒラギノ角ゴ ProN W3" charset="0"/>
          <a:sym typeface="Helvetica Neue" charset="0"/>
        </a:defRPr>
      </a:lvl5pPr>
      <a:lvl6pPr marL="321324" algn="ctr" rtl="0" eaLnBrk="1" fontAlgn="base" hangingPunct="1">
        <a:spcBef>
          <a:spcPct val="0"/>
        </a:spcBef>
        <a:spcAft>
          <a:spcPct val="0"/>
        </a:spcAft>
        <a:defRPr sz="5900">
          <a:solidFill>
            <a:schemeClr val="tx1"/>
          </a:solidFill>
          <a:latin typeface="Helvetica Neue" charset="0"/>
          <a:ea typeface="ヒラギノ角ゴ ProN W3" charset="0"/>
          <a:cs typeface="ヒラギノ角ゴ ProN W3" charset="0"/>
          <a:sym typeface="Helvetica Neue" charset="0"/>
        </a:defRPr>
      </a:lvl6pPr>
      <a:lvl7pPr marL="642651" algn="ctr" rtl="0" eaLnBrk="1" fontAlgn="base" hangingPunct="1">
        <a:spcBef>
          <a:spcPct val="0"/>
        </a:spcBef>
        <a:spcAft>
          <a:spcPct val="0"/>
        </a:spcAft>
        <a:defRPr sz="5900">
          <a:solidFill>
            <a:schemeClr val="tx1"/>
          </a:solidFill>
          <a:latin typeface="Helvetica Neue" charset="0"/>
          <a:ea typeface="ヒラギノ角ゴ ProN W3" charset="0"/>
          <a:cs typeface="ヒラギノ角ゴ ProN W3" charset="0"/>
          <a:sym typeface="Helvetica Neue" charset="0"/>
        </a:defRPr>
      </a:lvl7pPr>
      <a:lvl8pPr marL="963975" algn="ctr" rtl="0" eaLnBrk="1" fontAlgn="base" hangingPunct="1">
        <a:spcBef>
          <a:spcPct val="0"/>
        </a:spcBef>
        <a:spcAft>
          <a:spcPct val="0"/>
        </a:spcAft>
        <a:defRPr sz="5900">
          <a:solidFill>
            <a:schemeClr val="tx1"/>
          </a:solidFill>
          <a:latin typeface="Helvetica Neue" charset="0"/>
          <a:ea typeface="ヒラギノ角ゴ ProN W3" charset="0"/>
          <a:cs typeface="ヒラギノ角ゴ ProN W3" charset="0"/>
          <a:sym typeface="Helvetica Neue" charset="0"/>
        </a:defRPr>
      </a:lvl8pPr>
      <a:lvl9pPr marL="1285302" algn="ctr" rtl="0" eaLnBrk="1" fontAlgn="base" hangingPunct="1">
        <a:spcBef>
          <a:spcPct val="0"/>
        </a:spcBef>
        <a:spcAft>
          <a:spcPct val="0"/>
        </a:spcAft>
        <a:defRPr sz="5900">
          <a:solidFill>
            <a:schemeClr val="tx1"/>
          </a:solidFill>
          <a:latin typeface="Helvetica Neue" charset="0"/>
          <a:ea typeface="ヒラギノ角ゴ ProN W3" charset="0"/>
          <a:cs typeface="ヒラギノ角ゴ ProN W3" charset="0"/>
          <a:sym typeface="Helvetica Neue" charset="0"/>
        </a:defRPr>
      </a:lvl9pPr>
    </p:titleStyle>
    <p:bodyStyle>
      <a:lvl1pPr marL="624800" indent="-401656"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1pPr>
      <a:lvl2pPr marL="937200" indent="-401656"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2pPr>
      <a:lvl3pPr marL="1249600" indent="-401656"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3pPr>
      <a:lvl4pPr marL="1562000" indent="-401656"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4pPr>
      <a:lvl5pPr marL="1874400" indent="-401656"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5pPr>
      <a:lvl6pPr marL="2195726" indent="-401656"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6pPr>
      <a:lvl7pPr marL="2517050" indent="-401656"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7pPr>
      <a:lvl8pPr marL="2838377" indent="-401656"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8pPr>
      <a:lvl9pPr marL="3159707" indent="-401656"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9pPr>
    </p:bodyStyle>
    <p:otherStyle>
      <a:defPPr>
        <a:defRPr lang="en-US"/>
      </a:defPPr>
      <a:lvl1pPr marL="0" algn="l" defTabSz="321324" rtl="0" eaLnBrk="1" latinLnBrk="0" hangingPunct="1">
        <a:defRPr sz="1300" kern="1200">
          <a:solidFill>
            <a:schemeClr val="tx1"/>
          </a:solidFill>
          <a:latin typeface="+mn-lt"/>
          <a:ea typeface="+mn-ea"/>
          <a:cs typeface="+mn-cs"/>
        </a:defRPr>
      </a:lvl1pPr>
      <a:lvl2pPr marL="321324" algn="l" defTabSz="321324" rtl="0" eaLnBrk="1" latinLnBrk="0" hangingPunct="1">
        <a:defRPr sz="1300" kern="1200">
          <a:solidFill>
            <a:schemeClr val="tx1"/>
          </a:solidFill>
          <a:latin typeface="+mn-lt"/>
          <a:ea typeface="+mn-ea"/>
          <a:cs typeface="+mn-cs"/>
        </a:defRPr>
      </a:lvl2pPr>
      <a:lvl3pPr marL="642651" algn="l" defTabSz="321324" rtl="0" eaLnBrk="1" latinLnBrk="0" hangingPunct="1">
        <a:defRPr sz="1300" kern="1200">
          <a:solidFill>
            <a:schemeClr val="tx1"/>
          </a:solidFill>
          <a:latin typeface="+mn-lt"/>
          <a:ea typeface="+mn-ea"/>
          <a:cs typeface="+mn-cs"/>
        </a:defRPr>
      </a:lvl3pPr>
      <a:lvl4pPr marL="963975" algn="l" defTabSz="321324" rtl="0" eaLnBrk="1" latinLnBrk="0" hangingPunct="1">
        <a:defRPr sz="1300" kern="1200">
          <a:solidFill>
            <a:schemeClr val="tx1"/>
          </a:solidFill>
          <a:latin typeface="+mn-lt"/>
          <a:ea typeface="+mn-ea"/>
          <a:cs typeface="+mn-cs"/>
        </a:defRPr>
      </a:lvl4pPr>
      <a:lvl5pPr marL="1285302" algn="l" defTabSz="321324" rtl="0" eaLnBrk="1" latinLnBrk="0" hangingPunct="1">
        <a:defRPr sz="1300" kern="1200">
          <a:solidFill>
            <a:schemeClr val="tx1"/>
          </a:solidFill>
          <a:latin typeface="+mn-lt"/>
          <a:ea typeface="+mn-ea"/>
          <a:cs typeface="+mn-cs"/>
        </a:defRPr>
      </a:lvl5pPr>
      <a:lvl6pPr marL="1606628" algn="l" defTabSz="321324" rtl="0" eaLnBrk="1" latinLnBrk="0" hangingPunct="1">
        <a:defRPr sz="1300" kern="1200">
          <a:solidFill>
            <a:schemeClr val="tx1"/>
          </a:solidFill>
          <a:latin typeface="+mn-lt"/>
          <a:ea typeface="+mn-ea"/>
          <a:cs typeface="+mn-cs"/>
        </a:defRPr>
      </a:lvl6pPr>
      <a:lvl7pPr marL="1927954" algn="l" defTabSz="321324" rtl="0" eaLnBrk="1" latinLnBrk="0" hangingPunct="1">
        <a:defRPr sz="1300" kern="1200">
          <a:solidFill>
            <a:schemeClr val="tx1"/>
          </a:solidFill>
          <a:latin typeface="+mn-lt"/>
          <a:ea typeface="+mn-ea"/>
          <a:cs typeface="+mn-cs"/>
        </a:defRPr>
      </a:lvl7pPr>
      <a:lvl8pPr marL="2249281" algn="l" defTabSz="321324" rtl="0" eaLnBrk="1" latinLnBrk="0" hangingPunct="1">
        <a:defRPr sz="1300" kern="1200">
          <a:solidFill>
            <a:schemeClr val="tx1"/>
          </a:solidFill>
          <a:latin typeface="+mn-lt"/>
          <a:ea typeface="+mn-ea"/>
          <a:cs typeface="+mn-cs"/>
        </a:defRPr>
      </a:lvl8pPr>
      <a:lvl9pPr marL="2570607" algn="l" defTabSz="321324"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2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27.png"/><Relationship Id="rId4" Type="http://schemas.openxmlformats.org/officeDocument/2006/relationships/image" Target="../media/image26.emf"/></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0781" y="697213"/>
            <a:ext cx="8456711" cy="2217707"/>
          </a:xfrm>
        </p:spPr>
        <p:txBody>
          <a:bodyPr/>
          <a:lstStyle/>
          <a:p>
            <a:r>
              <a:rPr lang="en-US" sz="3200" b="1" dirty="0" smtClean="0"/>
              <a:t>Performance of the </a:t>
            </a:r>
            <a:br>
              <a:rPr lang="en-US" sz="3200" b="1" dirty="0" smtClean="0"/>
            </a:br>
            <a:r>
              <a:rPr lang="en-US" sz="3200" b="1" dirty="0" smtClean="0"/>
              <a:t>Raytheon </a:t>
            </a:r>
            <a:r>
              <a:rPr lang="en-US" sz="3200" b="1" dirty="0"/>
              <a:t>Aquarius 1K mid-IR Array </a:t>
            </a:r>
            <a:r>
              <a:rPr lang="en-US" sz="3200" b="1" dirty="0" smtClean="0"/>
              <a:t/>
            </a:r>
            <a:br>
              <a:rPr lang="en-US" sz="3200" b="1" dirty="0" smtClean="0"/>
            </a:br>
            <a:r>
              <a:rPr lang="en-US" sz="3200" b="1" dirty="0" smtClean="0"/>
              <a:t>with </a:t>
            </a:r>
            <a:r>
              <a:rPr lang="en-US" sz="3200" b="1" dirty="0"/>
              <a:t>the Large Binocular Telescope </a:t>
            </a:r>
            <a:r>
              <a:rPr lang="en-US" sz="3200" b="1" dirty="0" smtClean="0"/>
              <a:t>Interferometer</a:t>
            </a:r>
            <a:endParaRPr lang="en-US" sz="3200" b="1" dirty="0"/>
          </a:p>
        </p:txBody>
      </p:sp>
      <p:sp>
        <p:nvSpPr>
          <p:cNvPr id="3" name="Subtitle 2"/>
          <p:cNvSpPr>
            <a:spLocks noGrp="1"/>
          </p:cNvSpPr>
          <p:nvPr>
            <p:ph type="subTitle" idx="1"/>
          </p:nvPr>
        </p:nvSpPr>
        <p:spPr>
          <a:xfrm>
            <a:off x="995755" y="2947356"/>
            <a:ext cx="7215625" cy="2175399"/>
          </a:xfrm>
        </p:spPr>
        <p:txBody>
          <a:bodyPr>
            <a:noAutofit/>
          </a:bodyPr>
          <a:lstStyle/>
          <a:p>
            <a:r>
              <a:rPr lang="en-US" sz="2000" dirty="0"/>
              <a:t>William F. </a:t>
            </a:r>
            <a:r>
              <a:rPr lang="en-US" sz="2000" dirty="0" smtClean="0"/>
              <a:t>Hoffmann, Phillip </a:t>
            </a:r>
            <a:r>
              <a:rPr lang="en-US" sz="2000" dirty="0"/>
              <a:t>M. </a:t>
            </a:r>
            <a:r>
              <a:rPr lang="en-US" sz="2000" dirty="0" err="1" smtClean="0"/>
              <a:t>Hinz</a:t>
            </a:r>
            <a:r>
              <a:rPr lang="en-US" sz="2000" dirty="0" smtClean="0"/>
              <a:t>, Denis </a:t>
            </a:r>
            <a:r>
              <a:rPr lang="en-US" sz="2000" dirty="0" err="1" smtClean="0"/>
              <a:t>Defrère</a:t>
            </a:r>
            <a:r>
              <a:rPr lang="en-US" sz="2000" dirty="0" smtClean="0"/>
              <a:t>,</a:t>
            </a:r>
          </a:p>
          <a:p>
            <a:r>
              <a:rPr lang="en-US" sz="2000" dirty="0" smtClean="0"/>
              <a:t> </a:t>
            </a:r>
            <a:r>
              <a:rPr lang="en-US" sz="2000" dirty="0" err="1" smtClean="0"/>
              <a:t>Jarron</a:t>
            </a:r>
            <a:r>
              <a:rPr lang="en-US" sz="2000" dirty="0" smtClean="0"/>
              <a:t> </a:t>
            </a:r>
            <a:r>
              <a:rPr lang="en-US" sz="2000" dirty="0"/>
              <a:t>M. </a:t>
            </a:r>
            <a:r>
              <a:rPr lang="en-US" sz="2000" dirty="0" err="1" smtClean="0"/>
              <a:t>Leisenring</a:t>
            </a:r>
            <a:r>
              <a:rPr lang="en-US" sz="2000" dirty="0" smtClean="0"/>
              <a:t>, Andrew </a:t>
            </a:r>
            <a:r>
              <a:rPr lang="en-US" sz="2000" dirty="0"/>
              <a:t>J </a:t>
            </a:r>
            <a:r>
              <a:rPr lang="en-US" sz="2000" dirty="0" err="1" smtClean="0"/>
              <a:t>Skemer</a:t>
            </a:r>
            <a:endParaRPr lang="en-US" sz="2000" dirty="0" smtClean="0"/>
          </a:p>
          <a:p>
            <a:pPr>
              <a:spcBef>
                <a:spcPts val="1200"/>
              </a:spcBef>
              <a:spcAft>
                <a:spcPts val="1200"/>
              </a:spcAft>
            </a:pPr>
            <a:r>
              <a:rPr lang="en-US" sz="1800" dirty="0" smtClean="0">
                <a:latin typeface="Cambria"/>
                <a:cs typeface="Cambria"/>
              </a:rPr>
              <a:t>Steward Observatory, The University of Arizona</a:t>
            </a:r>
          </a:p>
          <a:p>
            <a:r>
              <a:rPr lang="en-US" sz="2000" dirty="0"/>
              <a:t>Bertrand </a:t>
            </a:r>
            <a:r>
              <a:rPr lang="en-US" sz="2000" dirty="0" err="1" smtClean="0"/>
              <a:t>Mennesson</a:t>
            </a:r>
            <a:endParaRPr lang="en-US" sz="2000" dirty="0"/>
          </a:p>
          <a:p>
            <a:pPr>
              <a:spcBef>
                <a:spcPts val="1200"/>
              </a:spcBef>
            </a:pPr>
            <a:r>
              <a:rPr lang="en-US" sz="1800" dirty="0" smtClean="0">
                <a:latin typeface="Cambria"/>
                <a:cs typeface="Cambria"/>
              </a:rPr>
              <a:t>Jet Propulsion Lab, California Institute of Technology</a:t>
            </a:r>
            <a:endParaRPr lang="en-US" sz="1800" dirty="0">
              <a:latin typeface="Cambria"/>
              <a:cs typeface="Cambria"/>
            </a:endParaRPr>
          </a:p>
        </p:txBody>
      </p:sp>
      <p:sp>
        <p:nvSpPr>
          <p:cNvPr id="4" name="Subtitle 2"/>
          <p:cNvSpPr txBox="1">
            <a:spLocks/>
          </p:cNvSpPr>
          <p:nvPr/>
        </p:nvSpPr>
        <p:spPr>
          <a:xfrm>
            <a:off x="1330854" y="5490223"/>
            <a:ext cx="6400800" cy="70467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00" dirty="0" smtClean="0">
                <a:solidFill>
                  <a:schemeClr val="tx1"/>
                </a:solidFill>
              </a:rPr>
              <a:t>Scientific Detector Workshop</a:t>
            </a:r>
          </a:p>
          <a:p>
            <a:r>
              <a:rPr lang="en-US" sz="1600" dirty="0" smtClean="0">
                <a:solidFill>
                  <a:schemeClr val="tx1"/>
                </a:solidFill>
              </a:rPr>
              <a:t>Florence, Italy   October 7-11, 2013</a:t>
            </a:r>
            <a:endParaRPr lang="en-US" sz="1600" dirty="0">
              <a:solidFill>
                <a:schemeClr val="tx1"/>
              </a:solidFill>
            </a:endParaRPr>
          </a:p>
        </p:txBody>
      </p:sp>
    </p:spTree>
    <p:extLst>
      <p:ext uri="{BB962C8B-B14F-4D97-AF65-F5344CB8AC3E}">
        <p14:creationId xmlns:p14="http://schemas.microsoft.com/office/powerpoint/2010/main" val="631713823"/>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55154" y="1199406"/>
            <a:ext cx="184666" cy="369332"/>
          </a:xfrm>
          <a:prstGeom prst="rect">
            <a:avLst/>
          </a:prstGeom>
          <a:noFill/>
        </p:spPr>
        <p:txBody>
          <a:bodyPr wrap="none" rtlCol="0">
            <a:spAutoFit/>
          </a:bodyPr>
          <a:lstStyle/>
          <a:p>
            <a:endParaRPr lang="en-US" dirty="0"/>
          </a:p>
        </p:txBody>
      </p:sp>
      <p:sp>
        <p:nvSpPr>
          <p:cNvPr id="9" name="Rectangle 8"/>
          <p:cNvSpPr/>
          <p:nvPr/>
        </p:nvSpPr>
        <p:spPr>
          <a:xfrm>
            <a:off x="673100" y="737741"/>
            <a:ext cx="8013700" cy="523220"/>
          </a:xfrm>
          <a:prstGeom prst="rect">
            <a:avLst/>
          </a:prstGeom>
        </p:spPr>
        <p:txBody>
          <a:bodyPr wrap="square">
            <a:spAutoFit/>
          </a:bodyPr>
          <a:lstStyle/>
          <a:p>
            <a:pPr algn="ctr">
              <a:spcAft>
                <a:spcPts val="1200"/>
              </a:spcAft>
              <a:tabLst>
                <a:tab pos="685800" algn="l"/>
              </a:tabLst>
            </a:pPr>
            <a:r>
              <a:rPr lang="en-US" sz="2800" b="1" dirty="0" smtClean="0"/>
              <a:t>Array Quantum efficiency at 11 </a:t>
            </a:r>
            <a:r>
              <a:rPr lang="en-US" sz="2800" b="1" dirty="0" err="1" smtClean="0"/>
              <a:t>μm</a:t>
            </a:r>
            <a:r>
              <a:rPr lang="en-US" sz="2800" b="1" dirty="0"/>
              <a:t> </a:t>
            </a:r>
            <a:r>
              <a:rPr lang="en-US" sz="2800" b="1" dirty="0" smtClean="0"/>
              <a:t>  </a:t>
            </a:r>
            <a:r>
              <a:rPr lang="en-US" sz="2800" i="1" dirty="0" smtClean="0"/>
              <a:t>~40%</a:t>
            </a:r>
            <a:endParaRPr lang="en-US" sz="2800" dirty="0" smtClean="0"/>
          </a:p>
        </p:txBody>
      </p:sp>
      <p:pic>
        <p:nvPicPr>
          <p:cNvPr id="2" name="Picture 1" descr="2013-09-21_dome_Q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965" y="2108444"/>
            <a:ext cx="6083425" cy="4341533"/>
          </a:xfrm>
          <a:prstGeom prst="rect">
            <a:avLst/>
          </a:prstGeom>
        </p:spPr>
      </p:pic>
      <p:cxnSp>
        <p:nvCxnSpPr>
          <p:cNvPr id="10" name="Straight Connector 9"/>
          <p:cNvCxnSpPr/>
          <p:nvPr/>
        </p:nvCxnSpPr>
        <p:spPr bwMode="auto">
          <a:xfrm>
            <a:off x="3827682" y="2811140"/>
            <a:ext cx="469900" cy="0"/>
          </a:xfrm>
          <a:prstGeom prst="line">
            <a:avLst/>
          </a:prstGeom>
          <a:blipFill dpi="0" rotWithShape="0">
            <a:blip r:embed="rId4"/>
            <a:srcRect/>
            <a:tile tx="0" ty="0" sx="100000" sy="100000" flip="none" algn="tl"/>
          </a:blipFill>
          <a:ln w="19050" cap="flat" cmpd="sng" algn="ctr">
            <a:solidFill>
              <a:srgbClr val="000000"/>
            </a:solidFill>
            <a:prstDash val="sys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Connector 10"/>
          <p:cNvCxnSpPr/>
          <p:nvPr/>
        </p:nvCxnSpPr>
        <p:spPr bwMode="auto">
          <a:xfrm>
            <a:off x="3827682" y="3001640"/>
            <a:ext cx="469900" cy="0"/>
          </a:xfrm>
          <a:prstGeom prst="line">
            <a:avLst/>
          </a:prstGeom>
          <a:blipFill dpi="0" rotWithShape="0">
            <a:blip r:embed="rId4"/>
            <a:srcRect/>
            <a:tile tx="0" ty="0" sx="100000" sy="100000" flip="none" algn="tl"/>
          </a:blip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3" name="TextBox 12"/>
          <p:cNvSpPr txBox="1"/>
          <p:nvPr/>
        </p:nvSpPr>
        <p:spPr>
          <a:xfrm>
            <a:off x="3743388" y="2605876"/>
            <a:ext cx="3364590" cy="954107"/>
          </a:xfrm>
          <a:prstGeom prst="rect">
            <a:avLst/>
          </a:prstGeom>
          <a:noFill/>
          <a:ln>
            <a:solidFill>
              <a:schemeClr val="bg1">
                <a:lumMod val="50000"/>
              </a:schemeClr>
            </a:solidFill>
          </a:ln>
        </p:spPr>
        <p:txBody>
          <a:bodyPr wrap="square" rtlCol="0">
            <a:spAutoFit/>
          </a:bodyPr>
          <a:lstStyle/>
          <a:p>
            <a:r>
              <a:rPr lang="en-US" sz="1400" dirty="0" smtClean="0"/>
              <a:t>           Calculated QE</a:t>
            </a:r>
          </a:p>
          <a:p>
            <a:r>
              <a:rPr lang="en-US" sz="1400" dirty="0" smtClean="0"/>
              <a:t>           Fit to Calculation</a:t>
            </a:r>
          </a:p>
          <a:p>
            <a:r>
              <a:rPr lang="en-US" sz="1400" dirty="0" smtClean="0"/>
              <a:t>           Conversion = 153 electrons/ADU</a:t>
            </a:r>
          </a:p>
          <a:p>
            <a:r>
              <a:rPr lang="en-US" sz="1400" dirty="0"/>
              <a:t> </a:t>
            </a:r>
            <a:r>
              <a:rPr lang="en-US" sz="1400" dirty="0" smtClean="0"/>
              <a:t>          Detector bias = 1.8 V</a:t>
            </a:r>
            <a:endParaRPr lang="en-US" sz="1400" dirty="0"/>
          </a:p>
        </p:txBody>
      </p:sp>
      <p:sp>
        <p:nvSpPr>
          <p:cNvPr id="14" name="Rectangle 13"/>
          <p:cNvSpPr/>
          <p:nvPr/>
        </p:nvSpPr>
        <p:spPr>
          <a:xfrm>
            <a:off x="434500" y="1329454"/>
            <a:ext cx="8455500" cy="707886"/>
          </a:xfrm>
          <a:prstGeom prst="rect">
            <a:avLst/>
          </a:prstGeom>
        </p:spPr>
        <p:txBody>
          <a:bodyPr wrap="square">
            <a:spAutoFit/>
          </a:bodyPr>
          <a:lstStyle/>
          <a:p>
            <a:r>
              <a:rPr lang="en-US" sz="2000" dirty="0" smtClean="0"/>
              <a:t>QE is calculated from the shot noise and well filling in the previous slide.</a:t>
            </a:r>
          </a:p>
          <a:p>
            <a:r>
              <a:rPr lang="en-US" sz="2000" dirty="0" smtClean="0"/>
              <a:t>QE = (shot noise)</a:t>
            </a:r>
            <a:r>
              <a:rPr lang="en-US" sz="2400" baseline="30000" dirty="0" smtClean="0"/>
              <a:t>2</a:t>
            </a:r>
            <a:r>
              <a:rPr lang="en-US" sz="2000" dirty="0" smtClean="0"/>
              <a:t> / (Well filling) </a:t>
            </a:r>
            <a:endParaRPr lang="en-US" sz="2000" dirty="0"/>
          </a:p>
        </p:txBody>
      </p:sp>
    </p:spTree>
    <p:extLst>
      <p:ext uri="{BB962C8B-B14F-4D97-AF65-F5344CB8AC3E}">
        <p14:creationId xmlns:p14="http://schemas.microsoft.com/office/powerpoint/2010/main" val="231087054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810859" y="2113806"/>
            <a:ext cx="184666" cy="369332"/>
          </a:xfrm>
          <a:prstGeom prst="rect">
            <a:avLst/>
          </a:prstGeom>
          <a:noFill/>
        </p:spPr>
        <p:txBody>
          <a:bodyPr wrap="none" rtlCol="0">
            <a:spAutoFit/>
          </a:bodyPr>
          <a:lstStyle/>
          <a:p>
            <a:endParaRPr lang="en-US" dirty="0"/>
          </a:p>
        </p:txBody>
      </p:sp>
      <p:sp>
        <p:nvSpPr>
          <p:cNvPr id="8" name="Oval 7"/>
          <p:cNvSpPr/>
          <p:nvPr/>
        </p:nvSpPr>
        <p:spPr bwMode="auto">
          <a:xfrm>
            <a:off x="6520905" y="4349617"/>
            <a:ext cx="1024619" cy="1024551"/>
          </a:xfrm>
          <a:prstGeom prst="ellipse">
            <a:avLst/>
          </a:prstGeom>
          <a:noFill/>
          <a:ln w="254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000000"/>
              </a:solidFill>
              <a:effectLst/>
              <a:latin typeface="Helvetica Neue" charset="0"/>
              <a:ea typeface="ヒラギノ角ゴ ProN W3" charset="0"/>
              <a:cs typeface="ヒラギノ角ゴ ProN W3" charset="0"/>
              <a:sym typeface="Helvetica Neue" charset="0"/>
            </a:endParaRPr>
          </a:p>
        </p:txBody>
      </p:sp>
      <p:sp>
        <p:nvSpPr>
          <p:cNvPr id="4" name="Rectangle 3"/>
          <p:cNvSpPr/>
          <p:nvPr/>
        </p:nvSpPr>
        <p:spPr>
          <a:xfrm>
            <a:off x="469900" y="648207"/>
            <a:ext cx="8013700" cy="523220"/>
          </a:xfrm>
          <a:prstGeom prst="rect">
            <a:avLst/>
          </a:prstGeom>
        </p:spPr>
        <p:txBody>
          <a:bodyPr wrap="square">
            <a:spAutoFit/>
          </a:bodyPr>
          <a:lstStyle/>
          <a:p>
            <a:pPr>
              <a:spcAft>
                <a:spcPts val="1200"/>
              </a:spcAft>
              <a:tabLst>
                <a:tab pos="685800" algn="l"/>
              </a:tabLst>
            </a:pPr>
            <a:r>
              <a:rPr lang="en-US" sz="2800" b="1" dirty="0" smtClean="0"/>
              <a:t>Image Quality - Point source and noise</a:t>
            </a:r>
          </a:p>
        </p:txBody>
      </p:sp>
      <p:sp>
        <p:nvSpPr>
          <p:cNvPr id="9" name="Rectangle 8"/>
          <p:cNvSpPr/>
          <p:nvPr/>
        </p:nvSpPr>
        <p:spPr>
          <a:xfrm>
            <a:off x="749300" y="1305639"/>
            <a:ext cx="8140700" cy="707886"/>
          </a:xfrm>
          <a:prstGeom prst="rect">
            <a:avLst/>
          </a:prstGeom>
        </p:spPr>
        <p:txBody>
          <a:bodyPr wrap="square">
            <a:spAutoFit/>
          </a:bodyPr>
          <a:lstStyle/>
          <a:p>
            <a:pPr algn="ctr"/>
            <a:r>
              <a:rPr lang="en-US" sz="2000" dirty="0" smtClean="0"/>
              <a:t>Median-combined 11 </a:t>
            </a:r>
            <a:r>
              <a:rPr lang="en-US" sz="2000" dirty="0" err="1" smtClean="0"/>
              <a:t>μm</a:t>
            </a:r>
            <a:r>
              <a:rPr lang="en-US" sz="2000" dirty="0" smtClean="0"/>
              <a:t> image of 15972 frames at 55 </a:t>
            </a:r>
            <a:r>
              <a:rPr lang="en-US" sz="2000" dirty="0" err="1" smtClean="0"/>
              <a:t>msec</a:t>
            </a:r>
            <a:r>
              <a:rPr lang="en-US" sz="2000" dirty="0" smtClean="0"/>
              <a:t> each</a:t>
            </a:r>
          </a:p>
          <a:p>
            <a:pPr algn="ctr"/>
            <a:r>
              <a:rPr lang="en-US" sz="2000" dirty="0" smtClean="0"/>
              <a:t>Subtracting telescope off-source nod beams, single aperture</a:t>
            </a:r>
            <a:endParaRPr lang="en-US" sz="2400" dirty="0"/>
          </a:p>
        </p:txBody>
      </p:sp>
      <p:sp>
        <p:nvSpPr>
          <p:cNvPr id="10" name="Rectangle 9"/>
          <p:cNvSpPr/>
          <p:nvPr/>
        </p:nvSpPr>
        <p:spPr>
          <a:xfrm>
            <a:off x="417085" y="5573448"/>
            <a:ext cx="4013200" cy="646331"/>
          </a:xfrm>
          <a:prstGeom prst="rect">
            <a:avLst/>
          </a:prstGeom>
        </p:spPr>
        <p:txBody>
          <a:bodyPr wrap="square">
            <a:spAutoFit/>
          </a:bodyPr>
          <a:lstStyle/>
          <a:p>
            <a:pPr algn="ctr"/>
            <a:r>
              <a:rPr lang="en-US" dirty="0" smtClean="0"/>
              <a:t>Part of the image containing Vega, stretched to show diffraction rings</a:t>
            </a:r>
            <a:endParaRPr lang="en-US" dirty="0"/>
          </a:p>
        </p:txBody>
      </p:sp>
      <p:sp>
        <p:nvSpPr>
          <p:cNvPr id="11" name="Rectangle 10"/>
          <p:cNvSpPr/>
          <p:nvPr/>
        </p:nvSpPr>
        <p:spPr>
          <a:xfrm>
            <a:off x="4694095" y="5586148"/>
            <a:ext cx="4013200" cy="646331"/>
          </a:xfrm>
          <a:prstGeom prst="rect">
            <a:avLst/>
          </a:prstGeom>
        </p:spPr>
        <p:txBody>
          <a:bodyPr wrap="square">
            <a:spAutoFit/>
          </a:bodyPr>
          <a:lstStyle/>
          <a:p>
            <a:pPr algn="ctr"/>
            <a:r>
              <a:rPr lang="en-US" dirty="0" smtClean="0"/>
              <a:t>Part of the image away from Vega showing noise, linear stretch</a:t>
            </a:r>
            <a:endParaRPr lang="en-US" dirty="0"/>
          </a:p>
        </p:txBody>
      </p:sp>
      <p:pic>
        <p:nvPicPr>
          <p:cNvPr id="7" name="Picture 6" descr="130627_bck_Np_IMG.eps"/>
          <p:cNvPicPr>
            <a:picLocks noChangeAspect="1"/>
          </p:cNvPicPr>
          <p:nvPr/>
        </p:nvPicPr>
        <p:blipFill rotWithShape="1">
          <a:blip r:embed="rId3">
            <a:extLst>
              <a:ext uri="{28A0092B-C50C-407E-A947-70E740481C1C}">
                <a14:useLocalDpi xmlns:a14="http://schemas.microsoft.com/office/drawing/2010/main" val="0"/>
              </a:ext>
            </a:extLst>
          </a:blip>
          <a:srcRect l="1946" t="4980" r="7612" b="2600"/>
          <a:stretch/>
        </p:blipFill>
        <p:spPr>
          <a:xfrm>
            <a:off x="4362921" y="2182908"/>
            <a:ext cx="4315968" cy="3310128"/>
          </a:xfrm>
          <a:prstGeom prst="rect">
            <a:avLst/>
          </a:prstGeom>
        </p:spPr>
      </p:pic>
      <p:pic>
        <p:nvPicPr>
          <p:cNvPr id="12" name="Picture 11" descr="alf_Lyr0_IMG.eps"/>
          <p:cNvPicPr>
            <a:picLocks noChangeAspect="1"/>
          </p:cNvPicPr>
          <p:nvPr/>
        </p:nvPicPr>
        <p:blipFill rotWithShape="1">
          <a:blip r:embed="rId4">
            <a:lum bright="33000" contrast="11000"/>
            <a:extLst>
              <a:ext uri="{28A0092B-C50C-407E-A947-70E740481C1C}">
                <a14:useLocalDpi xmlns:a14="http://schemas.microsoft.com/office/drawing/2010/main" val="0"/>
              </a:ext>
            </a:extLst>
          </a:blip>
          <a:srcRect l="7427" t="5119" r="5762" b="2445"/>
          <a:stretch/>
        </p:blipFill>
        <p:spPr>
          <a:xfrm>
            <a:off x="55705" y="2080800"/>
            <a:ext cx="4749799" cy="3504692"/>
          </a:xfrm>
          <a:prstGeom prst="rect">
            <a:avLst/>
          </a:prstGeom>
        </p:spPr>
      </p:pic>
    </p:spTree>
    <p:extLst>
      <p:ext uri="{BB962C8B-B14F-4D97-AF65-F5344CB8AC3E}">
        <p14:creationId xmlns:p14="http://schemas.microsoft.com/office/powerpoint/2010/main" val="4266015931"/>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55154" y="1199406"/>
            <a:ext cx="184666" cy="369332"/>
          </a:xfrm>
          <a:prstGeom prst="rect">
            <a:avLst/>
          </a:prstGeom>
          <a:noFill/>
        </p:spPr>
        <p:txBody>
          <a:bodyPr wrap="none" rtlCol="0">
            <a:spAutoFit/>
          </a:bodyPr>
          <a:lstStyle/>
          <a:p>
            <a:endParaRPr lang="en-US" dirty="0"/>
          </a:p>
        </p:txBody>
      </p:sp>
      <p:sp>
        <p:nvSpPr>
          <p:cNvPr id="8" name="Oval 7"/>
          <p:cNvSpPr/>
          <p:nvPr/>
        </p:nvSpPr>
        <p:spPr bwMode="auto">
          <a:xfrm>
            <a:off x="6465200" y="3602317"/>
            <a:ext cx="1024619" cy="1024551"/>
          </a:xfrm>
          <a:prstGeom prst="ellipse">
            <a:avLst/>
          </a:prstGeom>
          <a:noFill/>
          <a:ln w="254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000000"/>
              </a:solidFill>
              <a:effectLst/>
              <a:latin typeface="Helvetica Neue" charset="0"/>
              <a:ea typeface="ヒラギノ角ゴ ProN W3" charset="0"/>
              <a:cs typeface="ヒラギノ角ゴ ProN W3" charset="0"/>
              <a:sym typeface="Helvetica Neue" charset="0"/>
            </a:endParaRPr>
          </a:p>
        </p:txBody>
      </p:sp>
      <p:sp>
        <p:nvSpPr>
          <p:cNvPr id="4" name="Rectangle 3"/>
          <p:cNvSpPr/>
          <p:nvPr/>
        </p:nvSpPr>
        <p:spPr>
          <a:xfrm>
            <a:off x="469900" y="832927"/>
            <a:ext cx="8013700" cy="523220"/>
          </a:xfrm>
          <a:prstGeom prst="rect">
            <a:avLst/>
          </a:prstGeom>
        </p:spPr>
        <p:txBody>
          <a:bodyPr wrap="square">
            <a:spAutoFit/>
          </a:bodyPr>
          <a:lstStyle/>
          <a:p>
            <a:pPr>
              <a:spcAft>
                <a:spcPts val="1200"/>
              </a:spcAft>
              <a:tabLst>
                <a:tab pos="685800" algn="l"/>
              </a:tabLst>
            </a:pPr>
            <a:r>
              <a:rPr lang="en-US" sz="2800" b="1" dirty="0" smtClean="0"/>
              <a:t>Image Quality - Artifacts</a:t>
            </a:r>
          </a:p>
        </p:txBody>
      </p:sp>
      <p:sp>
        <p:nvSpPr>
          <p:cNvPr id="9" name="Rectangle 8"/>
          <p:cNvSpPr/>
          <p:nvPr/>
        </p:nvSpPr>
        <p:spPr>
          <a:xfrm>
            <a:off x="4934011" y="5053281"/>
            <a:ext cx="3454908" cy="1323439"/>
          </a:xfrm>
          <a:prstGeom prst="rect">
            <a:avLst/>
          </a:prstGeom>
        </p:spPr>
        <p:txBody>
          <a:bodyPr wrap="square">
            <a:spAutoFit/>
          </a:bodyPr>
          <a:lstStyle/>
          <a:p>
            <a:r>
              <a:rPr lang="en-US" sz="2000" dirty="0" smtClean="0"/>
              <a:t>Single raw frame showing detector artifacts, response variation from left to right, and horizontal lines</a:t>
            </a:r>
            <a:endParaRPr lang="en-US" sz="2400" dirty="0"/>
          </a:p>
        </p:txBody>
      </p:sp>
      <p:pic>
        <p:nvPicPr>
          <p:cNvPr id="2" name="Picture 1" descr="20130627_Vega_Np.eps"/>
          <p:cNvPicPr>
            <a:picLocks noChangeAspect="1"/>
          </p:cNvPicPr>
          <p:nvPr/>
        </p:nvPicPr>
        <p:blipFill rotWithShape="1">
          <a:blip r:embed="rId3">
            <a:extLst>
              <a:ext uri="{28A0092B-C50C-407E-A947-70E740481C1C}">
                <a14:useLocalDpi xmlns:a14="http://schemas.microsoft.com/office/drawing/2010/main" val="0"/>
              </a:ext>
            </a:extLst>
          </a:blip>
          <a:srcRect l="18952" r="19022"/>
          <a:stretch/>
        </p:blipFill>
        <p:spPr>
          <a:xfrm>
            <a:off x="958223" y="1665339"/>
            <a:ext cx="2927368" cy="3213571"/>
          </a:xfrm>
          <a:prstGeom prst="rect">
            <a:avLst/>
          </a:prstGeom>
        </p:spPr>
      </p:pic>
      <p:pic>
        <p:nvPicPr>
          <p:cNvPr id="3" name="Picture 2" descr="130627_bck-raw_Np_IMG.eps"/>
          <p:cNvPicPr>
            <a:picLocks noChangeAspect="1"/>
          </p:cNvPicPr>
          <p:nvPr/>
        </p:nvPicPr>
        <p:blipFill rotWithShape="1">
          <a:blip r:embed="rId4">
            <a:extLst>
              <a:ext uri="{28A0092B-C50C-407E-A947-70E740481C1C}">
                <a14:useLocalDpi xmlns:a14="http://schemas.microsoft.com/office/drawing/2010/main" val="0"/>
              </a:ext>
            </a:extLst>
          </a:blip>
          <a:srcRect l="6985" t="4776" r="10591" b="2299"/>
          <a:stretch/>
        </p:blipFill>
        <p:spPr>
          <a:xfrm>
            <a:off x="4522931" y="1653794"/>
            <a:ext cx="3884537" cy="3286916"/>
          </a:xfrm>
          <a:prstGeom prst="rect">
            <a:avLst/>
          </a:prstGeom>
        </p:spPr>
      </p:pic>
      <p:sp>
        <p:nvSpPr>
          <p:cNvPr id="10" name="Rectangle 9"/>
          <p:cNvSpPr/>
          <p:nvPr/>
        </p:nvSpPr>
        <p:spPr>
          <a:xfrm>
            <a:off x="750635" y="5074229"/>
            <a:ext cx="3454908" cy="707886"/>
          </a:xfrm>
          <a:prstGeom prst="rect">
            <a:avLst/>
          </a:prstGeom>
        </p:spPr>
        <p:txBody>
          <a:bodyPr wrap="square">
            <a:spAutoFit/>
          </a:bodyPr>
          <a:lstStyle/>
          <a:p>
            <a:r>
              <a:rPr lang="en-US" sz="2000" dirty="0" smtClean="0"/>
              <a:t>Vega with histogram stretch to show artifact</a:t>
            </a:r>
            <a:endParaRPr lang="en-US" sz="2400" dirty="0"/>
          </a:p>
        </p:txBody>
      </p:sp>
    </p:spTree>
    <p:extLst>
      <p:ext uri="{BB962C8B-B14F-4D97-AF65-F5344CB8AC3E}">
        <p14:creationId xmlns:p14="http://schemas.microsoft.com/office/powerpoint/2010/main" val="245057480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55154" y="1199406"/>
            <a:ext cx="184666" cy="369332"/>
          </a:xfrm>
          <a:prstGeom prst="rect">
            <a:avLst/>
          </a:prstGeom>
          <a:noFill/>
        </p:spPr>
        <p:txBody>
          <a:bodyPr wrap="none" rtlCol="0">
            <a:spAutoFit/>
          </a:bodyPr>
          <a:lstStyle/>
          <a:p>
            <a:endParaRPr lang="en-US" dirty="0"/>
          </a:p>
        </p:txBody>
      </p:sp>
      <p:sp>
        <p:nvSpPr>
          <p:cNvPr id="8" name="Oval 7"/>
          <p:cNvSpPr/>
          <p:nvPr/>
        </p:nvSpPr>
        <p:spPr bwMode="auto">
          <a:xfrm>
            <a:off x="6465200" y="4075662"/>
            <a:ext cx="1024619" cy="1024551"/>
          </a:xfrm>
          <a:prstGeom prst="ellipse">
            <a:avLst/>
          </a:prstGeom>
          <a:noFill/>
          <a:ln w="254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000000"/>
              </a:solidFill>
              <a:effectLst/>
              <a:latin typeface="Helvetica Neue" charset="0"/>
              <a:ea typeface="ヒラギノ角ゴ ProN W3" charset="0"/>
              <a:cs typeface="ヒラギノ角ゴ ProN W3" charset="0"/>
              <a:sym typeface="Helvetica Neue" charset="0"/>
            </a:endParaRPr>
          </a:p>
        </p:txBody>
      </p:sp>
      <p:sp>
        <p:nvSpPr>
          <p:cNvPr id="4" name="Rectangle 3"/>
          <p:cNvSpPr/>
          <p:nvPr/>
        </p:nvSpPr>
        <p:spPr>
          <a:xfrm>
            <a:off x="673100" y="2042083"/>
            <a:ext cx="8013700" cy="3631763"/>
          </a:xfrm>
          <a:prstGeom prst="rect">
            <a:avLst/>
          </a:prstGeom>
        </p:spPr>
        <p:txBody>
          <a:bodyPr wrap="square">
            <a:spAutoFit/>
          </a:bodyPr>
          <a:lstStyle/>
          <a:p>
            <a:pPr>
              <a:spcAft>
                <a:spcPts val="1200"/>
              </a:spcAft>
              <a:tabLst>
                <a:tab pos="685800" algn="l"/>
              </a:tabLst>
            </a:pPr>
            <a:r>
              <a:rPr lang="en-US" sz="2800" b="1" dirty="0" smtClean="0"/>
              <a:t>ELFN </a:t>
            </a:r>
            <a:r>
              <a:rPr lang="en-US" sz="2800" b="1" dirty="0"/>
              <a:t>Characteristics</a:t>
            </a:r>
            <a:endParaRPr lang="en-US" sz="2800" dirty="0"/>
          </a:p>
          <a:p>
            <a:pPr marL="514350" lvl="0" indent="-514350">
              <a:buFont typeface="+mj-lt"/>
              <a:buAutoNum type="arabicPeriod"/>
            </a:pPr>
            <a:r>
              <a:rPr lang="en-US" sz="2400" dirty="0" smtClean="0"/>
              <a:t>ELFN is not noticeable in a single array read.  It requires many </a:t>
            </a:r>
            <a:r>
              <a:rPr lang="en-US" sz="2400" dirty="0" err="1" smtClean="0"/>
              <a:t>coadds</a:t>
            </a:r>
            <a:r>
              <a:rPr lang="en-US" sz="2400" dirty="0" smtClean="0"/>
              <a:t> to see.</a:t>
            </a:r>
          </a:p>
          <a:p>
            <a:pPr marL="514350" lvl="0" indent="-514350">
              <a:buFont typeface="+mj-lt"/>
              <a:buAutoNum type="arabicPeriod"/>
            </a:pPr>
            <a:r>
              <a:rPr lang="en-US" sz="2400" dirty="0" smtClean="0"/>
              <a:t>It appears at low frequencies, &lt; 10 Hz</a:t>
            </a:r>
          </a:p>
          <a:p>
            <a:pPr marL="514350" indent="-514350">
              <a:buFont typeface="+mj-lt"/>
              <a:buAutoNum type="arabicPeriod"/>
            </a:pPr>
            <a:r>
              <a:rPr lang="en-US" sz="2400" dirty="0"/>
              <a:t>It is not 1/f noise.</a:t>
            </a:r>
          </a:p>
          <a:p>
            <a:pPr marL="514350" lvl="0" indent="-514350">
              <a:buFont typeface="+mj-lt"/>
              <a:buAutoNum type="arabicPeriod"/>
            </a:pPr>
            <a:r>
              <a:rPr lang="en-US" sz="2400" dirty="0" smtClean="0"/>
              <a:t>It rises </a:t>
            </a:r>
            <a:r>
              <a:rPr lang="en-US" sz="2400" dirty="0"/>
              <a:t>above the shot noise approximately a factor of two </a:t>
            </a:r>
            <a:r>
              <a:rPr lang="en-US" sz="2400" dirty="0" smtClean="0"/>
              <a:t>to five </a:t>
            </a:r>
            <a:r>
              <a:rPr lang="en-US" sz="2400" dirty="0"/>
              <a:t>over about a factor of 100 in </a:t>
            </a:r>
            <a:r>
              <a:rPr lang="en-US" sz="2400" dirty="0" smtClean="0"/>
              <a:t>frequency</a:t>
            </a:r>
          </a:p>
          <a:p>
            <a:pPr marL="514350" lvl="0" indent="-514350">
              <a:buFont typeface="+mj-lt"/>
              <a:buAutoNum type="arabicPeriod"/>
            </a:pPr>
            <a:r>
              <a:rPr lang="en-US" sz="2400" dirty="0" smtClean="0"/>
              <a:t>The rise starts at a “knee” which is at a higher frequency for higher incident photon flux</a:t>
            </a:r>
          </a:p>
        </p:txBody>
      </p:sp>
      <p:sp>
        <p:nvSpPr>
          <p:cNvPr id="5" name="Title 1"/>
          <p:cNvSpPr txBox="1">
            <a:spLocks/>
          </p:cNvSpPr>
          <p:nvPr/>
        </p:nvSpPr>
        <p:spPr bwMode="auto">
          <a:xfrm>
            <a:off x="457200" y="744675"/>
            <a:ext cx="8229600" cy="7826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algn="ctr" rtl="0" eaLnBrk="1" fontAlgn="base" hangingPunct="1">
              <a:spcBef>
                <a:spcPct val="0"/>
              </a:spcBef>
              <a:spcAft>
                <a:spcPct val="0"/>
              </a:spcAft>
              <a:defRPr sz="4500">
                <a:solidFill>
                  <a:schemeClr val="tx1"/>
                </a:solidFill>
                <a:latin typeface="+mj-lt"/>
                <a:ea typeface="+mj-ea"/>
                <a:cs typeface="+mj-cs"/>
                <a:sym typeface="Helvetica Neue" charset="0"/>
              </a:defRPr>
            </a:lvl1pPr>
            <a:lvl2pPr algn="ctr" rtl="0" eaLnBrk="1" fontAlgn="base" hangingPunct="1">
              <a:spcBef>
                <a:spcPct val="0"/>
              </a:spcBef>
              <a:spcAft>
                <a:spcPct val="0"/>
              </a:spcAft>
              <a:defRPr sz="4500">
                <a:solidFill>
                  <a:schemeClr val="tx1"/>
                </a:solidFill>
                <a:latin typeface="Helvetica Neue" charset="0"/>
                <a:ea typeface="ヒラギノ角ゴ ProN W3" charset="0"/>
                <a:cs typeface="ヒラギノ角ゴ ProN W3" charset="0"/>
                <a:sym typeface="Helvetica Neue" charset="0"/>
              </a:defRPr>
            </a:lvl2pPr>
            <a:lvl3pPr algn="ctr" rtl="0" eaLnBrk="1" fontAlgn="base" hangingPunct="1">
              <a:spcBef>
                <a:spcPct val="0"/>
              </a:spcBef>
              <a:spcAft>
                <a:spcPct val="0"/>
              </a:spcAft>
              <a:defRPr sz="4500">
                <a:solidFill>
                  <a:schemeClr val="tx1"/>
                </a:solidFill>
                <a:latin typeface="Helvetica Neue" charset="0"/>
                <a:ea typeface="ヒラギノ角ゴ ProN W3" charset="0"/>
                <a:cs typeface="ヒラギノ角ゴ ProN W3" charset="0"/>
                <a:sym typeface="Helvetica Neue" charset="0"/>
              </a:defRPr>
            </a:lvl3pPr>
            <a:lvl4pPr algn="ctr" rtl="0" eaLnBrk="1" fontAlgn="base" hangingPunct="1">
              <a:spcBef>
                <a:spcPct val="0"/>
              </a:spcBef>
              <a:spcAft>
                <a:spcPct val="0"/>
              </a:spcAft>
              <a:defRPr sz="4500">
                <a:solidFill>
                  <a:schemeClr val="tx1"/>
                </a:solidFill>
                <a:latin typeface="Helvetica Neue" charset="0"/>
                <a:ea typeface="ヒラギノ角ゴ ProN W3" charset="0"/>
                <a:cs typeface="ヒラギノ角ゴ ProN W3" charset="0"/>
                <a:sym typeface="Helvetica Neue" charset="0"/>
              </a:defRPr>
            </a:lvl4pPr>
            <a:lvl5pPr algn="ctr" rtl="0" eaLnBrk="1" fontAlgn="base" hangingPunct="1">
              <a:spcBef>
                <a:spcPct val="0"/>
              </a:spcBef>
              <a:spcAft>
                <a:spcPct val="0"/>
              </a:spcAft>
              <a:defRPr sz="4500">
                <a:solidFill>
                  <a:schemeClr val="tx1"/>
                </a:solidFill>
                <a:latin typeface="Helvetica Neue" charset="0"/>
                <a:ea typeface="ヒラギノ角ゴ ProN W3" charset="0"/>
                <a:cs typeface="ヒラギノ角ゴ ProN W3" charset="0"/>
                <a:sym typeface="Helvetica Neue" charset="0"/>
              </a:defRPr>
            </a:lvl5pPr>
            <a:lvl6pPr marL="321457" algn="ctr" rtl="0" eaLnBrk="1" fontAlgn="base" hangingPunct="1">
              <a:spcBef>
                <a:spcPct val="0"/>
              </a:spcBef>
              <a:spcAft>
                <a:spcPct val="0"/>
              </a:spcAft>
              <a:defRPr sz="4500">
                <a:solidFill>
                  <a:schemeClr val="tx1"/>
                </a:solidFill>
                <a:latin typeface="Helvetica Neue" charset="0"/>
                <a:ea typeface="ヒラギノ角ゴ ProN W3" charset="0"/>
                <a:cs typeface="ヒラギノ角ゴ ProN W3" charset="0"/>
                <a:sym typeface="Helvetica Neue" charset="0"/>
              </a:defRPr>
            </a:lvl6pPr>
            <a:lvl7pPr marL="642915" algn="ctr" rtl="0" eaLnBrk="1" fontAlgn="base" hangingPunct="1">
              <a:spcBef>
                <a:spcPct val="0"/>
              </a:spcBef>
              <a:spcAft>
                <a:spcPct val="0"/>
              </a:spcAft>
              <a:defRPr sz="4500">
                <a:solidFill>
                  <a:schemeClr val="tx1"/>
                </a:solidFill>
                <a:latin typeface="Helvetica Neue" charset="0"/>
                <a:ea typeface="ヒラギノ角ゴ ProN W3" charset="0"/>
                <a:cs typeface="ヒラギノ角ゴ ProN W3" charset="0"/>
                <a:sym typeface="Helvetica Neue" charset="0"/>
              </a:defRPr>
            </a:lvl7pPr>
            <a:lvl8pPr marL="964372" algn="ctr" rtl="0" eaLnBrk="1" fontAlgn="base" hangingPunct="1">
              <a:spcBef>
                <a:spcPct val="0"/>
              </a:spcBef>
              <a:spcAft>
                <a:spcPct val="0"/>
              </a:spcAft>
              <a:defRPr sz="4500">
                <a:solidFill>
                  <a:schemeClr val="tx1"/>
                </a:solidFill>
                <a:latin typeface="Helvetica Neue" charset="0"/>
                <a:ea typeface="ヒラギノ角ゴ ProN W3" charset="0"/>
                <a:cs typeface="ヒラギノ角ゴ ProN W3" charset="0"/>
                <a:sym typeface="Helvetica Neue" charset="0"/>
              </a:defRPr>
            </a:lvl8pPr>
            <a:lvl9pPr marL="1285829" algn="ctr" rtl="0" eaLnBrk="1" fontAlgn="base" hangingPunct="1">
              <a:spcBef>
                <a:spcPct val="0"/>
              </a:spcBef>
              <a:spcAft>
                <a:spcPct val="0"/>
              </a:spcAft>
              <a:defRPr sz="4500">
                <a:solidFill>
                  <a:schemeClr val="tx1"/>
                </a:solidFill>
                <a:latin typeface="Helvetica Neue" charset="0"/>
                <a:ea typeface="ヒラギノ角ゴ ProN W3" charset="0"/>
                <a:cs typeface="ヒラギノ角ゴ ProN W3" charset="0"/>
                <a:sym typeface="Helvetica Neue" charset="0"/>
              </a:defRPr>
            </a:lvl9pPr>
          </a:lstStyle>
          <a:p>
            <a:pPr>
              <a:lnSpc>
                <a:spcPct val="150000"/>
              </a:lnSpc>
              <a:spcBef>
                <a:spcPts val="1800"/>
              </a:spcBef>
              <a:spcAft>
                <a:spcPts val="0"/>
              </a:spcAft>
            </a:pPr>
            <a:r>
              <a:rPr lang="en-US" sz="3200" b="1" dirty="0" smtClean="0"/>
              <a:t>4. Low Frequency Excess Noise (ELFN)</a:t>
            </a:r>
            <a:endParaRPr lang="en-US" sz="3200" b="1" dirty="0"/>
          </a:p>
        </p:txBody>
      </p:sp>
    </p:spTree>
    <p:extLst>
      <p:ext uri="{BB962C8B-B14F-4D97-AF65-F5344CB8AC3E}">
        <p14:creationId xmlns:p14="http://schemas.microsoft.com/office/powerpoint/2010/main" val="2366112162"/>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55154" y="1212106"/>
            <a:ext cx="184666" cy="369332"/>
          </a:xfrm>
          <a:prstGeom prst="rect">
            <a:avLst/>
          </a:prstGeom>
          <a:noFill/>
        </p:spPr>
        <p:txBody>
          <a:bodyPr wrap="none" rtlCol="0">
            <a:spAutoFit/>
          </a:bodyPr>
          <a:lstStyle/>
          <a:p>
            <a:endParaRPr lang="en-US" dirty="0"/>
          </a:p>
        </p:txBody>
      </p:sp>
      <p:sp>
        <p:nvSpPr>
          <p:cNvPr id="8" name="Oval 7"/>
          <p:cNvSpPr/>
          <p:nvPr/>
        </p:nvSpPr>
        <p:spPr bwMode="auto">
          <a:xfrm>
            <a:off x="6465200" y="3615017"/>
            <a:ext cx="1024619" cy="1024551"/>
          </a:xfrm>
          <a:prstGeom prst="ellipse">
            <a:avLst/>
          </a:prstGeom>
          <a:noFill/>
          <a:ln w="254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000000"/>
              </a:solidFill>
              <a:effectLst/>
              <a:latin typeface="Helvetica Neue" charset="0"/>
              <a:ea typeface="ヒラギノ角ゴ ProN W3" charset="0"/>
              <a:cs typeface="ヒラギノ角ゴ ProN W3" charset="0"/>
              <a:sym typeface="Helvetica Neue" charset="0"/>
            </a:endParaRPr>
          </a:p>
        </p:txBody>
      </p:sp>
      <p:sp>
        <p:nvSpPr>
          <p:cNvPr id="4" name="Rectangle 3"/>
          <p:cNvSpPr/>
          <p:nvPr/>
        </p:nvSpPr>
        <p:spPr>
          <a:xfrm>
            <a:off x="431800" y="688886"/>
            <a:ext cx="8331200" cy="523220"/>
          </a:xfrm>
          <a:prstGeom prst="rect">
            <a:avLst/>
          </a:prstGeom>
        </p:spPr>
        <p:txBody>
          <a:bodyPr wrap="square">
            <a:spAutoFit/>
          </a:bodyPr>
          <a:lstStyle/>
          <a:p>
            <a:pPr algn="ctr">
              <a:spcAft>
                <a:spcPts val="1200"/>
              </a:spcAft>
              <a:tabLst>
                <a:tab pos="685800" algn="l"/>
              </a:tabLst>
            </a:pPr>
            <a:r>
              <a:rPr lang="en-US" sz="2800" b="1" dirty="0" smtClean="0"/>
              <a:t>Plot of ELFN Noise</a:t>
            </a:r>
            <a:endParaRPr lang="en-US" sz="2800" dirty="0"/>
          </a:p>
        </p:txBody>
      </p:sp>
      <p:sp>
        <p:nvSpPr>
          <p:cNvPr id="3" name="Rectangle 2"/>
          <p:cNvSpPr/>
          <p:nvPr/>
        </p:nvSpPr>
        <p:spPr>
          <a:xfrm>
            <a:off x="762000" y="5291435"/>
            <a:ext cx="7404100" cy="1200329"/>
          </a:xfrm>
          <a:prstGeom prst="rect">
            <a:avLst/>
          </a:prstGeom>
        </p:spPr>
        <p:txBody>
          <a:bodyPr wrap="square">
            <a:spAutoFit/>
          </a:bodyPr>
          <a:lstStyle/>
          <a:p>
            <a:pPr lvl="0"/>
            <a:r>
              <a:rPr lang="en-US" dirty="0" smtClean="0"/>
              <a:t>Plot of the standard deviation of 126x126 pixel image difference pairs as a function of the frequency calculated from the time interval between pairs.  The lower curve is for single pairs.  The upper curve is for 2048 co-added pairs</a:t>
            </a:r>
            <a:endParaRPr lang="en-US" dirty="0"/>
          </a:p>
        </p:txBody>
      </p:sp>
      <p:sp>
        <p:nvSpPr>
          <p:cNvPr id="9" name="Rectangle 8"/>
          <p:cNvSpPr/>
          <p:nvPr/>
        </p:nvSpPr>
        <p:spPr bwMode="auto">
          <a:xfrm>
            <a:off x="6747164" y="2528454"/>
            <a:ext cx="1879600" cy="1966795"/>
          </a:xfrm>
          <a:prstGeom prst="rect">
            <a:avLst/>
          </a:prstGeom>
          <a:noFill/>
          <a:ln w="25400" cap="flat" cmpd="sng" algn="ctr">
            <a:solidFill>
              <a:schemeClr val="bg1">
                <a:lumMod val="6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000000"/>
              </a:solidFill>
              <a:effectLst/>
              <a:latin typeface="Helvetica Neue" charset="0"/>
              <a:ea typeface="ヒラギノ角ゴ ProN W3" charset="0"/>
              <a:cs typeface="ヒラギノ角ゴ ProN W3" charset="0"/>
              <a:sym typeface="Helvetica Neue" charset="0"/>
            </a:endParaRPr>
          </a:p>
        </p:txBody>
      </p:sp>
      <p:sp>
        <p:nvSpPr>
          <p:cNvPr id="10" name="TextBox 9"/>
          <p:cNvSpPr txBox="1"/>
          <p:nvPr/>
        </p:nvSpPr>
        <p:spPr>
          <a:xfrm>
            <a:off x="6688998" y="1976508"/>
            <a:ext cx="1921602" cy="338554"/>
          </a:xfrm>
          <a:prstGeom prst="rect">
            <a:avLst/>
          </a:prstGeom>
          <a:noFill/>
        </p:spPr>
        <p:txBody>
          <a:bodyPr wrap="square" rtlCol="0">
            <a:spAutoFit/>
          </a:bodyPr>
          <a:lstStyle/>
          <a:p>
            <a:pPr algn="ctr"/>
            <a:r>
              <a:rPr lang="en-US" sz="1600" dirty="0" smtClean="0"/>
              <a:t>Detector frame</a:t>
            </a:r>
            <a:endParaRPr lang="en-US" sz="1600" dirty="0"/>
          </a:p>
        </p:txBody>
      </p:sp>
      <p:sp>
        <p:nvSpPr>
          <p:cNvPr id="11" name="TextBox 10"/>
          <p:cNvSpPr txBox="1"/>
          <p:nvPr/>
        </p:nvSpPr>
        <p:spPr>
          <a:xfrm>
            <a:off x="6994235" y="3309185"/>
            <a:ext cx="1391871" cy="307777"/>
          </a:xfrm>
          <a:prstGeom prst="rect">
            <a:avLst/>
          </a:prstGeom>
          <a:noFill/>
        </p:spPr>
        <p:txBody>
          <a:bodyPr wrap="none" rtlCol="0">
            <a:spAutoFit/>
          </a:bodyPr>
          <a:lstStyle/>
          <a:p>
            <a:r>
              <a:rPr lang="en-US" sz="1400" dirty="0" smtClean="0"/>
              <a:t>126x126 pixels</a:t>
            </a:r>
            <a:endParaRPr lang="en-US" sz="1400" dirty="0"/>
          </a:p>
        </p:txBody>
      </p:sp>
      <p:pic>
        <p:nvPicPr>
          <p:cNvPr id="12" name="Picture 11"/>
          <p:cNvPicPr>
            <a:picLocks noChangeAspect="1"/>
          </p:cNvPicPr>
          <p:nvPr/>
        </p:nvPicPr>
        <p:blipFill rotWithShape="1">
          <a:blip r:embed="rId3"/>
          <a:srcRect l="5054" r="6370"/>
          <a:stretch/>
        </p:blipFill>
        <p:spPr>
          <a:xfrm>
            <a:off x="533194" y="1292117"/>
            <a:ext cx="6156525" cy="3957935"/>
          </a:xfrm>
          <a:prstGeom prst="rect">
            <a:avLst/>
          </a:prstGeom>
        </p:spPr>
      </p:pic>
    </p:spTree>
    <p:extLst>
      <p:ext uri="{BB962C8B-B14F-4D97-AF65-F5344CB8AC3E}">
        <p14:creationId xmlns:p14="http://schemas.microsoft.com/office/powerpoint/2010/main" val="1385056476"/>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55154" y="1550420"/>
            <a:ext cx="184666" cy="369332"/>
          </a:xfrm>
          <a:prstGeom prst="rect">
            <a:avLst/>
          </a:prstGeom>
          <a:noFill/>
        </p:spPr>
        <p:txBody>
          <a:bodyPr wrap="none" rtlCol="0">
            <a:spAutoFit/>
          </a:bodyPr>
          <a:lstStyle/>
          <a:p>
            <a:endParaRPr lang="en-US" dirty="0"/>
          </a:p>
        </p:txBody>
      </p:sp>
      <p:sp>
        <p:nvSpPr>
          <p:cNvPr id="4" name="Rectangle 3"/>
          <p:cNvSpPr/>
          <p:nvPr/>
        </p:nvSpPr>
        <p:spPr>
          <a:xfrm>
            <a:off x="762000" y="938300"/>
            <a:ext cx="7721600" cy="523220"/>
          </a:xfrm>
          <a:prstGeom prst="rect">
            <a:avLst/>
          </a:prstGeom>
        </p:spPr>
        <p:txBody>
          <a:bodyPr wrap="square">
            <a:spAutoFit/>
          </a:bodyPr>
          <a:lstStyle/>
          <a:p>
            <a:pPr algn="ctr">
              <a:spcAft>
                <a:spcPts val="1200"/>
              </a:spcAft>
              <a:tabLst>
                <a:tab pos="685800" algn="l"/>
              </a:tabLst>
            </a:pPr>
            <a:r>
              <a:rPr lang="en-US" sz="2800" b="1" dirty="0" smtClean="0"/>
              <a:t>The Challenge</a:t>
            </a:r>
            <a:endParaRPr lang="en-US" sz="2800" dirty="0"/>
          </a:p>
        </p:txBody>
      </p:sp>
      <p:sp>
        <p:nvSpPr>
          <p:cNvPr id="5" name="Rectangle 4"/>
          <p:cNvSpPr/>
          <p:nvPr/>
        </p:nvSpPr>
        <p:spPr>
          <a:xfrm>
            <a:off x="469900" y="1568738"/>
            <a:ext cx="8178800" cy="2385268"/>
          </a:xfrm>
          <a:prstGeom prst="rect">
            <a:avLst/>
          </a:prstGeom>
        </p:spPr>
        <p:txBody>
          <a:bodyPr wrap="square">
            <a:spAutoFit/>
          </a:bodyPr>
          <a:lstStyle/>
          <a:p>
            <a:pPr marL="285750" indent="-285750">
              <a:spcAft>
                <a:spcPts val="600"/>
              </a:spcAft>
              <a:buFont typeface="Arial"/>
              <a:buChar char="•"/>
            </a:pPr>
            <a:r>
              <a:rPr lang="en-US" sz="2400" dirty="0"/>
              <a:t>For previous generations of IR telescopes with rapid beam switching </a:t>
            </a:r>
            <a:r>
              <a:rPr lang="en-US" sz="2400" dirty="0" smtClean="0"/>
              <a:t>ELFN was </a:t>
            </a:r>
            <a:r>
              <a:rPr lang="en-US" sz="2400" dirty="0"/>
              <a:t>not a problem. </a:t>
            </a:r>
            <a:endParaRPr lang="en-US" sz="2400" dirty="0" smtClean="0"/>
          </a:p>
          <a:p>
            <a:pPr marL="285750" indent="-285750">
              <a:spcAft>
                <a:spcPts val="600"/>
              </a:spcAft>
              <a:buFont typeface="Arial"/>
              <a:buChar char="•"/>
            </a:pPr>
            <a:r>
              <a:rPr lang="en-US" sz="2400" dirty="0"/>
              <a:t>F</a:t>
            </a:r>
            <a:r>
              <a:rPr lang="en-US" sz="2400" dirty="0" smtClean="0"/>
              <a:t>or current </a:t>
            </a:r>
            <a:r>
              <a:rPr lang="en-US" sz="2400" dirty="0"/>
              <a:t>and future generations of large telescopes beam switching is generally much slower than 10 Hz so that observing strategies must be adapted to minimize this effect. </a:t>
            </a:r>
          </a:p>
        </p:txBody>
      </p:sp>
    </p:spTree>
    <p:extLst>
      <p:ext uri="{BB962C8B-B14F-4D97-AF65-F5344CB8AC3E}">
        <p14:creationId xmlns:p14="http://schemas.microsoft.com/office/powerpoint/2010/main" val="405599739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bwMode="auto">
          <a:xfrm>
            <a:off x="6465200" y="859117"/>
            <a:ext cx="1024619" cy="1024551"/>
          </a:xfrm>
          <a:prstGeom prst="ellipse">
            <a:avLst/>
          </a:prstGeom>
          <a:noFill/>
          <a:ln w="254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000000"/>
              </a:solidFill>
              <a:effectLst/>
              <a:latin typeface="Helvetica Neue" charset="0"/>
              <a:ea typeface="ヒラギノ角ゴ ProN W3" charset="0"/>
              <a:cs typeface="ヒラギノ角ゴ ProN W3" charset="0"/>
              <a:sym typeface="Helvetica Neue" charset="0"/>
            </a:endParaRPr>
          </a:p>
        </p:txBody>
      </p:sp>
      <p:sp>
        <p:nvSpPr>
          <p:cNvPr id="9" name="Rectangle 8"/>
          <p:cNvSpPr/>
          <p:nvPr/>
        </p:nvSpPr>
        <p:spPr>
          <a:xfrm>
            <a:off x="558800" y="693742"/>
            <a:ext cx="8178800" cy="523220"/>
          </a:xfrm>
          <a:prstGeom prst="rect">
            <a:avLst/>
          </a:prstGeom>
        </p:spPr>
        <p:txBody>
          <a:bodyPr wrap="square">
            <a:spAutoFit/>
          </a:bodyPr>
          <a:lstStyle/>
          <a:p>
            <a:pPr algn="ctr">
              <a:spcAft>
                <a:spcPts val="1200"/>
              </a:spcAft>
              <a:tabLst>
                <a:tab pos="685800" algn="l"/>
              </a:tabLst>
            </a:pPr>
            <a:r>
              <a:rPr lang="en-US" sz="2800" b="1" dirty="0" smtClean="0"/>
              <a:t>Adding Spatial Filtering to Noise Measurement </a:t>
            </a:r>
            <a:endParaRPr lang="en-US" sz="2800" dirty="0"/>
          </a:p>
        </p:txBody>
      </p:sp>
      <p:sp>
        <p:nvSpPr>
          <p:cNvPr id="10" name="Rectangle 9"/>
          <p:cNvSpPr/>
          <p:nvPr/>
        </p:nvSpPr>
        <p:spPr>
          <a:xfrm>
            <a:off x="469900" y="1363524"/>
            <a:ext cx="8178800" cy="1938992"/>
          </a:xfrm>
          <a:prstGeom prst="rect">
            <a:avLst/>
          </a:prstGeom>
        </p:spPr>
        <p:txBody>
          <a:bodyPr wrap="square">
            <a:spAutoFit/>
          </a:bodyPr>
          <a:lstStyle/>
          <a:p>
            <a:pPr marL="285750" indent="-285750">
              <a:spcAft>
                <a:spcPts val="600"/>
              </a:spcAft>
              <a:buFont typeface="Arial"/>
              <a:buChar char="•"/>
            </a:pPr>
            <a:r>
              <a:rPr lang="en-US" sz="2400" dirty="0"/>
              <a:t>The standard </a:t>
            </a:r>
            <a:r>
              <a:rPr lang="en-US" sz="2400" dirty="0" smtClean="0"/>
              <a:t>deviation of all the pixels over the array is not an appropriate measurement of noise when the </a:t>
            </a:r>
            <a:r>
              <a:rPr lang="en-US" sz="2400" dirty="0"/>
              <a:t>energy from a star </a:t>
            </a:r>
            <a:r>
              <a:rPr lang="en-US" sz="2400" dirty="0" smtClean="0"/>
              <a:t>falls </a:t>
            </a:r>
            <a:r>
              <a:rPr lang="en-US" sz="2400" dirty="0"/>
              <a:t>on </a:t>
            </a:r>
            <a:r>
              <a:rPr lang="en-US" sz="2400" dirty="0" smtClean="0"/>
              <a:t>a </a:t>
            </a:r>
            <a:r>
              <a:rPr lang="en-US" sz="2400" dirty="0"/>
              <a:t>number of pixels.  The values for these pixels must be added to detect and determine the flux from a star</a:t>
            </a:r>
            <a:r>
              <a:rPr lang="en-US" sz="2400" dirty="0" smtClean="0"/>
              <a:t>. </a:t>
            </a:r>
          </a:p>
        </p:txBody>
      </p:sp>
      <p:sp>
        <p:nvSpPr>
          <p:cNvPr id="5" name="Rectangle 4"/>
          <p:cNvSpPr/>
          <p:nvPr/>
        </p:nvSpPr>
        <p:spPr>
          <a:xfrm>
            <a:off x="469900" y="3302516"/>
            <a:ext cx="7543800" cy="2754600"/>
          </a:xfrm>
          <a:prstGeom prst="rect">
            <a:avLst/>
          </a:prstGeom>
        </p:spPr>
        <p:txBody>
          <a:bodyPr wrap="square">
            <a:spAutoFit/>
          </a:bodyPr>
          <a:lstStyle/>
          <a:p>
            <a:pPr marL="285750" indent="-285750">
              <a:spcAft>
                <a:spcPts val="600"/>
              </a:spcAft>
              <a:buFont typeface="Arial"/>
              <a:buChar char="•"/>
            </a:pPr>
            <a:r>
              <a:rPr lang="en-US" sz="2400" dirty="0" smtClean="0"/>
              <a:t>In addition, in order to remove the effect of possible variation of the background over the array, a region outside the star is frequently subtracted, such as a neighboring area or an annulus.</a:t>
            </a:r>
          </a:p>
          <a:p>
            <a:pPr marL="285750" indent="-285750">
              <a:spcAft>
                <a:spcPts val="600"/>
              </a:spcAft>
              <a:buFont typeface="Arial"/>
              <a:buChar char="•"/>
            </a:pPr>
            <a:r>
              <a:rPr lang="en-US" sz="2400" dirty="0" smtClean="0"/>
              <a:t>These steps are a </a:t>
            </a:r>
            <a:r>
              <a:rPr lang="en-US" sz="2400" dirty="0"/>
              <a:t>form of spatial </a:t>
            </a:r>
            <a:r>
              <a:rPr lang="en-US" sz="2400" dirty="0" smtClean="0"/>
              <a:t>filtering which effects the noise determination and reveals something about its properties.</a:t>
            </a:r>
            <a:endParaRPr lang="en-US" sz="2400" dirty="0"/>
          </a:p>
        </p:txBody>
      </p:sp>
    </p:spTree>
    <p:extLst>
      <p:ext uri="{BB962C8B-B14F-4D97-AF65-F5344CB8AC3E}">
        <p14:creationId xmlns:p14="http://schemas.microsoft.com/office/powerpoint/2010/main" val="362568567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55154" y="1047006"/>
            <a:ext cx="184666" cy="369332"/>
          </a:xfrm>
          <a:prstGeom prst="rect">
            <a:avLst/>
          </a:prstGeom>
          <a:noFill/>
        </p:spPr>
        <p:txBody>
          <a:bodyPr wrap="none" rtlCol="0">
            <a:spAutoFit/>
          </a:bodyPr>
          <a:lstStyle/>
          <a:p>
            <a:endParaRPr lang="en-US" dirty="0"/>
          </a:p>
        </p:txBody>
      </p:sp>
      <p:sp>
        <p:nvSpPr>
          <p:cNvPr id="6" name="Oval 5"/>
          <p:cNvSpPr/>
          <p:nvPr/>
        </p:nvSpPr>
        <p:spPr bwMode="auto">
          <a:xfrm>
            <a:off x="6465200" y="3665817"/>
            <a:ext cx="1024619" cy="1024551"/>
          </a:xfrm>
          <a:prstGeom prst="ellipse">
            <a:avLst/>
          </a:prstGeom>
          <a:noFill/>
          <a:ln w="254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000000"/>
              </a:solidFill>
              <a:effectLst/>
              <a:latin typeface="Helvetica Neue" charset="0"/>
              <a:ea typeface="ヒラギノ角ゴ ProN W3" charset="0"/>
              <a:cs typeface="ヒラギノ角ゴ ProN W3" charset="0"/>
              <a:sym typeface="Helvetica Neue" charset="0"/>
            </a:endParaRPr>
          </a:p>
        </p:txBody>
      </p:sp>
      <p:sp>
        <p:nvSpPr>
          <p:cNvPr id="7" name="Rectangle 6"/>
          <p:cNvSpPr/>
          <p:nvPr/>
        </p:nvSpPr>
        <p:spPr>
          <a:xfrm>
            <a:off x="406400" y="481983"/>
            <a:ext cx="8369300" cy="523220"/>
          </a:xfrm>
          <a:prstGeom prst="rect">
            <a:avLst/>
          </a:prstGeom>
        </p:spPr>
        <p:txBody>
          <a:bodyPr wrap="square">
            <a:spAutoFit/>
          </a:bodyPr>
          <a:lstStyle/>
          <a:p>
            <a:pPr algn="ctr">
              <a:spcAft>
                <a:spcPts val="1200"/>
              </a:spcAft>
              <a:tabLst>
                <a:tab pos="685800" algn="l"/>
              </a:tabLst>
            </a:pPr>
            <a:r>
              <a:rPr lang="en-US" sz="2800" b="1" dirty="0" smtClean="0"/>
              <a:t>ELFN Noise </a:t>
            </a:r>
            <a:r>
              <a:rPr lang="en-US" sz="2800" b="1" dirty="0"/>
              <a:t>with Source Sum &amp; </a:t>
            </a:r>
            <a:r>
              <a:rPr lang="en-US" sz="2800" b="1" dirty="0" err="1"/>
              <a:t>Bkgnd</a:t>
            </a:r>
            <a:r>
              <a:rPr lang="en-US" sz="2800" b="1" dirty="0"/>
              <a:t> Subtract </a:t>
            </a:r>
            <a:endParaRPr lang="en-US" sz="2800" dirty="0"/>
          </a:p>
        </p:txBody>
      </p:sp>
      <p:sp>
        <p:nvSpPr>
          <p:cNvPr id="9" name="Rectangle 8"/>
          <p:cNvSpPr/>
          <p:nvPr/>
        </p:nvSpPr>
        <p:spPr>
          <a:xfrm>
            <a:off x="762000" y="5100935"/>
            <a:ext cx="7404100" cy="1477328"/>
          </a:xfrm>
          <a:prstGeom prst="rect">
            <a:avLst/>
          </a:prstGeom>
        </p:spPr>
        <p:txBody>
          <a:bodyPr wrap="square">
            <a:spAutoFit/>
          </a:bodyPr>
          <a:lstStyle/>
          <a:p>
            <a:pPr lvl="0"/>
            <a:r>
              <a:rPr lang="en-US" dirty="0" smtClean="0"/>
              <a:t>Plot of the standard deviation of 2x4 “pixel” difference pairs for source sum and background subtract </a:t>
            </a:r>
            <a:r>
              <a:rPr lang="en-US" dirty="0"/>
              <a:t>as a function </a:t>
            </a:r>
            <a:r>
              <a:rPr lang="en-US" dirty="0" smtClean="0"/>
              <a:t>of the frequency </a:t>
            </a:r>
            <a:r>
              <a:rPr lang="en-US" dirty="0"/>
              <a:t>calculated from the time interval between pairs</a:t>
            </a:r>
            <a:r>
              <a:rPr lang="en-US" dirty="0" smtClean="0"/>
              <a:t>.  The flat curve is for single pairs.  The irregular curve is for 2048 co-added pairs.  The dashed line is the mean standard deviation w/o source sum × </a:t>
            </a:r>
            <a:r>
              <a:rPr lang="en-US" dirty="0" err="1" smtClean="0"/>
              <a:t>sqrt</a:t>
            </a:r>
            <a:r>
              <a:rPr lang="en-US" dirty="0" smtClean="0"/>
              <a:t>(2).</a:t>
            </a:r>
            <a:endParaRPr lang="en-US" dirty="0"/>
          </a:p>
        </p:txBody>
      </p:sp>
      <p:sp>
        <p:nvSpPr>
          <p:cNvPr id="4" name="Rectangle 3"/>
          <p:cNvSpPr/>
          <p:nvPr/>
        </p:nvSpPr>
        <p:spPr bwMode="auto">
          <a:xfrm>
            <a:off x="6615544" y="2274455"/>
            <a:ext cx="2042391" cy="2124364"/>
          </a:xfrm>
          <a:prstGeom prst="rect">
            <a:avLst/>
          </a:prstGeom>
          <a:noFill/>
          <a:ln w="25400" cap="flat" cmpd="sng" algn="ctr">
            <a:solidFill>
              <a:schemeClr val="bg1">
                <a:lumMod val="6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000000"/>
              </a:solidFill>
              <a:effectLst/>
              <a:latin typeface="Helvetica Neue" charset="0"/>
              <a:ea typeface="ヒラギノ角ゴ ProN W3" charset="0"/>
              <a:cs typeface="ヒラギノ角ゴ ProN W3" charset="0"/>
              <a:sym typeface="Helvetica Neue" charset="0"/>
            </a:endParaRPr>
          </a:p>
        </p:txBody>
      </p:sp>
      <p:sp>
        <p:nvSpPr>
          <p:cNvPr id="13" name="TextBox 12"/>
          <p:cNvSpPr txBox="1"/>
          <p:nvPr/>
        </p:nvSpPr>
        <p:spPr>
          <a:xfrm>
            <a:off x="6688998" y="1704760"/>
            <a:ext cx="1921602" cy="338554"/>
          </a:xfrm>
          <a:prstGeom prst="rect">
            <a:avLst/>
          </a:prstGeom>
          <a:noFill/>
        </p:spPr>
        <p:txBody>
          <a:bodyPr wrap="square" rtlCol="0">
            <a:spAutoFit/>
          </a:bodyPr>
          <a:lstStyle/>
          <a:p>
            <a:pPr algn="ctr"/>
            <a:r>
              <a:rPr lang="en-US" sz="1600" dirty="0" smtClean="0"/>
              <a:t>Detector frame</a:t>
            </a:r>
            <a:endParaRPr lang="en-US" sz="1600" dirty="0"/>
          </a:p>
        </p:txBody>
      </p:sp>
      <p:sp>
        <p:nvSpPr>
          <p:cNvPr id="17" name="TextBox 16"/>
          <p:cNvSpPr txBox="1"/>
          <p:nvPr/>
        </p:nvSpPr>
        <p:spPr>
          <a:xfrm>
            <a:off x="6793350" y="2444234"/>
            <a:ext cx="1704622" cy="307777"/>
          </a:xfrm>
          <a:prstGeom prst="rect">
            <a:avLst/>
          </a:prstGeom>
          <a:noFill/>
        </p:spPr>
        <p:txBody>
          <a:bodyPr wrap="none" rtlCol="0">
            <a:spAutoFit/>
          </a:bodyPr>
          <a:lstStyle/>
          <a:p>
            <a:r>
              <a:rPr lang="en-US" sz="1400" dirty="0" smtClean="0"/>
              <a:t>Background 15x30</a:t>
            </a:r>
            <a:endParaRPr lang="en-US" sz="1400" dirty="0"/>
          </a:p>
        </p:txBody>
      </p:sp>
      <p:sp>
        <p:nvSpPr>
          <p:cNvPr id="18" name="TextBox 17"/>
          <p:cNvSpPr txBox="1"/>
          <p:nvPr/>
        </p:nvSpPr>
        <p:spPr>
          <a:xfrm>
            <a:off x="6844150" y="3803134"/>
            <a:ext cx="1704622" cy="307777"/>
          </a:xfrm>
          <a:prstGeom prst="rect">
            <a:avLst/>
          </a:prstGeom>
          <a:noFill/>
        </p:spPr>
        <p:txBody>
          <a:bodyPr wrap="none" rtlCol="0">
            <a:spAutoFit/>
          </a:bodyPr>
          <a:lstStyle/>
          <a:p>
            <a:r>
              <a:rPr lang="en-US" sz="1400" dirty="0" smtClean="0"/>
              <a:t>Background 15x30</a:t>
            </a:r>
            <a:endParaRPr lang="en-US" sz="1400" dirty="0"/>
          </a:p>
        </p:txBody>
      </p:sp>
      <p:sp>
        <p:nvSpPr>
          <p:cNvPr id="19" name="TextBox 18"/>
          <p:cNvSpPr txBox="1"/>
          <p:nvPr/>
        </p:nvSpPr>
        <p:spPr>
          <a:xfrm>
            <a:off x="7618850" y="2920287"/>
            <a:ext cx="761747" cy="738664"/>
          </a:xfrm>
          <a:prstGeom prst="rect">
            <a:avLst/>
          </a:prstGeom>
          <a:noFill/>
        </p:spPr>
        <p:txBody>
          <a:bodyPr wrap="none" rtlCol="0">
            <a:spAutoFit/>
          </a:bodyPr>
          <a:lstStyle/>
          <a:p>
            <a:pPr algn="ctr"/>
            <a:r>
              <a:rPr lang="en-US" sz="1400" dirty="0" smtClean="0">
                <a:solidFill>
                  <a:srgbClr val="FF0000"/>
                </a:solidFill>
              </a:rPr>
              <a:t>Source</a:t>
            </a:r>
          </a:p>
          <a:p>
            <a:pPr algn="ctr"/>
            <a:r>
              <a:rPr lang="en-US" sz="1400" dirty="0" smtClean="0">
                <a:solidFill>
                  <a:srgbClr val="FF0000"/>
                </a:solidFill>
              </a:rPr>
              <a:t>30x30</a:t>
            </a:r>
          </a:p>
          <a:p>
            <a:pPr algn="ctr"/>
            <a:r>
              <a:rPr lang="en-US" sz="1400" dirty="0" smtClean="0">
                <a:solidFill>
                  <a:srgbClr val="FF0000"/>
                </a:solidFill>
              </a:rPr>
              <a:t>pixels</a:t>
            </a:r>
            <a:endParaRPr lang="en-US" sz="1400" dirty="0">
              <a:solidFill>
                <a:srgbClr val="FF0000"/>
              </a:solidFill>
            </a:endParaRPr>
          </a:p>
        </p:txBody>
      </p:sp>
      <p:pic>
        <p:nvPicPr>
          <p:cNvPr id="20" name="Picture 19"/>
          <p:cNvPicPr>
            <a:picLocks noChangeAspect="1"/>
          </p:cNvPicPr>
          <p:nvPr/>
        </p:nvPicPr>
        <p:blipFill>
          <a:blip r:embed="rId3"/>
          <a:stretch>
            <a:fillRect/>
          </a:stretch>
        </p:blipFill>
        <p:spPr>
          <a:xfrm>
            <a:off x="7166262" y="2831068"/>
            <a:ext cx="490688" cy="923649"/>
          </a:xfrm>
          <a:prstGeom prst="rect">
            <a:avLst/>
          </a:prstGeom>
        </p:spPr>
      </p:pic>
      <p:pic>
        <p:nvPicPr>
          <p:cNvPr id="2" name="Picture 1"/>
          <p:cNvPicPr>
            <a:picLocks noChangeAspect="1"/>
          </p:cNvPicPr>
          <p:nvPr/>
        </p:nvPicPr>
        <p:blipFill rotWithShape="1">
          <a:blip r:embed="rId4"/>
          <a:srcRect l="6441" r="6570"/>
          <a:stretch/>
        </p:blipFill>
        <p:spPr>
          <a:xfrm>
            <a:off x="628308" y="1147167"/>
            <a:ext cx="5836892" cy="3820982"/>
          </a:xfrm>
          <a:prstGeom prst="rect">
            <a:avLst/>
          </a:prstGeom>
        </p:spPr>
      </p:pic>
    </p:spTree>
    <p:extLst>
      <p:ext uri="{BB962C8B-B14F-4D97-AF65-F5344CB8AC3E}">
        <p14:creationId xmlns:p14="http://schemas.microsoft.com/office/powerpoint/2010/main" val="8858766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3027794A-46FF-7D4E-9B06-BEF9F827297B}" type="slidenum">
              <a:rPr lang="en-US" smtClean="0"/>
              <a:pPr/>
              <a:t>18</a:t>
            </a:fld>
            <a:endParaRPr lang="en-US"/>
          </a:p>
        </p:txBody>
      </p:sp>
      <p:sp>
        <p:nvSpPr>
          <p:cNvPr id="6" name="Rectangle 5"/>
          <p:cNvSpPr/>
          <p:nvPr/>
        </p:nvSpPr>
        <p:spPr>
          <a:xfrm>
            <a:off x="330200" y="571391"/>
            <a:ext cx="8391674" cy="1769715"/>
          </a:xfrm>
          <a:prstGeom prst="rect">
            <a:avLst/>
          </a:prstGeom>
        </p:spPr>
        <p:txBody>
          <a:bodyPr wrap="square">
            <a:spAutoFit/>
          </a:bodyPr>
          <a:lstStyle/>
          <a:p>
            <a:pPr>
              <a:spcAft>
                <a:spcPts val="600"/>
              </a:spcAft>
            </a:pPr>
            <a:r>
              <a:rPr lang="en-US" sz="3200" dirty="0" smtClean="0"/>
              <a:t>It appears that </a:t>
            </a:r>
          </a:p>
          <a:p>
            <a:pPr marL="457200" indent="-457200">
              <a:spcAft>
                <a:spcPts val="600"/>
              </a:spcAft>
              <a:buFont typeface="Arial"/>
              <a:buChar char="•"/>
            </a:pPr>
            <a:r>
              <a:rPr lang="en-US" sz="2400" dirty="0" smtClean="0"/>
              <a:t>With both temporal and spatial filtering, we can overcome most of the ELFN increase of noise with decreasing frequency for point source measurements</a:t>
            </a:r>
            <a:endParaRPr lang="en-US" sz="2400" dirty="0"/>
          </a:p>
        </p:txBody>
      </p:sp>
      <p:sp>
        <p:nvSpPr>
          <p:cNvPr id="7" name="Rectangle 6"/>
          <p:cNvSpPr/>
          <p:nvPr/>
        </p:nvSpPr>
        <p:spPr>
          <a:xfrm>
            <a:off x="330200" y="2661016"/>
            <a:ext cx="8391674" cy="3093155"/>
          </a:xfrm>
          <a:prstGeom prst="rect">
            <a:avLst/>
          </a:prstGeom>
        </p:spPr>
        <p:txBody>
          <a:bodyPr wrap="square">
            <a:spAutoFit/>
          </a:bodyPr>
          <a:lstStyle/>
          <a:p>
            <a:pPr>
              <a:spcAft>
                <a:spcPts val="600"/>
              </a:spcAft>
            </a:pPr>
            <a:r>
              <a:rPr lang="en-US" sz="3600" dirty="0" smtClean="0"/>
              <a:t>However</a:t>
            </a:r>
          </a:p>
          <a:p>
            <a:pPr marL="457200" indent="-457200">
              <a:spcAft>
                <a:spcPts val="600"/>
              </a:spcAft>
              <a:buFont typeface="Arial"/>
              <a:buChar char="•"/>
            </a:pPr>
            <a:r>
              <a:rPr lang="en-US" sz="2400" dirty="0" smtClean="0"/>
              <a:t>The resulting noise with temporal and spatial filtering is about a factor of 1.5 times that without ELFN</a:t>
            </a:r>
          </a:p>
          <a:p>
            <a:pPr marL="457200" indent="-457200">
              <a:spcAft>
                <a:spcPts val="600"/>
              </a:spcAft>
              <a:buFont typeface="Arial"/>
              <a:buChar char="•"/>
            </a:pPr>
            <a:r>
              <a:rPr lang="en-US" sz="2400" dirty="0" smtClean="0"/>
              <a:t>This increase appears to be due to spatial and temporal correlation of the array readout noise.</a:t>
            </a:r>
          </a:p>
          <a:p>
            <a:pPr marL="457200" indent="-457200">
              <a:spcAft>
                <a:spcPts val="600"/>
              </a:spcAft>
              <a:buFont typeface="Arial"/>
              <a:buChar char="•"/>
            </a:pPr>
            <a:r>
              <a:rPr lang="en-US" sz="2400" dirty="0" smtClean="0"/>
              <a:t>The task remains to understand and eliminate this correlation</a:t>
            </a:r>
            <a:endParaRPr lang="en-US" sz="2400" dirty="0"/>
          </a:p>
        </p:txBody>
      </p:sp>
    </p:spTree>
    <p:extLst>
      <p:ext uri="{BB962C8B-B14F-4D97-AF65-F5344CB8AC3E}">
        <p14:creationId xmlns:p14="http://schemas.microsoft.com/office/powerpoint/2010/main" val="128723615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3027794A-46FF-7D4E-9B06-BEF9F827297B}" type="slidenum">
              <a:rPr lang="en-US" smtClean="0"/>
              <a:pPr/>
              <a:t>19</a:t>
            </a:fld>
            <a:endParaRPr lang="en-US"/>
          </a:p>
        </p:txBody>
      </p:sp>
      <p:sp>
        <p:nvSpPr>
          <p:cNvPr id="5" name="Rectangle 4"/>
          <p:cNvSpPr/>
          <p:nvPr/>
        </p:nvSpPr>
        <p:spPr>
          <a:xfrm>
            <a:off x="838200" y="1576050"/>
            <a:ext cx="7721600" cy="646331"/>
          </a:xfrm>
          <a:prstGeom prst="rect">
            <a:avLst/>
          </a:prstGeom>
        </p:spPr>
        <p:txBody>
          <a:bodyPr wrap="square">
            <a:spAutoFit/>
          </a:bodyPr>
          <a:lstStyle/>
          <a:p>
            <a:pPr algn="ctr">
              <a:spcAft>
                <a:spcPts val="1200"/>
              </a:spcAft>
              <a:tabLst>
                <a:tab pos="685800" algn="l"/>
              </a:tabLst>
            </a:pPr>
            <a:r>
              <a:rPr lang="en-US" sz="3600" dirty="0" smtClean="0"/>
              <a:t>References</a:t>
            </a:r>
            <a:endParaRPr lang="en-US" sz="3600" dirty="0"/>
          </a:p>
        </p:txBody>
      </p:sp>
      <p:sp>
        <p:nvSpPr>
          <p:cNvPr id="6" name="Rectangle 5"/>
          <p:cNvSpPr/>
          <p:nvPr/>
        </p:nvSpPr>
        <p:spPr>
          <a:xfrm>
            <a:off x="330200" y="2661016"/>
            <a:ext cx="8391674" cy="523220"/>
          </a:xfrm>
          <a:prstGeom prst="rect">
            <a:avLst/>
          </a:prstGeom>
        </p:spPr>
        <p:txBody>
          <a:bodyPr wrap="square">
            <a:spAutoFit/>
          </a:bodyPr>
          <a:lstStyle/>
          <a:p>
            <a:pPr>
              <a:spcAft>
                <a:spcPts val="600"/>
              </a:spcAft>
            </a:pPr>
            <a:r>
              <a:rPr lang="en-US" sz="2800" dirty="0" smtClean="0"/>
              <a:t>LBTI web site:  </a:t>
            </a:r>
            <a:r>
              <a:rPr lang="en-US" sz="2400" dirty="0" err="1" smtClean="0"/>
              <a:t>lbti.as.arizona.edu</a:t>
            </a:r>
            <a:endParaRPr lang="en-US" sz="2400" dirty="0" smtClean="0"/>
          </a:p>
        </p:txBody>
      </p:sp>
    </p:spTree>
    <p:extLst>
      <p:ext uri="{BB962C8B-B14F-4D97-AF65-F5344CB8AC3E}">
        <p14:creationId xmlns:p14="http://schemas.microsoft.com/office/powerpoint/2010/main" val="66603198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494" y="858607"/>
            <a:ext cx="8229600" cy="681597"/>
          </a:xfrm>
        </p:spPr>
        <p:txBody>
          <a:bodyPr/>
          <a:lstStyle/>
          <a:p>
            <a:r>
              <a:rPr lang="en-US" sz="3200" b="1" dirty="0" smtClean="0"/>
              <a:t>1. The Context</a:t>
            </a:r>
            <a:endParaRPr lang="en-US" sz="3200" b="1" dirty="0"/>
          </a:p>
        </p:txBody>
      </p:sp>
      <p:sp>
        <p:nvSpPr>
          <p:cNvPr id="5" name="TextBox 4"/>
          <p:cNvSpPr txBox="1"/>
          <p:nvPr/>
        </p:nvSpPr>
        <p:spPr>
          <a:xfrm>
            <a:off x="721562" y="2434027"/>
            <a:ext cx="8008532" cy="2634567"/>
          </a:xfrm>
          <a:prstGeom prst="rect">
            <a:avLst/>
          </a:prstGeom>
          <a:noFill/>
        </p:spPr>
        <p:txBody>
          <a:bodyPr wrap="square" rtlCol="0">
            <a:spAutoFit/>
          </a:bodyPr>
          <a:lstStyle/>
          <a:p>
            <a:pPr>
              <a:lnSpc>
                <a:spcPct val="120000"/>
              </a:lnSpc>
            </a:pPr>
            <a:r>
              <a:rPr lang="en-US" sz="2400" dirty="0" smtClean="0"/>
              <a:t>Provide a ground-based astronomical instrument for mid-infrared (8-13 </a:t>
            </a:r>
            <a:r>
              <a:rPr lang="en-US" sz="2400" dirty="0" err="1" smtClean="0"/>
              <a:t>μm</a:t>
            </a:r>
            <a:r>
              <a:rPr lang="en-US" sz="2400" dirty="0" smtClean="0"/>
              <a:t>) high </a:t>
            </a:r>
            <a:r>
              <a:rPr lang="en-US" sz="2400" dirty="0"/>
              <a:t>c</a:t>
            </a:r>
            <a:r>
              <a:rPr lang="en-US" sz="2400" dirty="0" smtClean="0"/>
              <a:t>ontrast Imaging of nearby stars</a:t>
            </a:r>
          </a:p>
          <a:p>
            <a:pPr marL="692150" indent="-346075">
              <a:lnSpc>
                <a:spcPct val="120000"/>
              </a:lnSpc>
              <a:spcBef>
                <a:spcPts val="1800"/>
              </a:spcBef>
              <a:buFont typeface="Arial"/>
              <a:buChar char="•"/>
            </a:pPr>
            <a:r>
              <a:rPr lang="en-US" sz="2400" dirty="0" smtClean="0"/>
              <a:t>Detect and measure </a:t>
            </a:r>
            <a:r>
              <a:rPr lang="en-US" sz="2400" dirty="0" err="1" smtClean="0"/>
              <a:t>exozodiacal</a:t>
            </a:r>
            <a:r>
              <a:rPr lang="en-US" sz="2400" dirty="0" smtClean="0"/>
              <a:t> light</a:t>
            </a:r>
          </a:p>
          <a:p>
            <a:pPr marL="692150" indent="-346075">
              <a:lnSpc>
                <a:spcPct val="120000"/>
              </a:lnSpc>
              <a:spcBef>
                <a:spcPts val="1800"/>
              </a:spcBef>
              <a:buFont typeface="Arial"/>
              <a:buChar char="•"/>
            </a:pPr>
            <a:r>
              <a:rPr lang="en-US" sz="2400" dirty="0" smtClean="0"/>
              <a:t>Detect and characterize planets  </a:t>
            </a:r>
          </a:p>
          <a:p>
            <a:endParaRPr lang="en-US" sz="2000" dirty="0" smtClean="0"/>
          </a:p>
        </p:txBody>
      </p:sp>
      <p:sp>
        <p:nvSpPr>
          <p:cNvPr id="6" name="TextBox 5"/>
          <p:cNvSpPr txBox="1"/>
          <p:nvPr/>
        </p:nvSpPr>
        <p:spPr>
          <a:xfrm>
            <a:off x="1755154" y="1199406"/>
            <a:ext cx="184666" cy="369332"/>
          </a:xfrm>
          <a:prstGeom prst="rect">
            <a:avLst/>
          </a:prstGeom>
          <a:noFill/>
        </p:spPr>
        <p:txBody>
          <a:bodyPr wrap="none" rtlCol="0">
            <a:spAutoFit/>
          </a:bodyPr>
          <a:lstStyle/>
          <a:p>
            <a:endParaRPr lang="en-US" dirty="0"/>
          </a:p>
        </p:txBody>
      </p:sp>
      <p:sp>
        <p:nvSpPr>
          <p:cNvPr id="7" name="TextBox 6"/>
          <p:cNvSpPr txBox="1"/>
          <p:nvPr/>
        </p:nvSpPr>
        <p:spPr>
          <a:xfrm>
            <a:off x="709996" y="5219416"/>
            <a:ext cx="6407475" cy="451406"/>
          </a:xfrm>
          <a:prstGeom prst="rect">
            <a:avLst/>
          </a:prstGeom>
          <a:noFill/>
        </p:spPr>
        <p:txBody>
          <a:bodyPr wrap="square" rtlCol="0">
            <a:spAutoFit/>
          </a:bodyPr>
          <a:lstStyle/>
          <a:p>
            <a:pPr algn="ctr">
              <a:lnSpc>
                <a:spcPct val="120000"/>
              </a:lnSpc>
            </a:pPr>
            <a:r>
              <a:rPr lang="en-US" sz="2000" i="1" dirty="0" smtClean="0"/>
              <a:t>Work supported by NASA through a contract with JPL</a:t>
            </a:r>
          </a:p>
        </p:txBody>
      </p:sp>
      <p:sp>
        <p:nvSpPr>
          <p:cNvPr id="8" name="TextBox 7"/>
          <p:cNvSpPr txBox="1"/>
          <p:nvPr/>
        </p:nvSpPr>
        <p:spPr>
          <a:xfrm>
            <a:off x="1414261" y="1768781"/>
            <a:ext cx="6407475" cy="595035"/>
          </a:xfrm>
          <a:prstGeom prst="rect">
            <a:avLst/>
          </a:prstGeom>
          <a:noFill/>
        </p:spPr>
        <p:txBody>
          <a:bodyPr wrap="square" rtlCol="0">
            <a:spAutoFit/>
          </a:bodyPr>
          <a:lstStyle/>
          <a:p>
            <a:pPr algn="ctr">
              <a:lnSpc>
                <a:spcPct val="120000"/>
              </a:lnSpc>
            </a:pPr>
            <a:r>
              <a:rPr lang="en-US" sz="2800" b="1" dirty="0" smtClean="0"/>
              <a:t>The Goal of this work</a:t>
            </a:r>
          </a:p>
        </p:txBody>
      </p:sp>
    </p:spTree>
    <p:extLst>
      <p:ext uri="{BB962C8B-B14F-4D97-AF65-F5344CB8AC3E}">
        <p14:creationId xmlns:p14="http://schemas.microsoft.com/office/powerpoint/2010/main" val="3717453491"/>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3027794A-46FF-7D4E-9B06-BEF9F827297B}" type="slidenum">
              <a:rPr lang="en-US" smtClean="0"/>
              <a:pPr/>
              <a:t>20</a:t>
            </a:fld>
            <a:endParaRPr lang="en-US"/>
          </a:p>
        </p:txBody>
      </p:sp>
      <p:sp>
        <p:nvSpPr>
          <p:cNvPr id="5" name="TextBox 4"/>
          <p:cNvSpPr txBox="1"/>
          <p:nvPr/>
        </p:nvSpPr>
        <p:spPr>
          <a:xfrm>
            <a:off x="2806700" y="2146300"/>
            <a:ext cx="3151786" cy="646331"/>
          </a:xfrm>
          <a:prstGeom prst="rect">
            <a:avLst/>
          </a:prstGeom>
          <a:noFill/>
        </p:spPr>
        <p:txBody>
          <a:bodyPr wrap="none" rtlCol="0">
            <a:spAutoFit/>
          </a:bodyPr>
          <a:lstStyle/>
          <a:p>
            <a:r>
              <a:rPr lang="en-US" sz="3600" dirty="0" smtClean="0"/>
              <a:t>Backup Slides</a:t>
            </a:r>
            <a:endParaRPr lang="en-US" sz="3600" dirty="0"/>
          </a:p>
        </p:txBody>
      </p:sp>
    </p:spTree>
    <p:extLst>
      <p:ext uri="{BB962C8B-B14F-4D97-AF65-F5344CB8AC3E}">
        <p14:creationId xmlns:p14="http://schemas.microsoft.com/office/powerpoint/2010/main" val="155114291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bwMode="auto">
          <a:xfrm>
            <a:off x="6465200" y="694017"/>
            <a:ext cx="1024619" cy="1024551"/>
          </a:xfrm>
          <a:prstGeom prst="ellipse">
            <a:avLst/>
          </a:prstGeom>
          <a:noFill/>
          <a:ln w="254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000000"/>
              </a:solidFill>
              <a:effectLst/>
              <a:latin typeface="Helvetica Neue" charset="0"/>
              <a:ea typeface="ヒラギノ角ゴ ProN W3" charset="0"/>
              <a:cs typeface="ヒラギノ角ゴ ProN W3" charset="0"/>
              <a:sym typeface="Helvetica Neue" charset="0"/>
            </a:endParaRPr>
          </a:p>
        </p:txBody>
      </p:sp>
      <p:sp>
        <p:nvSpPr>
          <p:cNvPr id="6" name="Rectangle 5"/>
          <p:cNvSpPr/>
          <p:nvPr/>
        </p:nvSpPr>
        <p:spPr>
          <a:xfrm>
            <a:off x="838200" y="733494"/>
            <a:ext cx="7721600" cy="523220"/>
          </a:xfrm>
          <a:prstGeom prst="rect">
            <a:avLst/>
          </a:prstGeom>
        </p:spPr>
        <p:txBody>
          <a:bodyPr wrap="square">
            <a:spAutoFit/>
          </a:bodyPr>
          <a:lstStyle/>
          <a:p>
            <a:pPr algn="ctr">
              <a:spcAft>
                <a:spcPts val="1200"/>
              </a:spcAft>
              <a:tabLst>
                <a:tab pos="685800" algn="l"/>
              </a:tabLst>
            </a:pPr>
            <a:r>
              <a:rPr lang="en-US" sz="2800" b="1" dirty="0" smtClean="0"/>
              <a:t>Two Approaches to Noise Calculation</a:t>
            </a:r>
            <a:endParaRPr lang="en-US" sz="2800" dirty="0"/>
          </a:p>
        </p:txBody>
      </p:sp>
      <p:sp>
        <p:nvSpPr>
          <p:cNvPr id="7" name="Rectangle 6"/>
          <p:cNvSpPr/>
          <p:nvPr/>
        </p:nvSpPr>
        <p:spPr>
          <a:xfrm>
            <a:off x="469900" y="1348284"/>
            <a:ext cx="8178800" cy="5139868"/>
          </a:xfrm>
          <a:prstGeom prst="rect">
            <a:avLst/>
          </a:prstGeom>
        </p:spPr>
        <p:txBody>
          <a:bodyPr wrap="square">
            <a:spAutoFit/>
          </a:bodyPr>
          <a:lstStyle/>
          <a:p>
            <a:pPr algn="ctr">
              <a:spcAft>
                <a:spcPts val="1800"/>
              </a:spcAft>
            </a:pPr>
            <a:r>
              <a:rPr lang="en-US" sz="2400" dirty="0" smtClean="0"/>
              <a:t>1. Approach of Previous </a:t>
            </a:r>
            <a:r>
              <a:rPr lang="en-US" sz="2400" dirty="0"/>
              <a:t>S</a:t>
            </a:r>
            <a:r>
              <a:rPr lang="en-US" sz="2400" dirty="0" smtClean="0"/>
              <a:t>lides</a:t>
            </a:r>
          </a:p>
          <a:p>
            <a:pPr>
              <a:spcAft>
                <a:spcPts val="600"/>
              </a:spcAft>
            </a:pPr>
            <a:r>
              <a:rPr lang="en-US" sz="2400" dirty="0" smtClean="0"/>
              <a:t>We have first subtracted images at various time intervals to remove the fixed pattern and then defined the noise to be the standard deviation over the array. Subsequently we have summed over the source and subtracted the background  </a:t>
            </a:r>
          </a:p>
          <a:p>
            <a:pPr algn="ctr">
              <a:spcBef>
                <a:spcPts val="1200"/>
              </a:spcBef>
              <a:spcAft>
                <a:spcPts val="1200"/>
              </a:spcAft>
            </a:pPr>
            <a:r>
              <a:rPr lang="en-US" sz="2400" dirty="0" smtClean="0"/>
              <a:t>2. Alternative Approach</a:t>
            </a:r>
          </a:p>
          <a:p>
            <a:pPr>
              <a:spcAft>
                <a:spcPts val="600"/>
              </a:spcAft>
            </a:pPr>
            <a:r>
              <a:rPr lang="en-US" sz="2400" dirty="0" smtClean="0"/>
              <a:t>We could first sum over the source and subtract a background to remove bias and then define the noise as the standard deviation of a time sequence of these differences.  Subsequently we could difference time separated images to further reduce the noise</a:t>
            </a:r>
          </a:p>
        </p:txBody>
      </p:sp>
    </p:spTree>
    <p:extLst>
      <p:ext uri="{BB962C8B-B14F-4D97-AF65-F5344CB8AC3E}">
        <p14:creationId xmlns:p14="http://schemas.microsoft.com/office/powerpoint/2010/main" val="2673994957"/>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3-07-08-psd0_20ms_bcktot-aper_vs_tim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3130" y="3279441"/>
            <a:ext cx="4226610" cy="3016389"/>
          </a:xfrm>
          <a:prstGeom prst="rect">
            <a:avLst/>
          </a:prstGeom>
        </p:spPr>
      </p:pic>
      <p:sp>
        <p:nvSpPr>
          <p:cNvPr id="2" name="Title 1"/>
          <p:cNvSpPr>
            <a:spLocks noGrp="1"/>
          </p:cNvSpPr>
          <p:nvPr>
            <p:ph type="title"/>
          </p:nvPr>
        </p:nvSpPr>
        <p:spPr>
          <a:xfrm>
            <a:off x="457200" y="712954"/>
            <a:ext cx="8229600" cy="578124"/>
          </a:xfrm>
        </p:spPr>
        <p:txBody>
          <a:bodyPr/>
          <a:lstStyle/>
          <a:p>
            <a:pPr marL="285750" indent="-285750"/>
            <a:r>
              <a:rPr lang="en-US" sz="2800" b="1" dirty="0" smtClean="0"/>
              <a:t>Time variation of Sum over Source</a:t>
            </a:r>
            <a:endParaRPr lang="en-US" sz="2800" b="1" dirty="0"/>
          </a:p>
        </p:txBody>
      </p:sp>
      <p:pic>
        <p:nvPicPr>
          <p:cNvPr id="8" name="Picture 7" descr="2013-07-08-psd0_20ms_bcktot-aper_vs_time.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730" y="3332616"/>
            <a:ext cx="4191228" cy="2991137"/>
          </a:xfrm>
          <a:prstGeom prst="rect">
            <a:avLst/>
          </a:prstGeom>
        </p:spPr>
      </p:pic>
      <p:sp>
        <p:nvSpPr>
          <p:cNvPr id="11" name="TextBox 10"/>
          <p:cNvSpPr txBox="1"/>
          <p:nvPr/>
        </p:nvSpPr>
        <p:spPr>
          <a:xfrm>
            <a:off x="261075" y="1481627"/>
            <a:ext cx="8667025" cy="1723549"/>
          </a:xfrm>
          <a:prstGeom prst="rect">
            <a:avLst/>
          </a:prstGeom>
          <a:noFill/>
        </p:spPr>
        <p:txBody>
          <a:bodyPr wrap="square" rtlCol="0">
            <a:spAutoFit/>
          </a:bodyPr>
          <a:lstStyle/>
          <a:p>
            <a:pPr marL="342900" indent="-342900">
              <a:spcAft>
                <a:spcPts val="1200"/>
              </a:spcAft>
              <a:buFont typeface="Arial"/>
              <a:buChar char="•"/>
            </a:pPr>
            <a:r>
              <a:rPr lang="en-US" sz="2400" dirty="0"/>
              <a:t>Drift with detector blanked-off is ~ 1.2 × 10</a:t>
            </a:r>
            <a:r>
              <a:rPr lang="en-US" sz="2400" baseline="30000" dirty="0"/>
              <a:t>4</a:t>
            </a:r>
            <a:r>
              <a:rPr lang="en-US" sz="2400" dirty="0"/>
              <a:t> ADU  in 130 </a:t>
            </a:r>
            <a:r>
              <a:rPr lang="en-US" sz="2400" dirty="0" smtClean="0"/>
              <a:t>seconds</a:t>
            </a:r>
          </a:p>
          <a:p>
            <a:pPr marL="342900" indent="-342900">
              <a:spcAft>
                <a:spcPts val="1200"/>
              </a:spcAft>
              <a:buFont typeface="Arial"/>
              <a:buChar char="•"/>
            </a:pPr>
            <a:r>
              <a:rPr lang="en-US" sz="2400" dirty="0" smtClean="0"/>
              <a:t>Temporal drift with background on array is ~ 8 × 10</a:t>
            </a:r>
            <a:r>
              <a:rPr lang="en-US" sz="2400" baseline="30000" dirty="0" smtClean="0"/>
              <a:t>4</a:t>
            </a:r>
            <a:r>
              <a:rPr lang="en-US" sz="2400" dirty="0" smtClean="0"/>
              <a:t> ADU in 130 seconds</a:t>
            </a:r>
          </a:p>
        </p:txBody>
      </p:sp>
      <p:sp>
        <p:nvSpPr>
          <p:cNvPr id="12" name="Rectangle 11"/>
          <p:cNvSpPr/>
          <p:nvPr/>
        </p:nvSpPr>
        <p:spPr>
          <a:xfrm>
            <a:off x="3124845" y="5648075"/>
            <a:ext cx="1082348" cy="369332"/>
          </a:xfrm>
          <a:prstGeom prst="rect">
            <a:avLst/>
          </a:prstGeom>
        </p:spPr>
        <p:txBody>
          <a:bodyPr wrap="none">
            <a:spAutoFit/>
          </a:bodyPr>
          <a:lstStyle/>
          <a:p>
            <a:pPr algn="ctr"/>
            <a:r>
              <a:rPr lang="en-US" dirty="0" smtClean="0">
                <a:solidFill>
                  <a:srgbClr val="FF0000"/>
                </a:solidFill>
              </a:rPr>
              <a:t>Detector</a:t>
            </a:r>
            <a:endParaRPr lang="en-US" dirty="0">
              <a:solidFill>
                <a:srgbClr val="FF0000"/>
              </a:solidFill>
            </a:endParaRPr>
          </a:p>
        </p:txBody>
      </p:sp>
      <p:sp>
        <p:nvSpPr>
          <p:cNvPr id="9" name="Rectangle 8"/>
          <p:cNvSpPr/>
          <p:nvPr/>
        </p:nvSpPr>
        <p:spPr>
          <a:xfrm>
            <a:off x="5730109" y="5615809"/>
            <a:ext cx="2848474" cy="369332"/>
          </a:xfrm>
          <a:prstGeom prst="rect">
            <a:avLst/>
          </a:prstGeom>
        </p:spPr>
        <p:txBody>
          <a:bodyPr wrap="none">
            <a:spAutoFit/>
          </a:bodyPr>
          <a:lstStyle/>
          <a:p>
            <a:pPr algn="ctr"/>
            <a:r>
              <a:rPr lang="en-US" dirty="0" smtClean="0">
                <a:solidFill>
                  <a:srgbClr val="FF0000"/>
                </a:solidFill>
              </a:rPr>
              <a:t>Detector and Background</a:t>
            </a:r>
            <a:endParaRPr lang="en-US" dirty="0">
              <a:solidFill>
                <a:srgbClr val="FF0000"/>
              </a:solidFill>
            </a:endParaRPr>
          </a:p>
        </p:txBody>
      </p:sp>
    </p:spTree>
    <p:extLst>
      <p:ext uri="{BB962C8B-B14F-4D97-AF65-F5344CB8AC3E}">
        <p14:creationId xmlns:p14="http://schemas.microsoft.com/office/powerpoint/2010/main" val="96012207"/>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8982"/>
            <a:ext cx="8229600" cy="527910"/>
          </a:xfrm>
        </p:spPr>
        <p:txBody>
          <a:bodyPr/>
          <a:lstStyle/>
          <a:p>
            <a:pPr marL="285750" indent="-285750"/>
            <a:r>
              <a:rPr lang="en-US" sz="2800" b="1" dirty="0" smtClean="0"/>
              <a:t>Subtract </a:t>
            </a:r>
            <a:r>
              <a:rPr lang="en-US" sz="2800" b="1" dirty="0"/>
              <a:t>Nearby </a:t>
            </a:r>
            <a:r>
              <a:rPr lang="en-US" sz="2800" b="1" dirty="0" smtClean="0"/>
              <a:t>Split Background </a:t>
            </a:r>
            <a:endParaRPr lang="en-US" sz="2800" b="1" dirty="0"/>
          </a:p>
        </p:txBody>
      </p:sp>
      <p:sp>
        <p:nvSpPr>
          <p:cNvPr id="56" name="TextBox 55"/>
          <p:cNvSpPr txBox="1"/>
          <p:nvPr/>
        </p:nvSpPr>
        <p:spPr>
          <a:xfrm>
            <a:off x="5868073" y="1944025"/>
            <a:ext cx="2821587" cy="369332"/>
          </a:xfrm>
          <a:prstGeom prst="rect">
            <a:avLst/>
          </a:prstGeom>
          <a:noFill/>
        </p:spPr>
        <p:txBody>
          <a:bodyPr wrap="square" rtlCol="0">
            <a:spAutoFit/>
          </a:bodyPr>
          <a:lstStyle/>
          <a:p>
            <a:r>
              <a:rPr lang="en-US" dirty="0" smtClean="0">
                <a:solidFill>
                  <a:srgbClr val="FF0000"/>
                </a:solidFill>
              </a:rPr>
              <a:t>Photometric aperture</a:t>
            </a:r>
          </a:p>
        </p:txBody>
      </p:sp>
      <p:sp>
        <p:nvSpPr>
          <p:cNvPr id="59" name="TextBox 58"/>
          <p:cNvSpPr txBox="1"/>
          <p:nvPr/>
        </p:nvSpPr>
        <p:spPr>
          <a:xfrm>
            <a:off x="1224016" y="2007525"/>
            <a:ext cx="2303419" cy="369332"/>
          </a:xfrm>
          <a:prstGeom prst="rect">
            <a:avLst/>
          </a:prstGeom>
          <a:noFill/>
        </p:spPr>
        <p:txBody>
          <a:bodyPr wrap="square" rtlCol="0">
            <a:spAutoFit/>
          </a:bodyPr>
          <a:lstStyle/>
          <a:p>
            <a:r>
              <a:rPr lang="en-US" dirty="0" smtClean="0"/>
              <a:t>Background regions</a:t>
            </a:r>
            <a:endParaRPr lang="en-US" dirty="0"/>
          </a:p>
        </p:txBody>
      </p:sp>
      <p:sp>
        <p:nvSpPr>
          <p:cNvPr id="63" name="TextBox 62"/>
          <p:cNvSpPr txBox="1"/>
          <p:nvPr/>
        </p:nvSpPr>
        <p:spPr>
          <a:xfrm>
            <a:off x="5946192" y="2211917"/>
            <a:ext cx="2175780" cy="307777"/>
          </a:xfrm>
          <a:prstGeom prst="rect">
            <a:avLst/>
          </a:prstGeom>
          <a:noFill/>
        </p:spPr>
        <p:txBody>
          <a:bodyPr wrap="square" rtlCol="0">
            <a:spAutoFit/>
          </a:bodyPr>
          <a:lstStyle/>
          <a:p>
            <a:r>
              <a:rPr lang="en-US" sz="1400" dirty="0" smtClean="0">
                <a:solidFill>
                  <a:srgbClr val="FF0000"/>
                </a:solidFill>
              </a:rPr>
              <a:t>(optimized for r=0.64</a:t>
            </a:r>
            <a:r>
              <a:rPr lang="en-US" sz="1400" dirty="0" smtClean="0">
                <a:solidFill>
                  <a:srgbClr val="FF0000"/>
                </a:solidFill>
                <a:latin typeface="Symbol" charset="2"/>
                <a:cs typeface="Symbol" charset="2"/>
              </a:rPr>
              <a:t>l</a:t>
            </a:r>
            <a:r>
              <a:rPr lang="en-US" sz="1400" dirty="0" smtClean="0">
                <a:solidFill>
                  <a:srgbClr val="FF0000"/>
                </a:solidFill>
              </a:rPr>
              <a:t>/D)</a:t>
            </a:r>
            <a:endParaRPr lang="en-US" sz="1400" dirty="0">
              <a:solidFill>
                <a:srgbClr val="FF0000"/>
              </a:solidFill>
            </a:endParaRPr>
          </a:p>
        </p:txBody>
      </p:sp>
      <p:cxnSp>
        <p:nvCxnSpPr>
          <p:cNvPr id="65" name="Straight Connector 64"/>
          <p:cNvCxnSpPr/>
          <p:nvPr/>
        </p:nvCxnSpPr>
        <p:spPr>
          <a:xfrm>
            <a:off x="1831817" y="3695308"/>
            <a:ext cx="53215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2411759" y="3541419"/>
            <a:ext cx="2031372" cy="292388"/>
          </a:xfrm>
          <a:prstGeom prst="rect">
            <a:avLst/>
          </a:prstGeom>
          <a:noFill/>
        </p:spPr>
        <p:txBody>
          <a:bodyPr wrap="square" rtlCol="0">
            <a:spAutoFit/>
          </a:bodyPr>
          <a:lstStyle/>
          <a:p>
            <a:r>
              <a:rPr lang="en-US" sz="1300" dirty="0" smtClean="0"/>
              <a:t>Background subtracted</a:t>
            </a:r>
            <a:endParaRPr lang="en-US" sz="1300" dirty="0"/>
          </a:p>
        </p:txBody>
      </p:sp>
      <p:cxnSp>
        <p:nvCxnSpPr>
          <p:cNvPr id="67" name="Straight Connector 66"/>
          <p:cNvCxnSpPr/>
          <p:nvPr/>
        </p:nvCxnSpPr>
        <p:spPr>
          <a:xfrm>
            <a:off x="1831817" y="3464553"/>
            <a:ext cx="532151"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2429999" y="3318359"/>
            <a:ext cx="1204733" cy="292388"/>
          </a:xfrm>
          <a:prstGeom prst="rect">
            <a:avLst/>
          </a:prstGeom>
          <a:noFill/>
        </p:spPr>
        <p:txBody>
          <a:bodyPr wrap="square" rtlCol="0">
            <a:spAutoFit/>
          </a:bodyPr>
          <a:lstStyle/>
          <a:p>
            <a:r>
              <a:rPr lang="en-US" sz="1300" dirty="0" smtClean="0">
                <a:solidFill>
                  <a:srgbClr val="FF0000"/>
                </a:solidFill>
              </a:rPr>
              <a:t>Aperture only</a:t>
            </a:r>
            <a:endParaRPr lang="en-US" sz="1300" dirty="0">
              <a:solidFill>
                <a:srgbClr val="FF0000"/>
              </a:solidFill>
            </a:endParaRPr>
          </a:p>
        </p:txBody>
      </p:sp>
      <p:sp>
        <p:nvSpPr>
          <p:cNvPr id="4" name="TextBox 3"/>
          <p:cNvSpPr txBox="1"/>
          <p:nvPr/>
        </p:nvSpPr>
        <p:spPr>
          <a:xfrm>
            <a:off x="7650871" y="3318359"/>
            <a:ext cx="2077578" cy="307777"/>
          </a:xfrm>
          <a:prstGeom prst="rect">
            <a:avLst/>
          </a:prstGeom>
          <a:noFill/>
        </p:spPr>
        <p:txBody>
          <a:bodyPr wrap="square" rtlCol="0">
            <a:spAutoFit/>
          </a:bodyPr>
          <a:lstStyle/>
          <a:p>
            <a:r>
              <a:rPr lang="en-US" sz="1400" dirty="0" smtClean="0"/>
              <a:t>DIT=55ms</a:t>
            </a:r>
            <a:endParaRPr lang="en-US" sz="1400" dirty="0"/>
          </a:p>
        </p:txBody>
      </p:sp>
      <p:pic>
        <p:nvPicPr>
          <p:cNvPr id="5" name="Picture 4" descr="2013-06-27-alf_Lyr0_54ms_bck-aper_FF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900" y="2832773"/>
            <a:ext cx="4786030" cy="3415626"/>
          </a:xfrm>
          <a:prstGeom prst="rect">
            <a:avLst/>
          </a:prstGeom>
        </p:spPr>
      </p:pic>
      <p:pic>
        <p:nvPicPr>
          <p:cNvPr id="24" name="Picture 23" descr="2013-06-27-alf_Lyr0_54ms_bck-aper_FFT.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1088" y="2831923"/>
            <a:ext cx="4773277" cy="3406525"/>
          </a:xfrm>
          <a:prstGeom prst="rect">
            <a:avLst/>
          </a:prstGeom>
        </p:spPr>
      </p:pic>
      <p:pic>
        <p:nvPicPr>
          <p:cNvPr id="36" name="Picture 35"/>
          <p:cNvPicPr>
            <a:picLocks noChangeAspect="1"/>
          </p:cNvPicPr>
          <p:nvPr/>
        </p:nvPicPr>
        <p:blipFill>
          <a:blip r:embed="rId5"/>
          <a:stretch>
            <a:fillRect/>
          </a:stretch>
        </p:blipFill>
        <p:spPr>
          <a:xfrm>
            <a:off x="3926068" y="1461023"/>
            <a:ext cx="1592335" cy="1445067"/>
          </a:xfrm>
          <a:prstGeom prst="rect">
            <a:avLst/>
          </a:prstGeom>
        </p:spPr>
      </p:pic>
      <p:cxnSp>
        <p:nvCxnSpPr>
          <p:cNvPr id="60" name="Straight Arrow Connector 59"/>
          <p:cNvCxnSpPr/>
          <p:nvPr/>
        </p:nvCxnSpPr>
        <p:spPr bwMode="auto">
          <a:xfrm flipH="1" flipV="1">
            <a:off x="4982068" y="2135718"/>
            <a:ext cx="815566" cy="10972"/>
          </a:xfrm>
          <a:prstGeom prst="straightConnector1">
            <a:avLst/>
          </a:prstGeom>
          <a:blipFill dpi="0" rotWithShape="0">
            <a:blip r:embed="rId6"/>
            <a:srcRect/>
            <a:tile tx="0" ty="0" sx="100000" sy="100000" flip="none" algn="tl"/>
          </a:blipFill>
          <a:ln w="254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0" name="Straight Arrow Connector 39"/>
          <p:cNvCxnSpPr/>
          <p:nvPr/>
        </p:nvCxnSpPr>
        <p:spPr bwMode="auto">
          <a:xfrm>
            <a:off x="3539342" y="2211917"/>
            <a:ext cx="880258" cy="307777"/>
          </a:xfrm>
          <a:prstGeom prst="straightConnector1">
            <a:avLst/>
          </a:prstGeom>
          <a:blipFill dpi="0" rotWithShape="0">
            <a:blip r:embed="rId6"/>
            <a:srcRect/>
            <a:tile tx="0" ty="0" sx="100000" sy="100000" flip="none" algn="tl"/>
          </a:blipFill>
          <a:ln w="254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1" name="Straight Arrow Connector 60"/>
          <p:cNvCxnSpPr/>
          <p:nvPr/>
        </p:nvCxnSpPr>
        <p:spPr bwMode="auto">
          <a:xfrm flipV="1">
            <a:off x="3539342" y="1816100"/>
            <a:ext cx="880258" cy="373490"/>
          </a:xfrm>
          <a:prstGeom prst="straightConnector1">
            <a:avLst/>
          </a:prstGeom>
          <a:blipFill dpi="0" rotWithShape="0">
            <a:blip r:embed="rId6"/>
            <a:srcRect/>
            <a:tile tx="0" ty="0" sx="100000" sy="100000" flip="none" algn="tl"/>
          </a:blipFill>
          <a:ln w="254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4" name="TextBox 63"/>
          <p:cNvSpPr txBox="1"/>
          <p:nvPr/>
        </p:nvSpPr>
        <p:spPr>
          <a:xfrm>
            <a:off x="606112" y="6281258"/>
            <a:ext cx="4010538" cy="369332"/>
          </a:xfrm>
          <a:prstGeom prst="rect">
            <a:avLst/>
          </a:prstGeom>
          <a:noFill/>
        </p:spPr>
        <p:txBody>
          <a:bodyPr wrap="square" rtlCol="0">
            <a:spAutoFit/>
          </a:bodyPr>
          <a:lstStyle/>
          <a:p>
            <a:pPr algn="ctr"/>
            <a:r>
              <a:rPr lang="en-US" dirty="0" smtClean="0">
                <a:solidFill>
                  <a:srgbClr val="FF0000"/>
                </a:solidFill>
              </a:rPr>
              <a:t>WITHOUT NODDING SUBTRACTION</a:t>
            </a:r>
          </a:p>
        </p:txBody>
      </p:sp>
      <p:sp>
        <p:nvSpPr>
          <p:cNvPr id="69" name="TextBox 68"/>
          <p:cNvSpPr txBox="1"/>
          <p:nvPr/>
        </p:nvSpPr>
        <p:spPr>
          <a:xfrm>
            <a:off x="5033827" y="6281258"/>
            <a:ext cx="4010538" cy="369332"/>
          </a:xfrm>
          <a:prstGeom prst="rect">
            <a:avLst/>
          </a:prstGeom>
          <a:noFill/>
        </p:spPr>
        <p:txBody>
          <a:bodyPr wrap="square" rtlCol="0">
            <a:spAutoFit/>
          </a:bodyPr>
          <a:lstStyle/>
          <a:p>
            <a:pPr algn="ctr"/>
            <a:r>
              <a:rPr lang="en-US" dirty="0" smtClean="0">
                <a:solidFill>
                  <a:srgbClr val="0000FF"/>
                </a:solidFill>
              </a:rPr>
              <a:t>WITH NODDING SUBTRACTION</a:t>
            </a:r>
          </a:p>
        </p:txBody>
      </p:sp>
      <p:sp>
        <p:nvSpPr>
          <p:cNvPr id="70" name="TextBox 69"/>
          <p:cNvSpPr txBox="1"/>
          <p:nvPr/>
        </p:nvSpPr>
        <p:spPr>
          <a:xfrm>
            <a:off x="457200" y="880053"/>
            <a:ext cx="8232460" cy="430887"/>
          </a:xfrm>
          <a:prstGeom prst="rect">
            <a:avLst/>
          </a:prstGeom>
          <a:noFill/>
        </p:spPr>
        <p:txBody>
          <a:bodyPr wrap="square" rtlCol="0">
            <a:spAutoFit/>
          </a:bodyPr>
          <a:lstStyle/>
          <a:p>
            <a:pPr algn="ctr"/>
            <a:r>
              <a:rPr lang="en-US" sz="2200" dirty="0" smtClean="0"/>
              <a:t>40-min of sky data nodding every ~1min30 (June 27</a:t>
            </a:r>
            <a:r>
              <a:rPr lang="en-US" sz="2200" baseline="30000" dirty="0" smtClean="0"/>
              <a:t>th</a:t>
            </a:r>
            <a:r>
              <a:rPr lang="en-US" sz="2200" dirty="0" smtClean="0"/>
              <a:t> 2013)</a:t>
            </a:r>
          </a:p>
        </p:txBody>
      </p:sp>
    </p:spTree>
    <p:extLst>
      <p:ext uri="{BB962C8B-B14F-4D97-AF65-F5344CB8AC3E}">
        <p14:creationId xmlns:p14="http://schemas.microsoft.com/office/powerpoint/2010/main" val="1271340245"/>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8200" y="723334"/>
            <a:ext cx="7721600" cy="523220"/>
          </a:xfrm>
          <a:prstGeom prst="rect">
            <a:avLst/>
          </a:prstGeom>
        </p:spPr>
        <p:txBody>
          <a:bodyPr wrap="square">
            <a:spAutoFit/>
          </a:bodyPr>
          <a:lstStyle/>
          <a:p>
            <a:pPr algn="ctr">
              <a:spcAft>
                <a:spcPts val="1200"/>
              </a:spcAft>
              <a:tabLst>
                <a:tab pos="685800" algn="l"/>
              </a:tabLst>
            </a:pPr>
            <a:r>
              <a:rPr lang="en-US" sz="2800" b="1" dirty="0" err="1" smtClean="0"/>
              <a:t>Fizeau</a:t>
            </a:r>
            <a:r>
              <a:rPr lang="en-US" sz="2800" b="1" dirty="0" smtClean="0"/>
              <a:t> Fringes</a:t>
            </a:r>
            <a:endParaRPr lang="en-US" sz="2800" dirty="0"/>
          </a:p>
        </p:txBody>
      </p:sp>
      <p:pic>
        <p:nvPicPr>
          <p:cNvPr id="7" name="Picture 6"/>
          <p:cNvPicPr>
            <a:picLocks noChangeAspect="1"/>
          </p:cNvPicPr>
          <p:nvPr/>
        </p:nvPicPr>
        <p:blipFill>
          <a:blip r:embed="rId2"/>
          <a:stretch>
            <a:fillRect/>
          </a:stretch>
        </p:blipFill>
        <p:spPr>
          <a:xfrm>
            <a:off x="2598420" y="1635760"/>
            <a:ext cx="4229100" cy="4748463"/>
          </a:xfrm>
          <a:prstGeom prst="rect">
            <a:avLst/>
          </a:prstGeom>
        </p:spPr>
      </p:pic>
    </p:spTree>
    <p:extLst>
      <p:ext uri="{BB962C8B-B14F-4D97-AF65-F5344CB8AC3E}">
        <p14:creationId xmlns:p14="http://schemas.microsoft.com/office/powerpoint/2010/main" val="303416630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2300"/>
            <a:ext cx="8229600" cy="744414"/>
          </a:xfrm>
        </p:spPr>
        <p:txBody>
          <a:bodyPr/>
          <a:lstStyle/>
          <a:p>
            <a:r>
              <a:rPr lang="en-US" sz="2800" b="1" dirty="0" smtClean="0"/>
              <a:t>The Large Binocular Telescope  (LBT)</a:t>
            </a:r>
            <a:endParaRPr lang="en-US" sz="2800" b="1" dirty="0"/>
          </a:p>
        </p:txBody>
      </p:sp>
      <p:sp>
        <p:nvSpPr>
          <p:cNvPr id="5" name="TextBox 4"/>
          <p:cNvSpPr txBox="1"/>
          <p:nvPr/>
        </p:nvSpPr>
        <p:spPr>
          <a:xfrm>
            <a:off x="266700" y="4659370"/>
            <a:ext cx="8686800" cy="1785104"/>
          </a:xfrm>
          <a:prstGeom prst="rect">
            <a:avLst/>
          </a:prstGeom>
          <a:noFill/>
        </p:spPr>
        <p:txBody>
          <a:bodyPr wrap="square" rtlCol="0">
            <a:spAutoFit/>
          </a:bodyPr>
          <a:lstStyle/>
          <a:p>
            <a:pPr marL="285750" indent="-285750">
              <a:spcAft>
                <a:spcPts val="400"/>
              </a:spcAft>
              <a:buFont typeface="Arial"/>
              <a:buChar char="•"/>
            </a:pPr>
            <a:r>
              <a:rPr lang="en-US" sz="2000" dirty="0" smtClean="0"/>
              <a:t>Partners: Arizona, Italy, Germany, The Research Corporation, Ohio State University</a:t>
            </a:r>
          </a:p>
          <a:p>
            <a:pPr marL="285750" indent="-285750">
              <a:spcAft>
                <a:spcPts val="400"/>
              </a:spcAft>
              <a:buFont typeface="Arial"/>
              <a:buChar char="•"/>
            </a:pPr>
            <a:r>
              <a:rPr lang="en-US" sz="2000" dirty="0" smtClean="0"/>
              <a:t>Location: Mt Graham, Arizona, elevation 10400 feet (3170 meters)</a:t>
            </a:r>
          </a:p>
          <a:p>
            <a:pPr marL="285750" indent="-285750">
              <a:spcAft>
                <a:spcPts val="400"/>
              </a:spcAft>
              <a:buFont typeface="Arial"/>
              <a:buChar char="•"/>
            </a:pPr>
            <a:r>
              <a:rPr lang="en-US" sz="2000" dirty="0" smtClean="0"/>
              <a:t>Two 8.4 meter primary mirrors, edge-to-edge 22.7 meters</a:t>
            </a:r>
          </a:p>
          <a:p>
            <a:pPr marL="285750" indent="-285750">
              <a:spcAft>
                <a:spcPts val="400"/>
              </a:spcAft>
              <a:buFont typeface="Arial"/>
              <a:buChar char="•"/>
            </a:pPr>
            <a:r>
              <a:rPr lang="en-US" sz="2000" dirty="0" smtClean="0"/>
              <a:t>Adaptive optics thin shell </a:t>
            </a:r>
            <a:r>
              <a:rPr lang="en-US" sz="2000" dirty="0" err="1" smtClean="0"/>
              <a:t>secondaries</a:t>
            </a:r>
            <a:r>
              <a:rPr lang="en-US" sz="2000" dirty="0" smtClean="0"/>
              <a:t> with </a:t>
            </a:r>
            <a:r>
              <a:rPr lang="en-US" sz="2000" dirty="0" err="1" smtClean="0"/>
              <a:t>Strehl</a:t>
            </a:r>
            <a:r>
              <a:rPr lang="en-US" sz="2000" dirty="0" smtClean="0"/>
              <a:t> ratio of 0.98 at </a:t>
            </a:r>
            <a:r>
              <a:rPr lang="en-US" sz="2000" dirty="0"/>
              <a:t>11 </a:t>
            </a:r>
            <a:r>
              <a:rPr lang="en-US" sz="2000" dirty="0" err="1" smtClean="0"/>
              <a:t>μm</a:t>
            </a:r>
            <a:endParaRPr lang="en-US" sz="2000" dirty="0" smtClean="0"/>
          </a:p>
        </p:txBody>
      </p:sp>
      <p:sp>
        <p:nvSpPr>
          <p:cNvPr id="6" name="TextBox 5"/>
          <p:cNvSpPr txBox="1"/>
          <p:nvPr/>
        </p:nvSpPr>
        <p:spPr>
          <a:xfrm>
            <a:off x="1755154" y="1199406"/>
            <a:ext cx="184666" cy="369332"/>
          </a:xfrm>
          <a:prstGeom prst="rect">
            <a:avLst/>
          </a:prstGeom>
          <a:noFill/>
        </p:spPr>
        <p:txBody>
          <a:bodyPr wrap="none" rtlCol="0">
            <a:spAutoFit/>
          </a:bodyPr>
          <a:lstStyle/>
          <a:p>
            <a:endParaRPr lang="en-US" dirty="0"/>
          </a:p>
        </p:txBody>
      </p:sp>
      <p:pic>
        <p:nvPicPr>
          <p:cNvPr id="4" name="Picture 3" descr="lbt photo.jpg"/>
          <p:cNvPicPr>
            <a:picLocks noChangeAspect="1"/>
          </p:cNvPicPr>
          <p:nvPr/>
        </p:nvPicPr>
        <p:blipFill rotWithShape="1">
          <a:blip r:embed="rId3">
            <a:extLst>
              <a:ext uri="{28A0092B-C50C-407E-A947-70E740481C1C}">
                <a14:useLocalDpi xmlns:a14="http://schemas.microsoft.com/office/drawing/2010/main" val="0"/>
              </a:ext>
            </a:extLst>
          </a:blip>
          <a:srcRect l="17185" t="5235" r="6627" b="28216"/>
          <a:stretch/>
        </p:blipFill>
        <p:spPr>
          <a:xfrm>
            <a:off x="2034560" y="1199406"/>
            <a:ext cx="5051183" cy="3309094"/>
          </a:xfrm>
          <a:prstGeom prst="rect">
            <a:avLst/>
          </a:prstGeom>
        </p:spPr>
      </p:pic>
    </p:spTree>
    <p:extLst>
      <p:ext uri="{BB962C8B-B14F-4D97-AF65-F5344CB8AC3E}">
        <p14:creationId xmlns:p14="http://schemas.microsoft.com/office/powerpoint/2010/main" val="708971658"/>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2300"/>
            <a:ext cx="8229600" cy="744414"/>
          </a:xfrm>
        </p:spPr>
        <p:txBody>
          <a:bodyPr/>
          <a:lstStyle/>
          <a:p>
            <a:r>
              <a:rPr lang="en-US" sz="2800" b="1" dirty="0" smtClean="0"/>
              <a:t>LBT Interferometer (LBTI)</a:t>
            </a:r>
            <a:endParaRPr lang="en-US" sz="2800" b="1" dirty="0"/>
          </a:p>
        </p:txBody>
      </p:sp>
      <p:sp>
        <p:nvSpPr>
          <p:cNvPr id="5" name="TextBox 4"/>
          <p:cNvSpPr txBox="1"/>
          <p:nvPr/>
        </p:nvSpPr>
        <p:spPr>
          <a:xfrm>
            <a:off x="355600" y="5320846"/>
            <a:ext cx="8490731" cy="1118255"/>
          </a:xfrm>
          <a:prstGeom prst="rect">
            <a:avLst/>
          </a:prstGeom>
          <a:noFill/>
        </p:spPr>
        <p:txBody>
          <a:bodyPr wrap="square" rtlCol="0">
            <a:spAutoFit/>
          </a:bodyPr>
          <a:lstStyle/>
          <a:p>
            <a:pPr marL="285750" indent="-285750">
              <a:spcAft>
                <a:spcPts val="400"/>
              </a:spcAft>
              <a:buFont typeface="Arial"/>
              <a:buChar char="•"/>
            </a:pPr>
            <a:r>
              <a:rPr lang="en-US" sz="2000" dirty="0" smtClean="0"/>
              <a:t>Cryogenically cooled beam train</a:t>
            </a:r>
          </a:p>
          <a:p>
            <a:pPr marL="285750" indent="-285750">
              <a:spcAft>
                <a:spcPts val="400"/>
              </a:spcAft>
              <a:buFont typeface="Arial"/>
              <a:buChar char="•"/>
            </a:pPr>
            <a:r>
              <a:rPr lang="en-US" sz="2000" dirty="0"/>
              <a:t>Slow alignment mechanisms and </a:t>
            </a:r>
            <a:r>
              <a:rPr lang="en-US" sz="2000" dirty="0" smtClean="0"/>
              <a:t>atmospheric phase, tip</a:t>
            </a:r>
            <a:r>
              <a:rPr lang="en-US" sz="2000" dirty="0"/>
              <a:t>/tilt </a:t>
            </a:r>
            <a:r>
              <a:rPr lang="en-US" sz="2000" dirty="0" smtClean="0"/>
              <a:t>correction</a:t>
            </a:r>
          </a:p>
          <a:p>
            <a:pPr marL="285750" indent="-285750">
              <a:spcAft>
                <a:spcPts val="400"/>
              </a:spcAft>
              <a:buFont typeface="Arial"/>
              <a:buChar char="•"/>
            </a:pPr>
            <a:r>
              <a:rPr lang="en-US" sz="2000" dirty="0"/>
              <a:t>Rigid e</a:t>
            </a:r>
            <a:r>
              <a:rPr lang="en-US" sz="2000" dirty="0" smtClean="0"/>
              <a:t>xternal structure</a:t>
            </a:r>
          </a:p>
        </p:txBody>
      </p:sp>
      <p:sp>
        <p:nvSpPr>
          <p:cNvPr id="6" name="TextBox 5"/>
          <p:cNvSpPr txBox="1"/>
          <p:nvPr/>
        </p:nvSpPr>
        <p:spPr>
          <a:xfrm>
            <a:off x="1755154" y="1199406"/>
            <a:ext cx="184666" cy="369332"/>
          </a:xfrm>
          <a:prstGeom prst="rect">
            <a:avLst/>
          </a:prstGeom>
          <a:noFill/>
        </p:spPr>
        <p:txBody>
          <a:bodyPr wrap="none" rtlCol="0">
            <a:spAutoFit/>
          </a:bodyPr>
          <a:lstStyle/>
          <a:p>
            <a:endParaRPr lang="en-US" dirty="0"/>
          </a:p>
        </p:txBody>
      </p:sp>
      <p:pic>
        <p:nvPicPr>
          <p:cNvPr id="3" name="Picture 2" descr="LBTI photo.pdf"/>
          <p:cNvPicPr>
            <a:picLocks noChangeAspect="1"/>
          </p:cNvPicPr>
          <p:nvPr/>
        </p:nvPicPr>
        <p:blipFill rotWithShape="1">
          <a:blip r:embed="rId3">
            <a:extLst>
              <a:ext uri="{28A0092B-C50C-407E-A947-70E740481C1C}">
                <a14:useLocalDpi xmlns:a14="http://schemas.microsoft.com/office/drawing/2010/main" val="0"/>
              </a:ext>
            </a:extLst>
          </a:blip>
          <a:srcRect l="13404" t="15997" r="21586" b="31999"/>
          <a:stretch/>
        </p:blipFill>
        <p:spPr>
          <a:xfrm>
            <a:off x="1304035" y="1199406"/>
            <a:ext cx="6627183" cy="4096040"/>
          </a:xfrm>
          <a:prstGeom prst="rect">
            <a:avLst/>
          </a:prstGeom>
        </p:spPr>
      </p:pic>
      <p:cxnSp>
        <p:nvCxnSpPr>
          <p:cNvPr id="8" name="Straight Arrow Connector 7"/>
          <p:cNvCxnSpPr/>
          <p:nvPr/>
        </p:nvCxnSpPr>
        <p:spPr bwMode="auto">
          <a:xfrm>
            <a:off x="5003800" y="1868627"/>
            <a:ext cx="2133600" cy="4886"/>
          </a:xfrm>
          <a:prstGeom prst="straightConnector1">
            <a:avLst/>
          </a:prstGeom>
          <a:blipFill dpi="0" rotWithShape="0">
            <a:blip r:embed="rId4"/>
            <a:srcRect/>
            <a:tile tx="0" ty="0" sx="100000" sy="100000" flip="none" algn="tl"/>
          </a:blipFill>
          <a:ln w="38100" cap="flat" cmpd="sng" algn="ctr">
            <a:solidFill>
              <a:schemeClr val="bg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 name="Straight Arrow Connector 8"/>
          <p:cNvCxnSpPr/>
          <p:nvPr/>
        </p:nvCxnSpPr>
        <p:spPr bwMode="auto">
          <a:xfrm flipH="1">
            <a:off x="2095500" y="1873513"/>
            <a:ext cx="2133600" cy="0"/>
          </a:xfrm>
          <a:prstGeom prst="straightConnector1">
            <a:avLst/>
          </a:prstGeom>
          <a:blipFill dpi="0" rotWithShape="0">
            <a:blip r:embed="rId4"/>
            <a:srcRect/>
            <a:tile tx="0" ty="0" sx="100000" sy="100000" flip="none" algn="tl"/>
          </a:blipFill>
          <a:ln w="38100" cap="flat" cmpd="sng" algn="ctr">
            <a:solidFill>
              <a:schemeClr val="bg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6" name="TextBox 15"/>
          <p:cNvSpPr txBox="1"/>
          <p:nvPr/>
        </p:nvSpPr>
        <p:spPr>
          <a:xfrm>
            <a:off x="4279900" y="1698114"/>
            <a:ext cx="710270" cy="276999"/>
          </a:xfrm>
          <a:prstGeom prst="rect">
            <a:avLst/>
          </a:prstGeom>
          <a:noFill/>
        </p:spPr>
        <p:txBody>
          <a:bodyPr wrap="none" lIns="0" tIns="0" rIns="0" bIns="0" rtlCol="0">
            <a:spAutoFit/>
          </a:bodyPr>
          <a:lstStyle/>
          <a:p>
            <a:r>
              <a:rPr lang="en-US" dirty="0" smtClean="0">
                <a:solidFill>
                  <a:schemeClr val="bg1"/>
                </a:solidFill>
              </a:rPr>
              <a:t>4.13 m</a:t>
            </a:r>
            <a:endParaRPr lang="en-US" dirty="0">
              <a:solidFill>
                <a:schemeClr val="bg1"/>
              </a:solidFill>
            </a:endParaRPr>
          </a:p>
        </p:txBody>
      </p:sp>
      <p:cxnSp>
        <p:nvCxnSpPr>
          <p:cNvPr id="17" name="Straight Arrow Connector 16"/>
          <p:cNvCxnSpPr/>
          <p:nvPr/>
        </p:nvCxnSpPr>
        <p:spPr bwMode="auto">
          <a:xfrm flipV="1">
            <a:off x="1939820" y="1366714"/>
            <a:ext cx="0" cy="1655886"/>
          </a:xfrm>
          <a:prstGeom prst="straightConnector1">
            <a:avLst/>
          </a:prstGeom>
          <a:blipFill dpi="0" rotWithShape="0">
            <a:blip r:embed="rId4"/>
            <a:srcRect/>
            <a:tile tx="0" ty="0" sx="100000" sy="100000" flip="none" algn="tl"/>
          </a:blipFill>
          <a:ln w="38100" cap="flat" cmpd="sng" algn="ctr">
            <a:solidFill>
              <a:schemeClr val="bg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0" name="Straight Arrow Connector 19"/>
          <p:cNvCxnSpPr/>
          <p:nvPr/>
        </p:nvCxnSpPr>
        <p:spPr bwMode="auto">
          <a:xfrm>
            <a:off x="1945960" y="3441699"/>
            <a:ext cx="0" cy="1651001"/>
          </a:xfrm>
          <a:prstGeom prst="straightConnector1">
            <a:avLst/>
          </a:prstGeom>
          <a:blipFill dpi="0" rotWithShape="0">
            <a:blip r:embed="rId4"/>
            <a:srcRect/>
            <a:tile tx="0" ty="0" sx="100000" sy="100000" flip="none" algn="tl"/>
          </a:blipFill>
          <a:ln w="38100" cap="flat" cmpd="sng" algn="ctr">
            <a:solidFill>
              <a:schemeClr val="bg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3" name="TextBox 22"/>
          <p:cNvSpPr txBox="1"/>
          <p:nvPr/>
        </p:nvSpPr>
        <p:spPr>
          <a:xfrm>
            <a:off x="1696885" y="3075800"/>
            <a:ext cx="581927" cy="276999"/>
          </a:xfrm>
          <a:prstGeom prst="rect">
            <a:avLst/>
          </a:prstGeom>
          <a:noFill/>
        </p:spPr>
        <p:txBody>
          <a:bodyPr wrap="none" lIns="0" tIns="0" rIns="0" bIns="0" rtlCol="0">
            <a:spAutoFit/>
          </a:bodyPr>
          <a:lstStyle/>
          <a:p>
            <a:r>
              <a:rPr lang="en-US" dirty="0" smtClean="0">
                <a:solidFill>
                  <a:schemeClr val="bg1"/>
                </a:solidFill>
              </a:rPr>
              <a:t>3.6 m</a:t>
            </a:r>
            <a:endParaRPr lang="en-US" dirty="0">
              <a:solidFill>
                <a:schemeClr val="bg1"/>
              </a:solidFill>
            </a:endParaRPr>
          </a:p>
        </p:txBody>
      </p:sp>
    </p:spTree>
    <p:extLst>
      <p:ext uri="{BB962C8B-B14F-4D97-AF65-F5344CB8AC3E}">
        <p14:creationId xmlns:p14="http://schemas.microsoft.com/office/powerpoint/2010/main" val="1209207203"/>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2300"/>
            <a:ext cx="8229600" cy="577106"/>
          </a:xfrm>
        </p:spPr>
        <p:txBody>
          <a:bodyPr/>
          <a:lstStyle/>
          <a:p>
            <a:r>
              <a:rPr lang="en-US" sz="2800" b="1" dirty="0" smtClean="0"/>
              <a:t>LBTI Components</a:t>
            </a:r>
            <a:endParaRPr lang="en-US" sz="2800" b="1" dirty="0"/>
          </a:p>
        </p:txBody>
      </p:sp>
      <p:sp>
        <p:nvSpPr>
          <p:cNvPr id="6" name="TextBox 5"/>
          <p:cNvSpPr txBox="1"/>
          <p:nvPr/>
        </p:nvSpPr>
        <p:spPr>
          <a:xfrm>
            <a:off x="1755154" y="1199406"/>
            <a:ext cx="184666" cy="369332"/>
          </a:xfrm>
          <a:prstGeom prst="rect">
            <a:avLst/>
          </a:prstGeom>
          <a:noFill/>
        </p:spPr>
        <p:txBody>
          <a:bodyPr wrap="none" rtlCol="0">
            <a:spAutoFit/>
          </a:bodyPr>
          <a:lstStyle/>
          <a:p>
            <a:endParaRPr lang="en-US" dirty="0"/>
          </a:p>
        </p:txBody>
      </p:sp>
      <p:sp>
        <p:nvSpPr>
          <p:cNvPr id="8" name="Oval 7"/>
          <p:cNvSpPr/>
          <p:nvPr/>
        </p:nvSpPr>
        <p:spPr bwMode="auto">
          <a:xfrm>
            <a:off x="6465200" y="4199217"/>
            <a:ext cx="1024619" cy="1024551"/>
          </a:xfrm>
          <a:prstGeom prst="ellipse">
            <a:avLst/>
          </a:prstGeom>
          <a:noFill/>
          <a:ln w="254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000000"/>
              </a:solidFill>
              <a:effectLst/>
              <a:latin typeface="Helvetica Neue" charset="0"/>
              <a:ea typeface="ヒラギノ角ゴ ProN W3" charset="0"/>
              <a:cs typeface="ヒラギノ角ゴ ProN W3" charset="0"/>
              <a:sym typeface="Helvetica Neue" charset="0"/>
            </a:endParaRPr>
          </a:p>
        </p:txBody>
      </p:sp>
      <p:sp>
        <p:nvSpPr>
          <p:cNvPr id="3" name="TextBox 2"/>
          <p:cNvSpPr txBox="1"/>
          <p:nvPr/>
        </p:nvSpPr>
        <p:spPr>
          <a:xfrm>
            <a:off x="4034366" y="5714832"/>
            <a:ext cx="717652" cy="206210"/>
          </a:xfrm>
          <a:prstGeom prst="rect">
            <a:avLst/>
          </a:prstGeom>
          <a:solidFill>
            <a:schemeClr val="bg1"/>
          </a:solidFill>
        </p:spPr>
        <p:txBody>
          <a:bodyPr wrap="none" lIns="91440" tIns="18288" rIns="91440" bIns="18288" rtlCol="0">
            <a:spAutoFit/>
          </a:bodyPr>
          <a:lstStyle/>
          <a:p>
            <a:r>
              <a:rPr lang="en-US" sz="1100" dirty="0" smtClean="0">
                <a:latin typeface="Arial"/>
                <a:cs typeface="Arial"/>
              </a:rPr>
              <a:t>(2-5 </a:t>
            </a:r>
            <a:r>
              <a:rPr lang="en-US" sz="1100" dirty="0">
                <a:latin typeface="Arial"/>
                <a:cs typeface="Arial"/>
              </a:rPr>
              <a:t>u</a:t>
            </a:r>
            <a:r>
              <a:rPr lang="en-US" sz="1100" dirty="0" smtClean="0">
                <a:latin typeface="Arial"/>
                <a:cs typeface="Arial"/>
              </a:rPr>
              <a:t>m) </a:t>
            </a:r>
            <a:endParaRPr lang="en-US" sz="1100" dirty="0">
              <a:latin typeface="Arial"/>
              <a:cs typeface="Arial"/>
            </a:endParaRPr>
          </a:p>
        </p:txBody>
      </p:sp>
      <p:pic>
        <p:nvPicPr>
          <p:cNvPr id="9" name="Picture 8" descr="lbti drawing.pdf"/>
          <p:cNvPicPr>
            <a:picLocks noChangeAspect="1"/>
          </p:cNvPicPr>
          <p:nvPr/>
        </p:nvPicPr>
        <p:blipFill rotWithShape="1">
          <a:blip r:embed="rId3">
            <a:extLst>
              <a:ext uri="{28A0092B-C50C-407E-A947-70E740481C1C}">
                <a14:useLocalDpi xmlns:a14="http://schemas.microsoft.com/office/drawing/2010/main" val="0"/>
              </a:ext>
            </a:extLst>
          </a:blip>
          <a:srcRect l="4282" t="16591" r="5614" b="6889"/>
          <a:stretch/>
        </p:blipFill>
        <p:spPr>
          <a:xfrm>
            <a:off x="713423" y="1322687"/>
            <a:ext cx="7635859" cy="5010912"/>
          </a:xfrm>
          <a:prstGeom prst="rect">
            <a:avLst/>
          </a:prstGeom>
        </p:spPr>
      </p:pic>
      <p:sp>
        <p:nvSpPr>
          <p:cNvPr id="4" name="TextBox 3"/>
          <p:cNvSpPr txBox="1"/>
          <p:nvPr/>
        </p:nvSpPr>
        <p:spPr>
          <a:xfrm>
            <a:off x="4044567" y="5731358"/>
            <a:ext cx="731214" cy="195438"/>
          </a:xfrm>
          <a:prstGeom prst="rect">
            <a:avLst/>
          </a:prstGeom>
          <a:solidFill>
            <a:schemeClr val="bg1"/>
          </a:solidFill>
        </p:spPr>
        <p:txBody>
          <a:bodyPr wrap="none" lIns="91440" tIns="9144" rIns="91440" bIns="9144" rtlCol="0">
            <a:spAutoFit/>
          </a:bodyPr>
          <a:lstStyle/>
          <a:p>
            <a:r>
              <a:rPr lang="en-US" sz="1150" dirty="0" smtClean="0"/>
              <a:t>(1-5 um)</a:t>
            </a:r>
            <a:endParaRPr lang="en-US" sz="1150" dirty="0"/>
          </a:p>
        </p:txBody>
      </p:sp>
      <p:sp>
        <p:nvSpPr>
          <p:cNvPr id="5" name="Oval 4"/>
          <p:cNvSpPr/>
          <p:nvPr/>
        </p:nvSpPr>
        <p:spPr bwMode="auto">
          <a:xfrm>
            <a:off x="6477839" y="4254942"/>
            <a:ext cx="993837" cy="914400"/>
          </a:xfrm>
          <a:prstGeom prst="ellipse">
            <a:avLst/>
          </a:prstGeom>
          <a:noFill/>
          <a:ln w="254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000000"/>
              </a:solidFill>
              <a:effectLst/>
              <a:latin typeface="Helvetica Neue" charset="0"/>
              <a:ea typeface="ヒラギノ角ゴ ProN W3" charset="0"/>
              <a:cs typeface="ヒラギノ角ゴ ProN W3" charset="0"/>
              <a:sym typeface="Helvetica Neue" charset="0"/>
            </a:endParaRPr>
          </a:p>
        </p:txBody>
      </p:sp>
    </p:spTree>
    <p:extLst>
      <p:ext uri="{BB962C8B-B14F-4D97-AF65-F5344CB8AC3E}">
        <p14:creationId xmlns:p14="http://schemas.microsoft.com/office/powerpoint/2010/main" val="1068709291"/>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109"/>
            <a:ext cx="8229600" cy="1188596"/>
          </a:xfrm>
        </p:spPr>
        <p:txBody>
          <a:bodyPr/>
          <a:lstStyle/>
          <a:p>
            <a:pPr>
              <a:spcBef>
                <a:spcPts val="0"/>
              </a:spcBef>
              <a:spcAft>
                <a:spcPts val="1800"/>
              </a:spcAft>
            </a:pPr>
            <a:r>
              <a:rPr lang="en-US" sz="3200" b="1" dirty="0" smtClean="0"/>
              <a:t>2. The Instrument</a:t>
            </a:r>
            <a:r>
              <a:rPr lang="en-US" sz="1200" b="1" dirty="0" smtClean="0"/>
              <a:t/>
            </a:r>
            <a:br>
              <a:rPr lang="en-US" sz="1200" b="1" dirty="0" smtClean="0"/>
            </a:br>
            <a:r>
              <a:rPr lang="en-US" sz="1200" b="1" dirty="0" smtClean="0"/>
              <a:t>  </a:t>
            </a:r>
            <a:r>
              <a:rPr lang="en-US" sz="2800" b="1" dirty="0"/>
              <a:t/>
            </a:r>
            <a:br>
              <a:rPr lang="en-US" sz="2800" b="1" dirty="0"/>
            </a:br>
            <a:r>
              <a:rPr lang="en-US" sz="2600" b="1" dirty="0" smtClean="0"/>
              <a:t>Nulling Optimized Mid-Infrared Camera (NOMIC)</a:t>
            </a:r>
            <a:endParaRPr lang="en-US" sz="2600" b="1" dirty="0"/>
          </a:p>
        </p:txBody>
      </p:sp>
      <p:sp>
        <p:nvSpPr>
          <p:cNvPr id="6" name="TextBox 5"/>
          <p:cNvSpPr txBox="1"/>
          <p:nvPr/>
        </p:nvSpPr>
        <p:spPr>
          <a:xfrm>
            <a:off x="1755154" y="1199406"/>
            <a:ext cx="184666" cy="369332"/>
          </a:xfrm>
          <a:prstGeom prst="rect">
            <a:avLst/>
          </a:prstGeom>
          <a:noFill/>
        </p:spPr>
        <p:txBody>
          <a:bodyPr wrap="none" rtlCol="0">
            <a:spAutoFit/>
          </a:bodyPr>
          <a:lstStyle/>
          <a:p>
            <a:endParaRPr lang="en-US" dirty="0"/>
          </a:p>
        </p:txBody>
      </p:sp>
      <p:sp>
        <p:nvSpPr>
          <p:cNvPr id="8" name="Oval 7"/>
          <p:cNvSpPr/>
          <p:nvPr/>
        </p:nvSpPr>
        <p:spPr bwMode="auto">
          <a:xfrm>
            <a:off x="6465200" y="4199217"/>
            <a:ext cx="1024619" cy="1024551"/>
          </a:xfrm>
          <a:prstGeom prst="ellipse">
            <a:avLst/>
          </a:prstGeom>
          <a:noFill/>
          <a:ln w="254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000000"/>
              </a:solidFill>
              <a:effectLst/>
              <a:latin typeface="Helvetica Neue" charset="0"/>
              <a:ea typeface="ヒラギノ角ゴ ProN W3" charset="0"/>
              <a:cs typeface="ヒラギノ角ゴ ProN W3" charset="0"/>
              <a:sym typeface="Helvetica Neue" charset="0"/>
            </a:endParaRPr>
          </a:p>
        </p:txBody>
      </p:sp>
      <p:sp>
        <p:nvSpPr>
          <p:cNvPr id="10" name="TextBox 9"/>
          <p:cNvSpPr txBox="1"/>
          <p:nvPr/>
        </p:nvSpPr>
        <p:spPr>
          <a:xfrm>
            <a:off x="457200" y="5108490"/>
            <a:ext cx="8389131" cy="1354217"/>
          </a:xfrm>
          <a:prstGeom prst="rect">
            <a:avLst/>
          </a:prstGeom>
          <a:noFill/>
        </p:spPr>
        <p:txBody>
          <a:bodyPr wrap="square" rtlCol="0">
            <a:spAutoFit/>
          </a:bodyPr>
          <a:lstStyle/>
          <a:p>
            <a:pPr marL="285750" indent="-285750">
              <a:spcAft>
                <a:spcPts val="400"/>
              </a:spcAft>
              <a:buFont typeface="Arial"/>
              <a:buChar char="•"/>
            </a:pPr>
            <a:r>
              <a:rPr lang="en-US" dirty="0" smtClean="0"/>
              <a:t>Array: Raytheon Aquarius </a:t>
            </a:r>
            <a:r>
              <a:rPr lang="en-US" dirty="0" err="1" smtClean="0"/>
              <a:t>Si:As</a:t>
            </a:r>
            <a:r>
              <a:rPr lang="en-US" dirty="0" smtClean="0"/>
              <a:t> 1024x1024 with 30 </a:t>
            </a:r>
            <a:r>
              <a:rPr lang="en-US" dirty="0" err="1" smtClean="0"/>
              <a:t>μm</a:t>
            </a:r>
            <a:r>
              <a:rPr lang="en-US" dirty="0" smtClean="0"/>
              <a:t> pixels</a:t>
            </a:r>
          </a:p>
          <a:p>
            <a:pPr marL="285750" indent="-285750">
              <a:spcAft>
                <a:spcPts val="400"/>
              </a:spcAft>
              <a:buFont typeface="Arial"/>
              <a:buChar char="•"/>
            </a:pPr>
            <a:r>
              <a:rPr lang="en-US" dirty="0" smtClean="0"/>
              <a:t>Field of view:  12 </a:t>
            </a:r>
            <a:r>
              <a:rPr lang="en-US" dirty="0" err="1" smtClean="0"/>
              <a:t>arcseconds</a:t>
            </a:r>
            <a:r>
              <a:rPr lang="en-US" dirty="0"/>
              <a:t> </a:t>
            </a:r>
            <a:r>
              <a:rPr lang="en-US" dirty="0" smtClean="0"/>
              <a:t>       Pixel scale:  0.018 </a:t>
            </a:r>
            <a:r>
              <a:rPr lang="en-US" dirty="0" err="1" smtClean="0"/>
              <a:t>arcseconds</a:t>
            </a:r>
            <a:r>
              <a:rPr lang="en-US" dirty="0" smtClean="0"/>
              <a:t>/pixel</a:t>
            </a:r>
          </a:p>
          <a:p>
            <a:pPr marL="285750" indent="-285750">
              <a:spcAft>
                <a:spcPts val="400"/>
              </a:spcAft>
              <a:buFont typeface="Arial"/>
              <a:buChar char="•"/>
            </a:pPr>
            <a:r>
              <a:rPr lang="en-US" dirty="0" err="1" smtClean="0"/>
              <a:t>λ</a:t>
            </a:r>
            <a:r>
              <a:rPr lang="en-US" dirty="0" smtClean="0"/>
              <a:t>/D individual aperture at </a:t>
            </a:r>
            <a:r>
              <a:rPr lang="en-US" dirty="0"/>
              <a:t>11 </a:t>
            </a:r>
            <a:r>
              <a:rPr lang="en-US" dirty="0" err="1" smtClean="0"/>
              <a:t>μm</a:t>
            </a:r>
            <a:r>
              <a:rPr lang="en-US" dirty="0" smtClean="0"/>
              <a:t>:      0.27 </a:t>
            </a:r>
            <a:r>
              <a:rPr lang="en-US" dirty="0" err="1" smtClean="0"/>
              <a:t>arcseconds</a:t>
            </a:r>
            <a:r>
              <a:rPr lang="en-US" dirty="0" smtClean="0"/>
              <a:t>   15 pixels</a:t>
            </a:r>
          </a:p>
          <a:p>
            <a:pPr marL="285750" indent="-285750">
              <a:spcAft>
                <a:spcPts val="400"/>
              </a:spcAft>
              <a:buFont typeface="Arial"/>
              <a:buChar char="•"/>
            </a:pPr>
            <a:r>
              <a:rPr lang="en-US" dirty="0" err="1"/>
              <a:t>λ</a:t>
            </a:r>
            <a:r>
              <a:rPr lang="en-US" dirty="0"/>
              <a:t>/D  </a:t>
            </a:r>
            <a:r>
              <a:rPr lang="en-US" dirty="0" err="1" smtClean="0"/>
              <a:t>Fizeau</a:t>
            </a:r>
            <a:r>
              <a:rPr lang="en-US" dirty="0" smtClean="0"/>
              <a:t> interferometry at </a:t>
            </a:r>
            <a:r>
              <a:rPr lang="en-US" dirty="0"/>
              <a:t>11 </a:t>
            </a:r>
            <a:r>
              <a:rPr lang="en-US" dirty="0" err="1"/>
              <a:t>μm</a:t>
            </a:r>
            <a:r>
              <a:rPr lang="en-US" dirty="0"/>
              <a:t>: </a:t>
            </a:r>
            <a:r>
              <a:rPr lang="en-US" dirty="0" smtClean="0"/>
              <a:t>0.10 </a:t>
            </a:r>
            <a:r>
              <a:rPr lang="en-US" dirty="0" err="1" smtClean="0"/>
              <a:t>arcseconds</a:t>
            </a:r>
            <a:r>
              <a:rPr lang="en-US" dirty="0" smtClean="0"/>
              <a:t>     5.5 pixels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5154" y="1779171"/>
            <a:ext cx="5098097" cy="335240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751650" y="4861572"/>
            <a:ext cx="461665" cy="230832"/>
          </a:xfrm>
          <a:prstGeom prst="rect">
            <a:avLst/>
          </a:prstGeom>
          <a:solidFill>
            <a:schemeClr val="bg1"/>
          </a:solidFill>
        </p:spPr>
        <p:txBody>
          <a:bodyPr wrap="none" lIns="0" tIns="45720" rIns="0" bIns="45720" rtlCol="0">
            <a:spAutoFit/>
          </a:bodyPr>
          <a:lstStyle/>
          <a:p>
            <a:r>
              <a:rPr lang="en-US" sz="900" dirty="0" smtClean="0"/>
              <a:t>Aquarius</a:t>
            </a:r>
            <a:endParaRPr lang="en-US" sz="900" dirty="0"/>
          </a:p>
        </p:txBody>
      </p:sp>
      <p:sp>
        <p:nvSpPr>
          <p:cNvPr id="3" name="Oval 2"/>
          <p:cNvSpPr/>
          <p:nvPr/>
        </p:nvSpPr>
        <p:spPr bwMode="auto">
          <a:xfrm>
            <a:off x="5586549" y="4531372"/>
            <a:ext cx="1284151" cy="653318"/>
          </a:xfrm>
          <a:prstGeom prst="ellipse">
            <a:avLst/>
          </a:prstGeom>
          <a:noFill/>
          <a:ln w="254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000000"/>
              </a:solidFill>
              <a:effectLst/>
              <a:latin typeface="Helvetica Neue" charset="0"/>
              <a:ea typeface="ヒラギノ角ゴ ProN W3" charset="0"/>
              <a:cs typeface="ヒラギノ角ゴ ProN W3" charset="0"/>
              <a:sym typeface="Helvetica Neue" charset="0"/>
            </a:endParaRPr>
          </a:p>
        </p:txBody>
      </p:sp>
      <p:sp>
        <p:nvSpPr>
          <p:cNvPr id="9" name="Oval 8"/>
          <p:cNvSpPr/>
          <p:nvPr/>
        </p:nvSpPr>
        <p:spPr bwMode="auto">
          <a:xfrm>
            <a:off x="1939820" y="3035299"/>
            <a:ext cx="1171680" cy="1163917"/>
          </a:xfrm>
          <a:prstGeom prst="ellipse">
            <a:avLst/>
          </a:prstGeom>
          <a:noFill/>
          <a:ln w="254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000000"/>
              </a:solidFill>
              <a:effectLst/>
              <a:latin typeface="Helvetica Neue" charset="0"/>
              <a:ea typeface="ヒラギノ角ゴ ProN W3" charset="0"/>
              <a:cs typeface="ヒラギノ角ゴ ProN W3" charset="0"/>
              <a:sym typeface="Helvetica Neue" charset="0"/>
            </a:endParaRPr>
          </a:p>
        </p:txBody>
      </p:sp>
    </p:spTree>
    <p:extLst>
      <p:ext uri="{BB962C8B-B14F-4D97-AF65-F5344CB8AC3E}">
        <p14:creationId xmlns:p14="http://schemas.microsoft.com/office/powerpoint/2010/main" val="793911165"/>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2300"/>
            <a:ext cx="8229600" cy="577106"/>
          </a:xfrm>
        </p:spPr>
        <p:txBody>
          <a:bodyPr/>
          <a:lstStyle/>
          <a:p>
            <a:r>
              <a:rPr lang="en-US" sz="2400" b="1" dirty="0" smtClean="0"/>
              <a:t>NOMIC Array, Electronics, Controller, and Computer</a:t>
            </a:r>
            <a:endParaRPr lang="en-US" sz="2400" b="1" dirty="0"/>
          </a:p>
        </p:txBody>
      </p:sp>
      <p:sp>
        <p:nvSpPr>
          <p:cNvPr id="8" name="Oval 7"/>
          <p:cNvSpPr/>
          <p:nvPr/>
        </p:nvSpPr>
        <p:spPr bwMode="auto">
          <a:xfrm>
            <a:off x="6465200" y="4199217"/>
            <a:ext cx="1024619" cy="1024551"/>
          </a:xfrm>
          <a:prstGeom prst="ellipse">
            <a:avLst/>
          </a:prstGeom>
          <a:noFill/>
          <a:ln w="254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000000"/>
              </a:solidFill>
              <a:effectLst/>
              <a:latin typeface="Helvetica Neue" charset="0"/>
              <a:ea typeface="ヒラギノ角ゴ ProN W3" charset="0"/>
              <a:cs typeface="ヒラギノ角ゴ ProN W3" charset="0"/>
              <a:sym typeface="Helvetica Neue" charset="0"/>
            </a:endParaRPr>
          </a:p>
        </p:txBody>
      </p:sp>
      <p:sp>
        <p:nvSpPr>
          <p:cNvPr id="10" name="TextBox 9"/>
          <p:cNvSpPr txBox="1"/>
          <p:nvPr/>
        </p:nvSpPr>
        <p:spPr>
          <a:xfrm>
            <a:off x="324142" y="4828405"/>
            <a:ext cx="8389131" cy="1682512"/>
          </a:xfrm>
          <a:prstGeom prst="rect">
            <a:avLst/>
          </a:prstGeom>
          <a:noFill/>
        </p:spPr>
        <p:txBody>
          <a:bodyPr wrap="square" rtlCol="0">
            <a:spAutoFit/>
          </a:bodyPr>
          <a:lstStyle/>
          <a:p>
            <a:pPr marL="285750" indent="-285750">
              <a:spcAft>
                <a:spcPts val="400"/>
              </a:spcAft>
              <a:buFont typeface="Arial"/>
              <a:buChar char="•"/>
            </a:pPr>
            <a:r>
              <a:rPr lang="en-US" dirty="0" smtClean="0"/>
              <a:t>Array is read in “rolling mode”.  Pixels are reset as they are read</a:t>
            </a:r>
          </a:p>
          <a:p>
            <a:pPr marL="285750" indent="-285750">
              <a:spcAft>
                <a:spcPts val="400"/>
              </a:spcAft>
              <a:buFont typeface="Arial"/>
              <a:buChar char="•"/>
            </a:pPr>
            <a:r>
              <a:rPr lang="en-US" dirty="0" smtClean="0"/>
              <a:t>Sub-array allows each channel reduced size, e.g. 128x256 or 128x128 pixels</a:t>
            </a:r>
          </a:p>
          <a:p>
            <a:pPr marL="285750" indent="-285750">
              <a:spcAft>
                <a:spcPts val="400"/>
              </a:spcAft>
              <a:buFont typeface="Arial"/>
              <a:buChar char="•"/>
            </a:pPr>
            <a:r>
              <a:rPr lang="en-US" dirty="0" smtClean="0"/>
              <a:t>Pixel read speed 2.4 </a:t>
            </a:r>
            <a:r>
              <a:rPr lang="en-US" dirty="0" err="1" smtClean="0"/>
              <a:t>MHz.</a:t>
            </a:r>
            <a:r>
              <a:rPr lang="en-US" dirty="0" smtClean="0"/>
              <a:t>   Full array 65536 pixels per channel</a:t>
            </a:r>
          </a:p>
          <a:p>
            <a:pPr marL="285750" indent="-285750">
              <a:spcAft>
                <a:spcPts val="400"/>
              </a:spcAft>
              <a:buFont typeface="Arial"/>
              <a:buChar char="•"/>
            </a:pPr>
            <a:r>
              <a:rPr lang="en-US" dirty="0" smtClean="0"/>
              <a:t>Full array read 27 msec.  Partial array ≥3 </a:t>
            </a:r>
            <a:r>
              <a:rPr lang="en-US" dirty="0" err="1" smtClean="0"/>
              <a:t>msec</a:t>
            </a:r>
            <a:endParaRPr lang="en-US" dirty="0" smtClean="0"/>
          </a:p>
          <a:p>
            <a:pPr marL="285750" indent="-285750">
              <a:spcAft>
                <a:spcPts val="400"/>
              </a:spcAft>
              <a:buFont typeface="Arial"/>
              <a:buChar char="•"/>
            </a:pPr>
            <a:r>
              <a:rPr lang="en-US" dirty="0" smtClean="0"/>
              <a:t>A/D converter 14 bit</a:t>
            </a:r>
          </a:p>
        </p:txBody>
      </p:sp>
      <p:sp>
        <p:nvSpPr>
          <p:cNvPr id="5" name="TextBox 4"/>
          <p:cNvSpPr txBox="1"/>
          <p:nvPr/>
        </p:nvSpPr>
        <p:spPr>
          <a:xfrm>
            <a:off x="1495723" y="1224806"/>
            <a:ext cx="2404991" cy="830997"/>
          </a:xfrm>
          <a:prstGeom prst="rect">
            <a:avLst/>
          </a:prstGeom>
          <a:noFill/>
          <a:ln w="12700">
            <a:solidFill>
              <a:schemeClr val="tx1"/>
            </a:solidFill>
          </a:ln>
        </p:spPr>
        <p:txBody>
          <a:bodyPr wrap="square" rtlCol="0">
            <a:spAutoFit/>
          </a:bodyPr>
          <a:lstStyle/>
          <a:p>
            <a:r>
              <a:rPr lang="en-US" sz="1600" dirty="0" smtClean="0"/>
              <a:t>16 Array output current sources, Preamplifiers.</a:t>
            </a:r>
          </a:p>
          <a:p>
            <a:r>
              <a:rPr lang="en-US" sz="1600" dirty="0"/>
              <a:t>a</a:t>
            </a:r>
            <a:r>
              <a:rPr lang="en-US" sz="1600" dirty="0" smtClean="0"/>
              <a:t>nd A/D Converters</a:t>
            </a:r>
            <a:endParaRPr lang="en-US" sz="1600" dirty="0"/>
          </a:p>
        </p:txBody>
      </p:sp>
      <p:sp>
        <p:nvSpPr>
          <p:cNvPr id="6" name="TextBox 5"/>
          <p:cNvSpPr txBox="1"/>
          <p:nvPr/>
        </p:nvSpPr>
        <p:spPr>
          <a:xfrm>
            <a:off x="2416181" y="2084226"/>
            <a:ext cx="571500" cy="246221"/>
          </a:xfrm>
          <a:prstGeom prst="rect">
            <a:avLst/>
          </a:prstGeom>
          <a:noFill/>
        </p:spPr>
        <p:txBody>
          <a:bodyPr wrap="square" tIns="0" bIns="0" rtlCol="0">
            <a:spAutoFit/>
          </a:bodyPr>
          <a:lstStyle/>
          <a:p>
            <a:r>
              <a:rPr lang="en-US" sz="1600" dirty="0" smtClean="0">
                <a:latin typeface="Wingdings"/>
                <a:ea typeface="Wingdings"/>
                <a:cs typeface="Wingdings"/>
                <a:sym typeface="Wingdings"/>
              </a:rPr>
              <a:t></a:t>
            </a:r>
            <a:r>
              <a:rPr lang="en-US" sz="1600" dirty="0" smtClean="0">
                <a:sym typeface="Wingdings"/>
              </a:rPr>
              <a:t> </a:t>
            </a:r>
            <a:r>
              <a:rPr lang="en-US" sz="1600" dirty="0" smtClean="0">
                <a:latin typeface="Wingdings"/>
                <a:ea typeface="Wingdings"/>
                <a:cs typeface="Wingdings"/>
                <a:sym typeface="Wingdings"/>
              </a:rPr>
              <a:t></a:t>
            </a:r>
            <a:r>
              <a:rPr lang="en-US" sz="1600" dirty="0">
                <a:sym typeface="Wingdings"/>
              </a:rPr>
              <a:t> </a:t>
            </a:r>
            <a:r>
              <a:rPr lang="en-US" sz="1600" dirty="0" smtClean="0">
                <a:latin typeface="Wingdings"/>
                <a:ea typeface="Wingdings"/>
                <a:cs typeface="Wingdings"/>
                <a:sym typeface="Wingdings"/>
              </a:rPr>
              <a:t></a:t>
            </a:r>
            <a:r>
              <a:rPr lang="en-US" sz="1600" dirty="0" smtClean="0"/>
              <a:t> </a:t>
            </a:r>
            <a:endParaRPr lang="en-US" sz="1600" dirty="0"/>
          </a:p>
        </p:txBody>
      </p:sp>
      <p:sp>
        <p:nvSpPr>
          <p:cNvPr id="26" name="TextBox 25"/>
          <p:cNvSpPr txBox="1"/>
          <p:nvPr/>
        </p:nvSpPr>
        <p:spPr>
          <a:xfrm>
            <a:off x="5211081" y="1217767"/>
            <a:ext cx="1904100" cy="830997"/>
          </a:xfrm>
          <a:prstGeom prst="rect">
            <a:avLst/>
          </a:prstGeom>
          <a:noFill/>
          <a:ln w="12700">
            <a:solidFill>
              <a:schemeClr val="tx1"/>
            </a:solidFill>
          </a:ln>
        </p:spPr>
        <p:txBody>
          <a:bodyPr wrap="square" rtlCol="0">
            <a:spAutoFit/>
          </a:bodyPr>
          <a:lstStyle/>
          <a:p>
            <a:r>
              <a:rPr lang="en-US" sz="1600" dirty="0" smtClean="0"/>
              <a:t>FPGA Formatting </a:t>
            </a:r>
          </a:p>
          <a:p>
            <a:r>
              <a:rPr lang="en-US" sz="1600" dirty="0" smtClean="0"/>
              <a:t>Co-adding</a:t>
            </a:r>
          </a:p>
          <a:p>
            <a:r>
              <a:rPr lang="en-US" sz="1600" dirty="0" smtClean="0"/>
              <a:t>Data Transfer</a:t>
            </a:r>
            <a:endParaRPr lang="en-US" sz="1600" dirty="0"/>
          </a:p>
        </p:txBody>
      </p:sp>
      <p:sp>
        <p:nvSpPr>
          <p:cNvPr id="28" name="TextBox 27"/>
          <p:cNvSpPr txBox="1"/>
          <p:nvPr/>
        </p:nvSpPr>
        <p:spPr>
          <a:xfrm>
            <a:off x="4639581" y="2654300"/>
            <a:ext cx="2895600" cy="1077218"/>
          </a:xfrm>
          <a:prstGeom prst="rect">
            <a:avLst/>
          </a:prstGeom>
          <a:noFill/>
          <a:ln w="12700">
            <a:solidFill>
              <a:schemeClr val="tx1"/>
            </a:solidFill>
          </a:ln>
        </p:spPr>
        <p:txBody>
          <a:bodyPr wrap="square" rtlCol="0">
            <a:spAutoFit/>
          </a:bodyPr>
          <a:lstStyle/>
          <a:p>
            <a:pPr algn="ctr"/>
            <a:r>
              <a:rPr lang="en-US" sz="1600" dirty="0" smtClean="0"/>
              <a:t>PC </a:t>
            </a:r>
          </a:p>
          <a:p>
            <a:r>
              <a:rPr lang="en-US" sz="1600" dirty="0" smtClean="0"/>
              <a:t>De-interlacing</a:t>
            </a:r>
          </a:p>
          <a:p>
            <a:r>
              <a:rPr lang="en-US" sz="1600" dirty="0" smtClean="0"/>
              <a:t>Saving</a:t>
            </a:r>
          </a:p>
          <a:p>
            <a:r>
              <a:rPr lang="en-US" sz="1600" dirty="0" smtClean="0"/>
              <a:t>Quick look display &amp; analysis</a:t>
            </a:r>
            <a:endParaRPr lang="en-US" sz="1600" dirty="0"/>
          </a:p>
        </p:txBody>
      </p:sp>
      <p:cxnSp>
        <p:nvCxnSpPr>
          <p:cNvPr id="15" name="Straight Arrow Connector 14"/>
          <p:cNvCxnSpPr>
            <a:endCxn id="28" idx="0"/>
          </p:cNvCxnSpPr>
          <p:nvPr/>
        </p:nvCxnSpPr>
        <p:spPr bwMode="auto">
          <a:xfrm>
            <a:off x="6087381" y="2055803"/>
            <a:ext cx="0" cy="598497"/>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3" name="Straight Arrow Connector 32"/>
          <p:cNvCxnSpPr>
            <a:stCxn id="5" idx="3"/>
            <a:endCxn id="26" idx="1"/>
          </p:cNvCxnSpPr>
          <p:nvPr/>
        </p:nvCxnSpPr>
        <p:spPr bwMode="auto">
          <a:xfrm flipV="1">
            <a:off x="3900714" y="1633266"/>
            <a:ext cx="1310367" cy="7039"/>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4" name="Straight Arrow Connector 33"/>
          <p:cNvCxnSpPr/>
          <p:nvPr/>
        </p:nvCxnSpPr>
        <p:spPr bwMode="auto">
          <a:xfrm flipV="1">
            <a:off x="3025781" y="2066906"/>
            <a:ext cx="0" cy="266700"/>
          </a:xfrm>
          <a:prstGeom prst="straightConnector1">
            <a:avLst/>
          </a:prstGeom>
          <a:blipFill dpi="0" rotWithShape="0">
            <a:blip r:embed="rId3"/>
            <a:srcRect/>
            <a:tile tx="0" ty="0" sx="100000" sy="100000" flip="none" algn="tl"/>
          </a:blipFill>
          <a:ln w="127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1" name="Straight Arrow Connector 40"/>
          <p:cNvCxnSpPr/>
          <p:nvPr/>
        </p:nvCxnSpPr>
        <p:spPr bwMode="auto">
          <a:xfrm flipV="1">
            <a:off x="3178181" y="2066906"/>
            <a:ext cx="0" cy="266700"/>
          </a:xfrm>
          <a:prstGeom prst="straightConnector1">
            <a:avLst/>
          </a:prstGeom>
          <a:blipFill dpi="0" rotWithShape="0">
            <a:blip r:embed="rId3"/>
            <a:srcRect/>
            <a:tile tx="0" ty="0" sx="100000" sy="100000" flip="none" algn="tl"/>
          </a:blipFill>
          <a:ln w="127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3" name="Straight Arrow Connector 42"/>
          <p:cNvCxnSpPr/>
          <p:nvPr/>
        </p:nvCxnSpPr>
        <p:spPr bwMode="auto">
          <a:xfrm flipV="1">
            <a:off x="3330581" y="2066906"/>
            <a:ext cx="0" cy="266700"/>
          </a:xfrm>
          <a:prstGeom prst="straightConnector1">
            <a:avLst/>
          </a:prstGeom>
          <a:blipFill dpi="0" rotWithShape="0">
            <a:blip r:embed="rId3"/>
            <a:srcRect/>
            <a:tile tx="0" ty="0" sx="100000" sy="100000" flip="none" algn="tl"/>
          </a:blipFill>
          <a:ln w="127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4" name="Straight Arrow Connector 43"/>
          <p:cNvCxnSpPr/>
          <p:nvPr/>
        </p:nvCxnSpPr>
        <p:spPr bwMode="auto">
          <a:xfrm flipV="1">
            <a:off x="3482981" y="2066906"/>
            <a:ext cx="0" cy="266700"/>
          </a:xfrm>
          <a:prstGeom prst="straightConnector1">
            <a:avLst/>
          </a:prstGeom>
          <a:blipFill dpi="0" rotWithShape="0">
            <a:blip r:embed="rId3"/>
            <a:srcRect/>
            <a:tile tx="0" ty="0" sx="100000" sy="100000" flip="none" algn="tl"/>
          </a:blipFill>
          <a:ln w="127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7" name="Straight Arrow Connector 46"/>
          <p:cNvCxnSpPr/>
          <p:nvPr/>
        </p:nvCxnSpPr>
        <p:spPr bwMode="auto">
          <a:xfrm flipV="1">
            <a:off x="1933581" y="2066906"/>
            <a:ext cx="0" cy="266700"/>
          </a:xfrm>
          <a:prstGeom prst="straightConnector1">
            <a:avLst/>
          </a:prstGeom>
          <a:blipFill dpi="0" rotWithShape="0">
            <a:blip r:embed="rId3"/>
            <a:srcRect/>
            <a:tile tx="0" ty="0" sx="100000" sy="100000" flip="none" algn="tl"/>
          </a:blipFill>
          <a:ln w="127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8" name="Straight Arrow Connector 47"/>
          <p:cNvCxnSpPr/>
          <p:nvPr/>
        </p:nvCxnSpPr>
        <p:spPr bwMode="auto">
          <a:xfrm flipV="1">
            <a:off x="2085981" y="2066906"/>
            <a:ext cx="0" cy="266700"/>
          </a:xfrm>
          <a:prstGeom prst="straightConnector1">
            <a:avLst/>
          </a:prstGeom>
          <a:blipFill dpi="0" rotWithShape="0">
            <a:blip r:embed="rId3"/>
            <a:srcRect/>
            <a:tile tx="0" ty="0" sx="100000" sy="100000" flip="none" algn="tl"/>
          </a:blipFill>
          <a:ln w="127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9" name="Straight Arrow Connector 48"/>
          <p:cNvCxnSpPr/>
          <p:nvPr/>
        </p:nvCxnSpPr>
        <p:spPr bwMode="auto">
          <a:xfrm flipV="1">
            <a:off x="2238381" y="2066906"/>
            <a:ext cx="0" cy="266700"/>
          </a:xfrm>
          <a:prstGeom prst="straightConnector1">
            <a:avLst/>
          </a:prstGeom>
          <a:blipFill dpi="0" rotWithShape="0">
            <a:blip r:embed="rId3"/>
            <a:srcRect/>
            <a:tile tx="0" ty="0" sx="100000" sy="100000" flip="none" algn="tl"/>
          </a:blipFill>
          <a:ln w="127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0" name="Straight Arrow Connector 49"/>
          <p:cNvCxnSpPr/>
          <p:nvPr/>
        </p:nvCxnSpPr>
        <p:spPr bwMode="auto">
          <a:xfrm flipV="1">
            <a:off x="2390781" y="2066906"/>
            <a:ext cx="0" cy="266700"/>
          </a:xfrm>
          <a:prstGeom prst="straightConnector1">
            <a:avLst/>
          </a:prstGeom>
          <a:blipFill dpi="0" rotWithShape="0">
            <a:blip r:embed="rId3"/>
            <a:srcRect/>
            <a:tile tx="0" ty="0" sx="100000" sy="100000" flip="none" algn="tl"/>
          </a:blipFill>
          <a:ln w="127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22" name="Picture 21"/>
          <p:cNvPicPr>
            <a:picLocks noChangeAspect="1"/>
          </p:cNvPicPr>
          <p:nvPr/>
        </p:nvPicPr>
        <p:blipFill>
          <a:blip r:embed="rId4"/>
          <a:stretch>
            <a:fillRect/>
          </a:stretch>
        </p:blipFill>
        <p:spPr>
          <a:xfrm>
            <a:off x="1242506" y="2342585"/>
            <a:ext cx="2576609" cy="2382148"/>
          </a:xfrm>
          <a:prstGeom prst="rect">
            <a:avLst/>
          </a:prstGeom>
        </p:spPr>
      </p:pic>
      <p:sp>
        <p:nvSpPr>
          <p:cNvPr id="29" name="Rectangle 28"/>
          <p:cNvSpPr/>
          <p:nvPr/>
        </p:nvSpPr>
        <p:spPr bwMode="auto">
          <a:xfrm>
            <a:off x="1679866" y="2342585"/>
            <a:ext cx="1993900" cy="2056233"/>
          </a:xfrm>
          <a:prstGeom prst="rect">
            <a:avLst/>
          </a:prstGeom>
          <a:solidFill>
            <a:schemeClr val="accent1">
              <a:lumMod val="90000"/>
              <a:alpha val="20000"/>
            </a:schemeClr>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000000"/>
              </a:solidFill>
              <a:effectLst/>
              <a:latin typeface="Helvetica Neue" charset="0"/>
              <a:ea typeface="ヒラギノ角ゴ ProN W3" charset="0"/>
              <a:cs typeface="ヒラギノ角ゴ ProN W3" charset="0"/>
              <a:sym typeface="Helvetica Neue" charset="0"/>
            </a:endParaRPr>
          </a:p>
        </p:txBody>
      </p:sp>
    </p:spTree>
    <p:extLst>
      <p:ext uri="{BB962C8B-B14F-4D97-AF65-F5344CB8AC3E}">
        <p14:creationId xmlns:p14="http://schemas.microsoft.com/office/powerpoint/2010/main" val="163897940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55154" y="1478806"/>
            <a:ext cx="184666" cy="369332"/>
          </a:xfrm>
          <a:prstGeom prst="rect">
            <a:avLst/>
          </a:prstGeom>
          <a:noFill/>
        </p:spPr>
        <p:txBody>
          <a:bodyPr wrap="none" rtlCol="0">
            <a:spAutoFit/>
          </a:bodyPr>
          <a:lstStyle/>
          <a:p>
            <a:endParaRPr lang="en-US" dirty="0"/>
          </a:p>
        </p:txBody>
      </p:sp>
      <p:sp>
        <p:nvSpPr>
          <p:cNvPr id="4" name="Rectangle 3"/>
          <p:cNvSpPr/>
          <p:nvPr/>
        </p:nvSpPr>
        <p:spPr>
          <a:xfrm>
            <a:off x="1016000" y="1917559"/>
            <a:ext cx="7213600" cy="969496"/>
          </a:xfrm>
          <a:prstGeom prst="rect">
            <a:avLst/>
          </a:prstGeom>
        </p:spPr>
        <p:txBody>
          <a:bodyPr wrap="square">
            <a:spAutoFit/>
          </a:bodyPr>
          <a:lstStyle/>
          <a:p>
            <a:pPr algn="ctr">
              <a:spcAft>
                <a:spcPts val="400"/>
              </a:spcAft>
              <a:tabLst>
                <a:tab pos="685800" algn="l"/>
              </a:tabLst>
            </a:pPr>
            <a:r>
              <a:rPr lang="en-US" sz="2800" b="1" dirty="0" smtClean="0"/>
              <a:t>Linearity</a:t>
            </a:r>
          </a:p>
          <a:p>
            <a:pPr marL="1028700" indent="-1028700" algn="ctr">
              <a:tabLst>
                <a:tab pos="685800" algn="l"/>
              </a:tabLst>
            </a:pPr>
            <a:r>
              <a:rPr lang="en-US" sz="2400" dirty="0"/>
              <a:t>	</a:t>
            </a:r>
            <a:r>
              <a:rPr lang="en-US" sz="2400" dirty="0" smtClean="0"/>
              <a:t>Linear from 12% to 84% of saturation</a:t>
            </a:r>
            <a:endParaRPr lang="en-US" sz="2000" dirty="0" smtClean="0"/>
          </a:p>
        </p:txBody>
      </p:sp>
      <p:pic>
        <p:nvPicPr>
          <p:cNvPr id="2" name="Picture 1" descr="2013-09-21_sky_LINEA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3900" y="2823555"/>
            <a:ext cx="5178419" cy="3695662"/>
          </a:xfrm>
          <a:prstGeom prst="rect">
            <a:avLst/>
          </a:prstGeom>
        </p:spPr>
      </p:pic>
      <p:sp>
        <p:nvSpPr>
          <p:cNvPr id="7" name="Title 1"/>
          <p:cNvSpPr txBox="1">
            <a:spLocks/>
          </p:cNvSpPr>
          <p:nvPr/>
        </p:nvSpPr>
        <p:spPr bwMode="auto">
          <a:xfrm>
            <a:off x="279400" y="493740"/>
            <a:ext cx="8636000" cy="14126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algn="ctr" rtl="0" eaLnBrk="1" fontAlgn="base" hangingPunct="1">
              <a:spcBef>
                <a:spcPct val="0"/>
              </a:spcBef>
              <a:spcAft>
                <a:spcPct val="0"/>
              </a:spcAft>
              <a:defRPr sz="4500">
                <a:solidFill>
                  <a:schemeClr val="tx1"/>
                </a:solidFill>
                <a:latin typeface="+mj-lt"/>
                <a:ea typeface="+mj-ea"/>
                <a:cs typeface="+mj-cs"/>
                <a:sym typeface="Helvetica Neue" charset="0"/>
              </a:defRPr>
            </a:lvl1pPr>
            <a:lvl2pPr algn="ctr" rtl="0" eaLnBrk="1" fontAlgn="base" hangingPunct="1">
              <a:spcBef>
                <a:spcPct val="0"/>
              </a:spcBef>
              <a:spcAft>
                <a:spcPct val="0"/>
              </a:spcAft>
              <a:defRPr sz="4500">
                <a:solidFill>
                  <a:schemeClr val="tx1"/>
                </a:solidFill>
                <a:latin typeface="Helvetica Neue" charset="0"/>
                <a:ea typeface="ヒラギノ角ゴ ProN W3" charset="0"/>
                <a:cs typeface="ヒラギノ角ゴ ProN W3" charset="0"/>
                <a:sym typeface="Helvetica Neue" charset="0"/>
              </a:defRPr>
            </a:lvl2pPr>
            <a:lvl3pPr algn="ctr" rtl="0" eaLnBrk="1" fontAlgn="base" hangingPunct="1">
              <a:spcBef>
                <a:spcPct val="0"/>
              </a:spcBef>
              <a:spcAft>
                <a:spcPct val="0"/>
              </a:spcAft>
              <a:defRPr sz="4500">
                <a:solidFill>
                  <a:schemeClr val="tx1"/>
                </a:solidFill>
                <a:latin typeface="Helvetica Neue" charset="0"/>
                <a:ea typeface="ヒラギノ角ゴ ProN W3" charset="0"/>
                <a:cs typeface="ヒラギノ角ゴ ProN W3" charset="0"/>
                <a:sym typeface="Helvetica Neue" charset="0"/>
              </a:defRPr>
            </a:lvl3pPr>
            <a:lvl4pPr algn="ctr" rtl="0" eaLnBrk="1" fontAlgn="base" hangingPunct="1">
              <a:spcBef>
                <a:spcPct val="0"/>
              </a:spcBef>
              <a:spcAft>
                <a:spcPct val="0"/>
              </a:spcAft>
              <a:defRPr sz="4500">
                <a:solidFill>
                  <a:schemeClr val="tx1"/>
                </a:solidFill>
                <a:latin typeface="Helvetica Neue" charset="0"/>
                <a:ea typeface="ヒラギノ角ゴ ProN W3" charset="0"/>
                <a:cs typeface="ヒラギノ角ゴ ProN W3" charset="0"/>
                <a:sym typeface="Helvetica Neue" charset="0"/>
              </a:defRPr>
            </a:lvl4pPr>
            <a:lvl5pPr algn="ctr" rtl="0" eaLnBrk="1" fontAlgn="base" hangingPunct="1">
              <a:spcBef>
                <a:spcPct val="0"/>
              </a:spcBef>
              <a:spcAft>
                <a:spcPct val="0"/>
              </a:spcAft>
              <a:defRPr sz="4500">
                <a:solidFill>
                  <a:schemeClr val="tx1"/>
                </a:solidFill>
                <a:latin typeface="Helvetica Neue" charset="0"/>
                <a:ea typeface="ヒラギノ角ゴ ProN W3" charset="0"/>
                <a:cs typeface="ヒラギノ角ゴ ProN W3" charset="0"/>
                <a:sym typeface="Helvetica Neue" charset="0"/>
              </a:defRPr>
            </a:lvl5pPr>
            <a:lvl6pPr marL="321457" algn="ctr" rtl="0" eaLnBrk="1" fontAlgn="base" hangingPunct="1">
              <a:spcBef>
                <a:spcPct val="0"/>
              </a:spcBef>
              <a:spcAft>
                <a:spcPct val="0"/>
              </a:spcAft>
              <a:defRPr sz="4500">
                <a:solidFill>
                  <a:schemeClr val="tx1"/>
                </a:solidFill>
                <a:latin typeface="Helvetica Neue" charset="0"/>
                <a:ea typeface="ヒラギノ角ゴ ProN W3" charset="0"/>
                <a:cs typeface="ヒラギノ角ゴ ProN W3" charset="0"/>
                <a:sym typeface="Helvetica Neue" charset="0"/>
              </a:defRPr>
            </a:lvl6pPr>
            <a:lvl7pPr marL="642915" algn="ctr" rtl="0" eaLnBrk="1" fontAlgn="base" hangingPunct="1">
              <a:spcBef>
                <a:spcPct val="0"/>
              </a:spcBef>
              <a:spcAft>
                <a:spcPct val="0"/>
              </a:spcAft>
              <a:defRPr sz="4500">
                <a:solidFill>
                  <a:schemeClr val="tx1"/>
                </a:solidFill>
                <a:latin typeface="Helvetica Neue" charset="0"/>
                <a:ea typeface="ヒラギノ角ゴ ProN W3" charset="0"/>
                <a:cs typeface="ヒラギノ角ゴ ProN W3" charset="0"/>
                <a:sym typeface="Helvetica Neue" charset="0"/>
              </a:defRPr>
            </a:lvl7pPr>
            <a:lvl8pPr marL="964372" algn="ctr" rtl="0" eaLnBrk="1" fontAlgn="base" hangingPunct="1">
              <a:spcBef>
                <a:spcPct val="0"/>
              </a:spcBef>
              <a:spcAft>
                <a:spcPct val="0"/>
              </a:spcAft>
              <a:defRPr sz="4500">
                <a:solidFill>
                  <a:schemeClr val="tx1"/>
                </a:solidFill>
                <a:latin typeface="Helvetica Neue" charset="0"/>
                <a:ea typeface="ヒラギノ角ゴ ProN W3" charset="0"/>
                <a:cs typeface="ヒラギノ角ゴ ProN W3" charset="0"/>
                <a:sym typeface="Helvetica Neue" charset="0"/>
              </a:defRPr>
            </a:lvl8pPr>
            <a:lvl9pPr marL="1285829" algn="ctr" rtl="0" eaLnBrk="1" fontAlgn="base" hangingPunct="1">
              <a:spcBef>
                <a:spcPct val="0"/>
              </a:spcBef>
              <a:spcAft>
                <a:spcPct val="0"/>
              </a:spcAft>
              <a:defRPr sz="4500">
                <a:solidFill>
                  <a:schemeClr val="tx1"/>
                </a:solidFill>
                <a:latin typeface="Helvetica Neue" charset="0"/>
                <a:ea typeface="ヒラギノ角ゴ ProN W3" charset="0"/>
                <a:cs typeface="ヒラギノ角ゴ ProN W3" charset="0"/>
                <a:sym typeface="Helvetica Neue" charset="0"/>
              </a:defRPr>
            </a:lvl9pPr>
          </a:lstStyle>
          <a:p>
            <a:pPr>
              <a:spcBef>
                <a:spcPts val="0"/>
              </a:spcBef>
              <a:spcAft>
                <a:spcPts val="0"/>
              </a:spcAft>
            </a:pPr>
            <a:r>
              <a:rPr lang="en-US" sz="3200" b="1" dirty="0"/>
              <a:t>3</a:t>
            </a:r>
            <a:r>
              <a:rPr lang="en-US" sz="3200" b="1" dirty="0" smtClean="0"/>
              <a:t>. Performance</a:t>
            </a:r>
          </a:p>
          <a:p>
            <a:pPr>
              <a:spcBef>
                <a:spcPts val="0"/>
              </a:spcBef>
              <a:spcAft>
                <a:spcPts val="0"/>
              </a:spcAft>
            </a:pPr>
            <a:r>
              <a:rPr lang="en-US" sz="800" b="1" dirty="0"/>
              <a:t> </a:t>
            </a:r>
            <a:r>
              <a:rPr lang="en-US" sz="800" b="1" dirty="0" smtClean="0"/>
              <a:t>  </a:t>
            </a:r>
          </a:p>
          <a:p>
            <a:pPr>
              <a:spcBef>
                <a:spcPts val="0"/>
              </a:spcBef>
              <a:spcAft>
                <a:spcPts val="0"/>
              </a:spcAft>
            </a:pPr>
            <a:r>
              <a:rPr lang="en-US" sz="2200" dirty="0" smtClean="0"/>
              <a:t>All Measurements are for “High Gain” (Small integrating Capacitance).  Full well ~ 10</a:t>
            </a:r>
            <a:r>
              <a:rPr lang="en-US" sz="2400" baseline="30000" dirty="0" smtClean="0"/>
              <a:t>6</a:t>
            </a:r>
            <a:r>
              <a:rPr lang="en-US" sz="2400" dirty="0" smtClean="0"/>
              <a:t> electrons</a:t>
            </a:r>
            <a:endParaRPr lang="en-US" sz="2200" dirty="0"/>
          </a:p>
        </p:txBody>
      </p:sp>
      <p:cxnSp>
        <p:nvCxnSpPr>
          <p:cNvPr id="9" name="Straight Connector 8"/>
          <p:cNvCxnSpPr/>
          <p:nvPr/>
        </p:nvCxnSpPr>
        <p:spPr bwMode="auto">
          <a:xfrm flipH="1">
            <a:off x="3125100" y="3235380"/>
            <a:ext cx="2894700" cy="2768600"/>
          </a:xfrm>
          <a:prstGeom prst="line">
            <a:avLst/>
          </a:prstGeom>
          <a:blipFill dpi="0" rotWithShape="0">
            <a:blip r:embed="rId4"/>
            <a:srcRect/>
            <a:tile tx="0" ty="0" sx="100000" sy="100000" flip="none" algn="tl"/>
          </a:blipFill>
          <a:ln w="19050" cap="flat" cmpd="sng" algn="ctr">
            <a:solidFill>
              <a:srgbClr val="FF0000"/>
            </a:solidFill>
            <a:prstDash val="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795788069"/>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15454" y="1199406"/>
            <a:ext cx="184666" cy="369332"/>
          </a:xfrm>
          <a:prstGeom prst="rect">
            <a:avLst/>
          </a:prstGeom>
          <a:noFill/>
        </p:spPr>
        <p:txBody>
          <a:bodyPr wrap="none" rtlCol="0">
            <a:spAutoFit/>
          </a:bodyPr>
          <a:lstStyle/>
          <a:p>
            <a:endParaRPr lang="en-US" dirty="0"/>
          </a:p>
        </p:txBody>
      </p:sp>
      <p:sp>
        <p:nvSpPr>
          <p:cNvPr id="4" name="Rectangle 3"/>
          <p:cNvSpPr/>
          <p:nvPr/>
        </p:nvSpPr>
        <p:spPr>
          <a:xfrm>
            <a:off x="393700" y="676186"/>
            <a:ext cx="8153400" cy="523220"/>
          </a:xfrm>
          <a:prstGeom prst="rect">
            <a:avLst/>
          </a:prstGeom>
        </p:spPr>
        <p:txBody>
          <a:bodyPr wrap="square">
            <a:spAutoFit/>
          </a:bodyPr>
          <a:lstStyle/>
          <a:p>
            <a:pPr algn="ctr">
              <a:spcAft>
                <a:spcPts val="1200"/>
              </a:spcAft>
              <a:tabLst>
                <a:tab pos="685800" algn="l"/>
              </a:tabLst>
            </a:pPr>
            <a:r>
              <a:rPr lang="en-US" sz="2800" b="1" dirty="0" smtClean="0"/>
              <a:t>Read and shot noise</a:t>
            </a:r>
          </a:p>
        </p:txBody>
      </p:sp>
      <p:sp>
        <p:nvSpPr>
          <p:cNvPr id="2" name="Rectangle 1"/>
          <p:cNvSpPr/>
          <p:nvPr/>
        </p:nvSpPr>
        <p:spPr>
          <a:xfrm>
            <a:off x="393700" y="1185099"/>
            <a:ext cx="8496300" cy="830997"/>
          </a:xfrm>
          <a:prstGeom prst="rect">
            <a:avLst/>
          </a:prstGeom>
        </p:spPr>
        <p:txBody>
          <a:bodyPr wrap="square">
            <a:spAutoFit/>
          </a:bodyPr>
          <a:lstStyle/>
          <a:p>
            <a:r>
              <a:rPr lang="en-US" sz="2400" dirty="0" smtClean="0"/>
              <a:t>Noise is defined to be the standard deviation over a selected portion of the array of the difference between two images.</a:t>
            </a:r>
            <a:endParaRPr lang="en-US" sz="2400" dirty="0"/>
          </a:p>
        </p:txBody>
      </p:sp>
      <p:pic>
        <p:nvPicPr>
          <p:cNvPr id="3" name="Picture 2" descr="2013-09-21_dome_rms-vs_filling.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0354" y="2054392"/>
            <a:ext cx="6034683" cy="4306747"/>
          </a:xfrm>
          <a:prstGeom prst="rect">
            <a:avLst/>
          </a:prstGeom>
        </p:spPr>
      </p:pic>
      <p:cxnSp>
        <p:nvCxnSpPr>
          <p:cNvPr id="9" name="Straight Connector 8"/>
          <p:cNvCxnSpPr/>
          <p:nvPr/>
        </p:nvCxnSpPr>
        <p:spPr bwMode="auto">
          <a:xfrm>
            <a:off x="4188051" y="2637149"/>
            <a:ext cx="469900" cy="0"/>
          </a:xfrm>
          <a:prstGeom prst="line">
            <a:avLst/>
          </a:prstGeom>
          <a:blipFill dpi="0" rotWithShape="0">
            <a:blip r:embed="rId4"/>
            <a:srcRect/>
            <a:tile tx="0" ty="0" sx="100000" sy="100000" flip="none" algn="tl"/>
          </a:blipFill>
          <a:ln w="9525" cap="flat" cmpd="sng" algn="ctr">
            <a:solidFill>
              <a:srgbClr val="000000"/>
            </a:solidFill>
            <a:prstDash val="sys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 name="Straight Connector 13"/>
          <p:cNvCxnSpPr/>
          <p:nvPr/>
        </p:nvCxnSpPr>
        <p:spPr bwMode="auto">
          <a:xfrm>
            <a:off x="4188051" y="2804559"/>
            <a:ext cx="469900" cy="0"/>
          </a:xfrm>
          <a:prstGeom prst="line">
            <a:avLst/>
          </a:prstGeom>
          <a:blipFill dpi="0" rotWithShape="0">
            <a:blip r:embed="rId4"/>
            <a:srcRect/>
            <a:tile tx="0" ty="0" sx="100000" sy="100000" flip="none" algn="tl"/>
          </a:blip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 name="Straight Connector 14"/>
          <p:cNvCxnSpPr/>
          <p:nvPr/>
        </p:nvCxnSpPr>
        <p:spPr bwMode="auto">
          <a:xfrm>
            <a:off x="4188051" y="2986979"/>
            <a:ext cx="469900" cy="0"/>
          </a:xfrm>
          <a:prstGeom prst="line">
            <a:avLst/>
          </a:prstGeom>
          <a:blipFill dpi="0" rotWithShape="0">
            <a:blip r:embed="rId4"/>
            <a:srcRect/>
            <a:tile tx="0" ty="0" sx="100000" sy="100000" flip="none" algn="tl"/>
          </a:blip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6" name="TextBox 15"/>
          <p:cNvSpPr txBox="1"/>
          <p:nvPr/>
        </p:nvSpPr>
        <p:spPr>
          <a:xfrm>
            <a:off x="4100286" y="2483807"/>
            <a:ext cx="3048000" cy="1384995"/>
          </a:xfrm>
          <a:prstGeom prst="rect">
            <a:avLst/>
          </a:prstGeom>
          <a:noFill/>
          <a:ln>
            <a:solidFill>
              <a:schemeClr val="bg1">
                <a:lumMod val="50000"/>
              </a:schemeClr>
            </a:solidFill>
          </a:ln>
        </p:spPr>
        <p:txBody>
          <a:bodyPr wrap="square" rtlCol="0">
            <a:spAutoFit/>
          </a:bodyPr>
          <a:lstStyle/>
          <a:p>
            <a:r>
              <a:rPr lang="en-US" sz="1200" dirty="0" smtClean="0"/>
              <a:t>             Noise measurements</a:t>
            </a:r>
          </a:p>
          <a:p>
            <a:r>
              <a:rPr lang="en-US" sz="1200" dirty="0" smtClean="0"/>
              <a:t>             Fit to measurements</a:t>
            </a:r>
          </a:p>
          <a:p>
            <a:r>
              <a:rPr lang="en-US" sz="1200" dirty="0" smtClean="0"/>
              <a:t>             Fit minus read noise = shot noise</a:t>
            </a:r>
          </a:p>
          <a:p>
            <a:r>
              <a:rPr lang="en-US" sz="1200" dirty="0" smtClean="0"/>
              <a:t>             Measured read noise</a:t>
            </a:r>
          </a:p>
          <a:p>
            <a:r>
              <a:rPr lang="en-US" sz="1200" dirty="0"/>
              <a:t> </a:t>
            </a:r>
            <a:r>
              <a:rPr lang="en-US" sz="1200" dirty="0" smtClean="0"/>
              <a:t>            Raytheon spec for read noise</a:t>
            </a:r>
          </a:p>
          <a:p>
            <a:r>
              <a:rPr lang="en-US" sz="1200" dirty="0" smtClean="0"/>
              <a:t>             Conversion = 153 electrons/ADU</a:t>
            </a:r>
          </a:p>
          <a:p>
            <a:r>
              <a:rPr lang="en-US" sz="1200" dirty="0"/>
              <a:t> </a:t>
            </a:r>
            <a:r>
              <a:rPr lang="en-US" sz="1200" dirty="0" smtClean="0"/>
              <a:t>            Detector Bias = 1.8 V</a:t>
            </a:r>
            <a:endParaRPr lang="en-US" sz="1200" dirty="0"/>
          </a:p>
        </p:txBody>
      </p:sp>
      <p:cxnSp>
        <p:nvCxnSpPr>
          <p:cNvPr id="17" name="Straight Connector 16"/>
          <p:cNvCxnSpPr/>
          <p:nvPr/>
        </p:nvCxnSpPr>
        <p:spPr bwMode="auto">
          <a:xfrm>
            <a:off x="4188051" y="3340325"/>
            <a:ext cx="469900" cy="0"/>
          </a:xfrm>
          <a:prstGeom prst="line">
            <a:avLst/>
          </a:prstGeom>
          <a:blipFill dpi="0" rotWithShape="0">
            <a:blip r:embed="rId4"/>
            <a:srcRect/>
            <a:tile tx="0" ty="0" sx="100000" sy="100000" flip="none" algn="tl"/>
          </a:blipFill>
          <a:ln w="9525" cap="flat" cmpd="sng" algn="ctr">
            <a:solidFill>
              <a:srgbClr val="000000"/>
            </a:solidFill>
            <a:prstDash val="sys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 name="Straight Connector 6"/>
          <p:cNvCxnSpPr/>
          <p:nvPr/>
        </p:nvCxnSpPr>
        <p:spPr bwMode="auto">
          <a:xfrm>
            <a:off x="2567214" y="4789714"/>
            <a:ext cx="4671786" cy="0"/>
          </a:xfrm>
          <a:prstGeom prst="line">
            <a:avLst/>
          </a:prstGeom>
          <a:blipFill dpi="0" rotWithShape="0">
            <a:blip r:embed="rId4"/>
            <a:srcRect/>
            <a:tile tx="0" ty="0" sx="100000" sy="100000" flip="none" algn="tl"/>
          </a:blipFill>
          <a:ln w="12700" cap="flat" cmpd="sng" algn="ctr">
            <a:solidFill>
              <a:srgbClr val="000000"/>
            </a:solidFill>
            <a:prstDash val="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 name="Straight Connector 17"/>
          <p:cNvCxnSpPr/>
          <p:nvPr/>
        </p:nvCxnSpPr>
        <p:spPr bwMode="auto">
          <a:xfrm>
            <a:off x="4188051" y="3166155"/>
            <a:ext cx="469900" cy="0"/>
          </a:xfrm>
          <a:prstGeom prst="line">
            <a:avLst/>
          </a:prstGeom>
          <a:blipFill dpi="0" rotWithShape="0">
            <a:blip r:embed="rId4"/>
            <a:srcRect/>
            <a:tile tx="0" ty="0" sx="100000" sy="100000" flip="none" algn="tl"/>
          </a:blipFill>
          <a:ln w="9525" cap="flat" cmpd="sng" algn="ctr">
            <a:solidFill>
              <a:srgbClr val="000000"/>
            </a:solidFill>
            <a:prstDash val="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467458529"/>
      </p:ext>
    </p:extLst>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Subtitle">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Helvetica Neue"/>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Helvetica Neue" charset="0"/>
            <a:ea typeface="ヒラギノ角ゴ ProN W3" charset="0"/>
            <a:cs typeface="ヒラギノ角ゴ ProN W3" charset="0"/>
            <a:sym typeface="Helvetica Neue"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Helvetica Neue" charset="0"/>
            <a:ea typeface="ヒラギノ角ゴ ProN W3" charset="0"/>
            <a:cs typeface="ヒラギノ角ゴ ProN W3" charset="0"/>
            <a:sym typeface="Helvetica Neue"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Helvetica Neue" charset="0"/>
            <a:ea typeface="ヒラギノ角ゴ ProN W3" charset="0"/>
            <a:cs typeface="ヒラギノ角ゴ ProN W3" charset="0"/>
            <a:sym typeface="Helvetica Neue"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Helvetica Neue" charset="0"/>
            <a:ea typeface="ヒラギノ角ゴ ProN W3" charset="0"/>
            <a:cs typeface="ヒラギノ角ゴ ProN W3" charset="0"/>
            <a:sym typeface="Helvetica Neue"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Bullets - Left">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Helvetica Neue"/>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Helvetica Neue" charset="0"/>
            <a:ea typeface="ヒラギノ角ゴ ProN W3" charset="0"/>
            <a:cs typeface="ヒラギノ角ゴ ProN W3" charset="0"/>
            <a:sym typeface="Helvetica Neue"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Helvetica Neue" charset="0"/>
            <a:ea typeface="ヒラギノ角ゴ ProN W3" charset="0"/>
            <a:cs typeface="ヒラギノ角ゴ ProN W3" charset="0"/>
            <a:sym typeface="Helvetica Neue"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itle &amp; Bullets - 2 Column">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Helvetica Neue"/>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Helvetica Neue" charset="0"/>
            <a:ea typeface="ヒラギノ角ゴ ProN W3" charset="0"/>
            <a:cs typeface="ヒラギノ角ゴ ProN W3" charset="0"/>
            <a:sym typeface="Helvetica Neue"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Helvetica Neue" charset="0"/>
            <a:ea typeface="ヒラギノ角ゴ ProN W3" charset="0"/>
            <a:cs typeface="ヒラギノ角ゴ ProN W3" charset="0"/>
            <a:sym typeface="Helvetica Neue"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le &amp; Bullets - Right">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Helvetica Neue"/>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Helvetica Neue" charset="0"/>
            <a:ea typeface="ヒラギノ角ゴ ProN W3" charset="0"/>
            <a:cs typeface="ヒラギノ角ゴ ProN W3" charset="0"/>
            <a:sym typeface="Helvetica Neue"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Helvetica Neue" charset="0"/>
            <a:ea typeface="ヒラギノ角ゴ ProN W3" charset="0"/>
            <a:cs typeface="ヒラギノ角ゴ ProN W3" charset="0"/>
            <a:sym typeface="Helvetica Neue"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itle, Bullets &amp; Photo">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Helvetica Neue"/>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Helvetica Neue" charset="0"/>
            <a:ea typeface="ヒラギノ角ゴ ProN W3" charset="0"/>
            <a:cs typeface="ヒラギノ角ゴ ProN W3" charset="0"/>
            <a:sym typeface="Helvetica Neue"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Helvetica Neue" charset="0"/>
            <a:ea typeface="ヒラギノ角ゴ ProN W3" charset="0"/>
            <a:cs typeface="ヒラギノ角ゴ ProN W3" charset="0"/>
            <a:sym typeface="Helvetica Neue"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Title &amp; Bullets">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Helvetica Neue"/>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Helvetica Neue" charset="0"/>
            <a:ea typeface="ヒラギノ角ゴ ProN W3" charset="0"/>
            <a:cs typeface="ヒラギノ角ゴ ProN W3" charset="0"/>
            <a:sym typeface="Helvetica Neue"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Helvetica Neue" charset="0"/>
            <a:ea typeface="ヒラギノ角ゴ ProN W3" charset="0"/>
            <a:cs typeface="ヒラギノ角ゴ ProN W3" charset="0"/>
            <a:sym typeface="Helvetica Neue"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itle &amp; Bullets">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Helvetica Neue"/>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Helvetica Neue" charset="0"/>
            <a:ea typeface="ヒラギノ角ゴ ProN W3" charset="0"/>
            <a:cs typeface="ヒラギノ角ゴ ProN W3" charset="0"/>
            <a:sym typeface="Helvetica Neue"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Helvetica Neue" charset="0"/>
            <a:ea typeface="ヒラギノ角ゴ ProN W3" charset="0"/>
            <a:cs typeface="ヒラギノ角ゴ ProN W3" charset="0"/>
            <a:sym typeface="Helvetica Neue"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 Center">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Helvetica Neue"/>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Helvetica Neue" charset="0"/>
            <a:ea typeface="ヒラギノ角ゴ ProN W3" charset="0"/>
            <a:cs typeface="ヒラギノ角ゴ ProN W3" charset="0"/>
            <a:sym typeface="Helvetica Neue"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Helvetica Neue" charset="0"/>
            <a:ea typeface="ヒラギノ角ゴ ProN W3" charset="0"/>
            <a:cs typeface="ヒラギノ角ゴ ProN W3" charset="0"/>
            <a:sym typeface="Helvetica Neue"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ullets">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Gill Sans"/>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Helvetica Neue" charset="0"/>
            <a:ea typeface="ヒラギノ角ゴ ProN W3" charset="0"/>
            <a:cs typeface="ヒラギノ角ゴ ProN W3" charset="0"/>
            <a:sym typeface="Helvetica Neue"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Helvetica Neue" charset="0"/>
            <a:ea typeface="ヒラギノ角ゴ ProN W3" charset="0"/>
            <a:cs typeface="ヒラギノ角ゴ ProN W3" charset="0"/>
            <a:sym typeface="Helvetica Neue"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hoto - Horizontal">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a:majorFont>
        <a:latin typeface="Helvetica Neue"/>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Helvetica Neue" charset="0"/>
            <a:ea typeface="ヒラギノ角ゴ ProN W3" charset="0"/>
            <a:cs typeface="ヒラギノ角ゴ ProN W3" charset="0"/>
            <a:sym typeface="Helvetica Neue"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Helvetica Neue" charset="0"/>
            <a:ea typeface="ヒラギノ角ゴ ProN W3" charset="0"/>
            <a:cs typeface="ヒラギノ角ゴ ProN W3" charset="0"/>
            <a:sym typeface="Helvetica Neue"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hoto - Horizontal Reflection">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Reflection">
      <a:majorFont>
        <a:latin typeface="Helvetica Neue"/>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Helvetica Neue" charset="0"/>
            <a:ea typeface="ヒラギノ角ゴ ProN W3" charset="0"/>
            <a:cs typeface="ヒラギノ角ゴ ProN W3" charset="0"/>
            <a:sym typeface="Helvetica Neue"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Helvetica Neue" charset="0"/>
            <a:ea typeface="ヒラギノ角ゴ ProN W3" charset="0"/>
            <a:cs typeface="ヒラギノ角ゴ ProN W3" charset="0"/>
            <a:sym typeface="Helvetica Neue"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hoto - Vertical">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Helvetica Neue"/>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Helvetica Neue" charset="0"/>
            <a:ea typeface="ヒラギノ角ゴ ProN W3" charset="0"/>
            <a:cs typeface="ヒラギノ角ゴ ProN W3" charset="0"/>
            <a:sym typeface="Helvetica Neue"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Helvetica Neue" charset="0"/>
            <a:ea typeface="ヒラギノ角ゴ ProN W3" charset="0"/>
            <a:cs typeface="ヒラギノ角ゴ ProN W3" charset="0"/>
            <a:sym typeface="Helvetica Neue"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hoto - Vertical Reflection">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Reflection">
      <a:majorFont>
        <a:latin typeface="Helvetica Neue"/>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Helvetica Neue" charset="0"/>
            <a:ea typeface="ヒラギノ角ゴ ProN W3" charset="0"/>
            <a:cs typeface="ヒラギノ角ゴ ProN W3" charset="0"/>
            <a:sym typeface="Helvetica Neue"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Helvetica Neue" charset="0"/>
            <a:ea typeface="ヒラギノ角ゴ ProN W3" charset="0"/>
            <a:cs typeface="ヒラギノ角ゴ ProN W3" charset="0"/>
            <a:sym typeface="Helvetica Neue"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le - Top">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Helvetica Neue"/>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Helvetica Neue" charset="0"/>
            <a:ea typeface="ヒラギノ角ゴ ProN W3" charset="0"/>
            <a:cs typeface="ヒラギノ角ゴ ProN W3" charset="0"/>
            <a:sym typeface="Helvetica Neue"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Helvetica Neue" charset="0"/>
            <a:ea typeface="ヒラギノ角ゴ ProN W3" charset="0"/>
            <a:cs typeface="ヒラギノ角ゴ ProN W3" charset="0"/>
            <a:sym typeface="Helvetica Neue"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PPTTemplate.ppt</Template>
  <TotalTime>15193</TotalTime>
  <Words>1189</Words>
  <Application>Microsoft Office PowerPoint</Application>
  <PresentationFormat>Presentazione su schermo (4:3)</PresentationFormat>
  <Paragraphs>157</Paragraphs>
  <Slides>24</Slides>
  <Notes>19</Notes>
  <HiddenSlides>0</HiddenSlides>
  <MMClips>0</MMClips>
  <ScaleCrop>false</ScaleCrop>
  <HeadingPairs>
    <vt:vector size="4" baseType="variant">
      <vt:variant>
        <vt:lpstr>Tema</vt:lpstr>
      </vt:variant>
      <vt:variant>
        <vt:i4>15</vt:i4>
      </vt:variant>
      <vt:variant>
        <vt:lpstr>Titoli diapositive</vt:lpstr>
      </vt:variant>
      <vt:variant>
        <vt:i4>24</vt:i4>
      </vt:variant>
    </vt:vector>
  </HeadingPairs>
  <TitlesOfParts>
    <vt:vector size="39" baseType="lpstr">
      <vt:lpstr>Title &amp; Subtitle</vt:lpstr>
      <vt:lpstr>Title &amp; Bullets</vt:lpstr>
      <vt:lpstr>Title - Center</vt:lpstr>
      <vt:lpstr>Bullets</vt:lpstr>
      <vt:lpstr>Photo - Horizontal</vt:lpstr>
      <vt:lpstr>Photo - Horizontal Reflection</vt:lpstr>
      <vt:lpstr>Photo - Vertical</vt:lpstr>
      <vt:lpstr>Photo - Vertical Reflection</vt:lpstr>
      <vt:lpstr>Title - Top</vt:lpstr>
      <vt:lpstr>Blank</vt:lpstr>
      <vt:lpstr>Title &amp; Bullets - Left</vt:lpstr>
      <vt:lpstr>Title &amp; Bullets - 2 Column</vt:lpstr>
      <vt:lpstr>Title &amp; Bullets - Right</vt:lpstr>
      <vt:lpstr>Title, Bullets &amp; Photo</vt:lpstr>
      <vt:lpstr>1_Title &amp; Bullets</vt:lpstr>
      <vt:lpstr>Performance of the  Raytheon Aquarius 1K mid-IR Array  with the Large Binocular Telescope Interferometer</vt:lpstr>
      <vt:lpstr>1. The Context</vt:lpstr>
      <vt:lpstr>The Large Binocular Telescope  (LBT)</vt:lpstr>
      <vt:lpstr>LBT Interferometer (LBTI)</vt:lpstr>
      <vt:lpstr>LBTI Components</vt:lpstr>
      <vt:lpstr>2. The Instrument    Nulling Optimized Mid-Infrared Camera (NOMIC)</vt:lpstr>
      <vt:lpstr>NOMIC Array, Electronics, Controller, and Computer</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Time variation of Sum over Source</vt:lpstr>
      <vt:lpstr>Subtract Nearby Split Background </vt:lpstr>
      <vt:lpstr>Presentazione standard di PowerPoint</vt:lpstr>
    </vt:vector>
  </TitlesOfParts>
  <Company>Caltech/NExScI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NASA-LBTI Exozodi Key Science</dc:title>
  <dc:creator>Rafael Millan-Gabet</dc:creator>
  <cp:lastModifiedBy>tecno</cp:lastModifiedBy>
  <cp:revision>339</cp:revision>
  <cp:lastPrinted>2013-10-02T22:39:34Z</cp:lastPrinted>
  <dcterms:created xsi:type="dcterms:W3CDTF">2013-09-01T04:51:42Z</dcterms:created>
  <dcterms:modified xsi:type="dcterms:W3CDTF">2013-10-09T06:30:43Z</dcterms:modified>
</cp:coreProperties>
</file>