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10080625" cy="7559675"/>
  <p:notesSz cx="7559675" cy="10691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preferSingleView="1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866" y="-96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GB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Segnaposto data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GB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Segnaposto piè di pagina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GB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Segnaposto numero diapositiva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B5244135-6AFE-4836-94D2-360934CBDC15}" type="slidenum">
              <a:t>‹N›</a:t>
            </a:fld>
            <a:endParaRPr lang="en-GB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3743398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GB"/>
          </a:p>
        </p:txBody>
      </p:sp>
      <p:sp>
        <p:nvSpPr>
          <p:cNvPr id="4" name="Segnaposto intestazione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en-GB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GB"/>
          </a:p>
        </p:txBody>
      </p:sp>
      <p:sp>
        <p:nvSpPr>
          <p:cNvPr id="5" name="Segnaposto data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en-GB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egnaposto piè di pagina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en-GB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GB"/>
          </a:p>
        </p:txBody>
      </p:sp>
      <p:sp>
        <p:nvSpPr>
          <p:cNvPr id="7" name="Segnaposto numero diapositiva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en-GB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73ABCF8D-4662-4701-9F3B-36D3D1A7A886}" type="slidenum"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2825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en-GB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4FBC00C-37B7-4899-A332-0BFAC1605E80}" type="slidenum"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240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72B47CD-669E-4F03-8914-1CCA9C7DA68A}" type="slidenum"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826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AF3513E-B76A-40F1-8529-A30CCF800B33}" type="slidenum"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829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E9B4A41-3CDF-464E-9BCE-1A28BA9D4F26}" type="slidenum"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972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05EA082-36F4-4700-9341-5C7C46BBC998}" type="slidenum"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799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705D14B-E787-4C40-AE19-364917EC0EB8}" type="slidenum"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7113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6AAD42D-F07D-4999-9CDD-DA2EAF3F37E1}" type="slidenum"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4264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302DE09-55CC-4AD4-AC33-477D71080242}" type="slidenum"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156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290489C-594B-4425-98BA-2537F7719F80}" type="slidenum"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5212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20D4B31-5FEB-4B14-B86E-61D988FCB830}" type="slidenum"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740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D8F8D72-0FA8-4ABD-9AD4-FA6BF6420C91}" type="slidenum"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358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E7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GB"/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GB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n-GB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GB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GB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GB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en-GB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GB"/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en-GB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en-GB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6026E51D-B78D-4564-B553-1A075D866802}" type="slidenum">
              <a:t>‹N›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hangingPunct="0">
        <a:tabLst/>
        <a:defRPr lang="en-GB" sz="44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marL="0" marR="0" indent="0" rtl="0" hangingPunct="0">
        <a:spcBef>
          <a:spcPts val="0"/>
        </a:spcBef>
        <a:spcAft>
          <a:spcPts val="1414"/>
        </a:spcAft>
        <a:tabLst/>
        <a:defRPr lang="en-GB" sz="32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60000" y="467640"/>
            <a:ext cx="9061200" cy="84635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2600" b="1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Test and Characterisation of the e2v  CCD231-42 and the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2600" b="1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NBI Generation 3 Array Controller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728000" y="4608000"/>
            <a:ext cx="2160000" cy="1800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asellaDiTesto 3"/>
          <p:cNvSpPr txBox="1"/>
          <p:nvPr/>
        </p:nvSpPr>
        <p:spPr>
          <a:xfrm>
            <a:off x="6115679" y="6623999"/>
            <a:ext cx="1372319" cy="2624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1200" b="0" i="1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Sequencer Board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413360" y="6660720"/>
            <a:ext cx="2676960" cy="2880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1200" b="0" i="1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Measured Quantum Efficiency Curve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2162520" y="1358280"/>
            <a:ext cx="5544000" cy="9360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1600" b="0" i="1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Graham C. Cox, Anton N. S</a:t>
            </a:r>
            <a:r>
              <a:rPr lang="en-GB" sz="1600" b="0" i="1" u="none" strike="noStrike" kern="1200">
                <a:ln>
                  <a:noFill/>
                </a:ln>
                <a:latin typeface="Arial" pitchFamily="34"/>
                <a:ea typeface="Arial" pitchFamily="34"/>
                <a:cs typeface="Arial" pitchFamily="34"/>
              </a:rPr>
              <a:t>ø</a:t>
            </a:r>
            <a:r>
              <a:rPr lang="en-GB" sz="1600" b="0" i="1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renson, Preben N</a:t>
            </a:r>
            <a:r>
              <a:rPr lang="en-GB" sz="1600" b="0" i="1" u="none" strike="noStrike" kern="1200">
                <a:ln>
                  <a:noFill/>
                </a:ln>
                <a:latin typeface="Arial" pitchFamily="34"/>
                <a:ea typeface="Arial" pitchFamily="34"/>
                <a:cs typeface="Arial" pitchFamily="34"/>
              </a:rPr>
              <a:t>ø</a:t>
            </a:r>
            <a:r>
              <a:rPr lang="en-GB" sz="1600" b="0" i="1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rregaard,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1600" b="0" i="1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Jeppe Andersen &amp; Louise D. Nielsen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566280" y="1197000"/>
            <a:ext cx="1007999" cy="100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5256000" y="4752000"/>
            <a:ext cx="3240000" cy="165599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asellaDiTesto 8"/>
          <p:cNvSpPr txBox="1"/>
          <p:nvPr/>
        </p:nvSpPr>
        <p:spPr>
          <a:xfrm>
            <a:off x="1671839" y="2380680"/>
            <a:ext cx="7314120" cy="16282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1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The poster is in two parts: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GB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</a:pPr>
            <a:r>
              <a:rPr lang="en-GB" sz="1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 The first section gives details of the testing of the some specific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</a:pPr>
            <a:r>
              <a:rPr lang="en-GB" sz="1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 parameters of this version of the e2v CCD231-42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</a:pPr>
            <a:endParaRPr lang="en-GB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</a:pPr>
            <a:r>
              <a:rPr lang="en-GB" sz="1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The second part described the new NBI generation 3 array controller</a:t>
            </a: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6">
            <a:lum/>
            <a:alphaModFix/>
          </a:blip>
          <a:srcRect/>
          <a:stretch>
            <a:fillRect/>
          </a:stretch>
        </p:blipFill>
        <p:spPr>
          <a:xfrm>
            <a:off x="7926480" y="1249559"/>
            <a:ext cx="1829160" cy="93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224000" y="3744000"/>
            <a:ext cx="2808000" cy="259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5239080" y="3641400"/>
            <a:ext cx="3472919" cy="26946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asellaDiTesto 3"/>
          <p:cNvSpPr txBox="1"/>
          <p:nvPr/>
        </p:nvSpPr>
        <p:spPr>
          <a:xfrm>
            <a:off x="1009439" y="6523920"/>
            <a:ext cx="3382560" cy="3160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1600" b="0" i="1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Image illuminated by a 830nm laser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5184000" y="6523920"/>
            <a:ext cx="3495599" cy="3160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1600" b="0" i="1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Measured Quantum Efficiency Curve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792000" y="1358640"/>
            <a:ext cx="8640800" cy="203718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spAutoFit/>
          </a:bodyPr>
          <a:lstStyle/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2200" b="0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At the NOT we desired a CCD with good quantum efficiency, minimal fringing in the red and low charge diffusion in the blue. Describe is the testing and characterisation, using the NBI generation 3 array controller, of the </a:t>
            </a:r>
            <a:r>
              <a:rPr lang="en-GB" sz="2200" b="0" i="1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slightly </a:t>
            </a:r>
            <a:r>
              <a:rPr lang="en-GB" sz="2200" b="0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experimental e2v CCD231-42 combining deep depleted silicon with their multi-2 AR coating and fringe suppression process.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2664000" y="582840"/>
            <a:ext cx="4536000" cy="4377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2400" b="1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CCD Test and Measurements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664000" y="3744000"/>
            <a:ext cx="4608000" cy="331199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sellaDiTesto 2"/>
          <p:cNvSpPr txBox="1"/>
          <p:nvPr/>
        </p:nvSpPr>
        <p:spPr>
          <a:xfrm>
            <a:off x="792000" y="451079"/>
            <a:ext cx="8640799" cy="3128313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spAutoFit/>
          </a:bodyPr>
          <a:lstStyle/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2400" b="0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The NBI generation 3 array controller is the new all digital unit developed in Copenhagen. The controller concepts and data acquisition system '</a:t>
            </a:r>
            <a:r>
              <a:rPr lang="en-GB" sz="2400" b="0" i="1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ccd3comm' </a:t>
            </a:r>
            <a:r>
              <a:rPr lang="en-GB" sz="2400" b="0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are described.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GB" sz="24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</a:pPr>
            <a:r>
              <a:rPr lang="en-GB" sz="2200" b="0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The controller, for example uses digital correlated double sampling and digitally derived clock waveforms.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/>
            </a:pPr>
            <a:r>
              <a:rPr lang="en-GB" sz="2200" b="0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The acquisition system provides a complete interface for the controller, including status and image windows and a simple console interface for commands.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222</Words>
  <Application>Microsoft Office PowerPoint</Application>
  <PresentationFormat>Personalizzato</PresentationFormat>
  <Paragraphs>20</Paragraphs>
  <Slides>3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Default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tecno</dc:creator>
  <cp:lastModifiedBy>tecno</cp:lastModifiedBy>
  <cp:revision>22</cp:revision>
  <dcterms:created xsi:type="dcterms:W3CDTF">2013-10-01T12:03:00Z</dcterms:created>
  <dcterms:modified xsi:type="dcterms:W3CDTF">2013-10-07T09:36:39Z</dcterms:modified>
</cp:coreProperties>
</file>