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100" d="100"/>
          <a:sy n="100" d="100"/>
        </p:scale>
        <p:origin x="-13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EF2972-0034-4473-90F2-84DBCDA65299}" type="slidenum">
              <a:rPr lang="en-US" altLang="zh-CN"/>
              <a:pPr/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93822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5AF39B-9997-44CE-8DEF-87DC9A8F10F0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5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4170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2599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187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748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71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3571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237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159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00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8263"/>
            <a:ext cx="6300788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400">
                <a:solidFill>
                  <a:srgbClr val="66FFCC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05488" y="6686550"/>
            <a:ext cx="2895600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ctr">
              <a:defRPr sz="400">
                <a:solidFill>
                  <a:srgbClr val="66FFCC"/>
                </a:solidFill>
              </a:defRPr>
            </a:lvl1pPr>
          </a:lstStyle>
          <a:p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1.emf"/><Relationship Id="rId10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8424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576" tIns="11287" rIns="22576" bIns="1128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127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254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3381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4508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1365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822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2279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2800"/>
              <a:t>Quantum Efficiency Calibration of CCD on UV Band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755650" y="908050"/>
            <a:ext cx="668655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576" tIns="11287" rIns="22576" bIns="1128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127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2542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33813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4508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9080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13652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1822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22796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/>
              <a:t>Qian Song, Zhiwei Feng, Yangbing Liu</a:t>
            </a:r>
            <a:endParaRPr lang="en-US" altLang="zh-CN" sz="1600" baseline="30000"/>
          </a:p>
          <a:p>
            <a:pPr algn="ctr"/>
            <a:r>
              <a:rPr lang="en-US" altLang="zh-CN" sz="1600" baseline="30000"/>
              <a:t> </a:t>
            </a:r>
            <a:r>
              <a:rPr lang="en-US" altLang="zh-CN" sz="1600"/>
              <a:t>Chinese National Astronomical Observatories</a:t>
            </a:r>
            <a:endParaRPr lang="en-US" altLang="zh-CN" sz="1600">
              <a:hlinkClick r:id="" action="ppaction://noaction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468313" y="4078288"/>
            <a:ext cx="36004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576" tIns="11287" rIns="22576" bIns="11287">
            <a:spAutoFit/>
          </a:bodyPr>
          <a:lstStyle/>
          <a:p>
            <a:r>
              <a:rPr lang="en-US" altLang="zh-CN" sz="1200"/>
              <a:t>Setup of the UV calibration system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-215900" y="3165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-215900" y="3060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-215900" y="304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-215900" y="3084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-215900" y="3019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179388" y="1701800"/>
          <a:ext cx="4248150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Visio" r:id="rId4" imgW="13537692" imgH="6988731" progId="Visio.Drawing.11">
                  <p:embed/>
                </p:oleObj>
              </mc:Choice>
              <mc:Fallback>
                <p:oleObj name="Visio" r:id="rId4" imgW="13537692" imgH="6988731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1800"/>
                        <a:ext cx="4248150" cy="23828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-21590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-215900" y="3349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-21590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pic>
        <p:nvPicPr>
          <p:cNvPr id="7207" name="Picture 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7700"/>
            <a:ext cx="1681163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7164388" y="3429000"/>
            <a:ext cx="1979612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576" tIns="11287" rIns="22576" bIns="11287">
            <a:spAutoFit/>
          </a:bodyPr>
          <a:lstStyle/>
          <a:p>
            <a:r>
              <a:rPr lang="en-US" altLang="zh-CN" sz="1200"/>
              <a:t>Pinhole image on 245nm</a:t>
            </a:r>
            <a:endParaRPr lang="en-US" altLang="zh-CN" sz="500"/>
          </a:p>
        </p:txBody>
      </p:sp>
      <p:graphicFrame>
        <p:nvGraphicFramePr>
          <p:cNvPr id="7210" name="Object 42"/>
          <p:cNvGraphicFramePr>
            <a:graphicFrameLocks noChangeAspect="1"/>
          </p:cNvGraphicFramePr>
          <p:nvPr/>
        </p:nvGraphicFramePr>
        <p:xfrm>
          <a:off x="4500563" y="1773238"/>
          <a:ext cx="2528887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Graph" r:id="rId7" imgW="5014800" imgH="3807000" progId="Origin50.Graph">
                  <p:embed/>
                </p:oleObj>
              </mc:Choice>
              <mc:Fallback>
                <p:oleObj name="Graph" r:id="rId7" imgW="5014800" imgH="3807000" progId="Origin50.Graph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773238"/>
                        <a:ext cx="2528887" cy="19224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1" name="Object 43"/>
          <p:cNvGraphicFramePr>
            <a:graphicFrameLocks noChangeAspect="1"/>
          </p:cNvGraphicFramePr>
          <p:nvPr/>
        </p:nvGraphicFramePr>
        <p:xfrm>
          <a:off x="395288" y="4437063"/>
          <a:ext cx="3024187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Graph" r:id="rId9" imgW="5189400" imgH="3432600" progId="Origin50.Graph">
                  <p:embed/>
                </p:oleObj>
              </mc:Choice>
              <mc:Fallback>
                <p:oleObj name="Graph" r:id="rId9" imgW="5189400" imgH="3432600" progId="Origin50.Graph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37063"/>
                        <a:ext cx="3024187" cy="20161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2" name="Rectangle 44"/>
          <p:cNvSpPr>
            <a:spLocks noChangeArrowheads="1"/>
          </p:cNvSpPr>
          <p:nvPr/>
        </p:nvSpPr>
        <p:spPr bwMode="auto">
          <a:xfrm>
            <a:off x="611188" y="6453188"/>
            <a:ext cx="187166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576" tIns="11287" rIns="22576" bIns="11287">
            <a:spAutoFit/>
          </a:bodyPr>
          <a:lstStyle/>
          <a:p>
            <a:r>
              <a:rPr lang="en-US" altLang="zh-CN" sz="1200"/>
              <a:t>stability of the light source </a:t>
            </a:r>
          </a:p>
        </p:txBody>
      </p:sp>
      <p:pic>
        <p:nvPicPr>
          <p:cNvPr id="7214" name="Picture 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3267075" cy="250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15" name="Object 47"/>
          <p:cNvGraphicFramePr>
            <a:graphicFrameLocks noChangeAspect="1"/>
          </p:cNvGraphicFramePr>
          <p:nvPr/>
        </p:nvGraphicFramePr>
        <p:xfrm>
          <a:off x="6948488" y="4149725"/>
          <a:ext cx="205105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Graph" r:id="rId12" imgW="4825800" imgH="3997800" progId="Origin50.Graph">
                  <p:embed/>
                </p:oleObj>
              </mc:Choice>
              <mc:Fallback>
                <p:oleObj name="Graph" r:id="rId12" imgW="4825800" imgH="3997800" progId="Origin50.Graph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149725"/>
                        <a:ext cx="2051050" cy="16240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6" name="Rectangle 48"/>
          <p:cNvSpPr>
            <a:spLocks noChangeArrowheads="1"/>
          </p:cNvSpPr>
          <p:nvPr/>
        </p:nvSpPr>
        <p:spPr bwMode="auto">
          <a:xfrm>
            <a:off x="7092950" y="6021388"/>
            <a:ext cx="1728788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576" tIns="11287" rIns="22576" bIns="11287">
            <a:spAutoFit/>
          </a:bodyPr>
          <a:lstStyle/>
          <a:p>
            <a:r>
              <a:rPr lang="en-US" altLang="zh-CN" sz="1200"/>
              <a:t>Three tests of QE with an E2V 42-70 UV enhanced CCD.</a:t>
            </a:r>
            <a:r>
              <a:rPr lang="en-US" altLang="zh-CN" sz="50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默认设计模板">
  <a:themeElements>
    <a:clrScheme name="1_默认设计模板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3">
        <a:dk1>
          <a:srgbClr val="000000"/>
        </a:dk1>
        <a:lt1>
          <a:srgbClr val="FFFFCC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4">
        <a:dk1>
          <a:srgbClr val="000000"/>
        </a:dk1>
        <a:lt1>
          <a:srgbClr val="FFFFCB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E2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5">
        <a:dk1>
          <a:srgbClr val="000000"/>
        </a:dk1>
        <a:lt1>
          <a:srgbClr val="E5FE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0FE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16">
        <a:dk1>
          <a:srgbClr val="000000"/>
        </a:dk1>
        <a:lt1>
          <a:srgbClr val="FBFFE1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DFFEE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49</Words>
  <Application>Microsoft Office PowerPoint</Application>
  <PresentationFormat>Presentazione su schermo (4:3)</PresentationFormat>
  <Paragraphs>8</Paragraphs>
  <Slides>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宋体</vt:lpstr>
      <vt:lpstr>1_默认设计模板</vt:lpstr>
      <vt:lpstr>Microsoft Visio 绘图</vt:lpstr>
      <vt:lpstr>Origin Graph</vt:lpstr>
      <vt:lpstr>Presentazione standard di PowerPoint</vt:lpstr>
    </vt:vector>
  </TitlesOfParts>
  <Company>NAO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unknown</dc:creator>
  <cp:lastModifiedBy>tecno</cp:lastModifiedBy>
  <cp:revision>4</cp:revision>
  <dcterms:created xsi:type="dcterms:W3CDTF">2013-10-09T09:30:00Z</dcterms:created>
  <dcterms:modified xsi:type="dcterms:W3CDTF">2013-10-09T11:35:31Z</dcterms:modified>
</cp:coreProperties>
</file>