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7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00"/>
    <a:srgbClr val="FF3399"/>
    <a:srgbClr val="CC0099"/>
    <a:srgbClr val="3F8542"/>
    <a:srgbClr val="8B2540"/>
    <a:srgbClr val="92782E"/>
    <a:srgbClr val="2C1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1" autoAdjust="0"/>
    <p:restoredTop sz="94702" autoAdjust="0"/>
  </p:normalViewPr>
  <p:slideViewPr>
    <p:cSldViewPr snapToGrid="0" snapToObjects="1">
      <p:cViewPr varScale="1">
        <p:scale>
          <a:sx n="69" d="100"/>
          <a:sy n="69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B1F4-CCD7-4EC9-8B3F-D15784030DF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30D0B-ED83-4B58-B721-85621216DD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5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0D0B-ED83-4B58-B721-85621216DD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91440"/>
            <a:ext cx="6519672" cy="5394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7128" y="91440"/>
            <a:ext cx="6519672" cy="5394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438400" y="76200"/>
            <a:ext cx="618835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10" descr="LogoW-ShadowTransBac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1984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687926" y="6521450"/>
            <a:ext cx="3505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1F6B24-625B-6B48-B1AE-970688573CDB}" type="slidenum">
              <a:rPr lang="en-US" sz="1100" smtClean="0">
                <a:solidFill>
                  <a:prstClr val="black"/>
                </a:solidFill>
              </a:rPr>
              <a:pPr/>
              <a:t>‹N›</a:t>
            </a:fld>
            <a:endParaRPr lang="en-US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401" y="1328214"/>
            <a:ext cx="877319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X-ray Analysis of Fully Depleted Thick CCDs with Small Pixel Size</a:t>
            </a:r>
            <a:r>
              <a:rPr lang="en-US" sz="3600" i="1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</a:rPr>
              <a:t> Ivan Kotov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Brookhaven National Laboratory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SDW2013, October 2013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3" name="Picture 2" descr="BNL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235" y="1"/>
            <a:ext cx="1837765" cy="672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1820090" cy="64443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aseline="30000" dirty="0">
                <a:solidFill>
                  <a:srgbClr val="3F8542"/>
                </a:solidFill>
              </a:rPr>
              <a:t>55</a:t>
            </a:r>
            <a:r>
              <a:rPr lang="en-US" dirty="0">
                <a:solidFill>
                  <a:srgbClr val="3F8542"/>
                </a:solidFill>
              </a:rPr>
              <a:t>Fe </a:t>
            </a:r>
            <a:r>
              <a:rPr lang="en-US" dirty="0" smtClean="0">
                <a:solidFill>
                  <a:srgbClr val="3F8542"/>
                </a:solidFill>
              </a:rPr>
              <a:t>data</a:t>
            </a:r>
            <a:endParaRPr lang="en-US" dirty="0">
              <a:solidFill>
                <a:srgbClr val="3F8542"/>
              </a:solidFill>
            </a:endParaRPr>
          </a:p>
        </p:txBody>
      </p:sp>
      <p:pic>
        <p:nvPicPr>
          <p:cNvPr id="5" name="Picture 4" descr="Fe55_2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257"/>
            <a:ext cx="4528457" cy="4256398"/>
          </a:xfrm>
          <a:prstGeom prst="rect">
            <a:avLst/>
          </a:prstGeom>
        </p:spPr>
      </p:pic>
      <p:pic>
        <p:nvPicPr>
          <p:cNvPr id="7" name="Picture 6" descr="Xfit_8seg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6" y="3153164"/>
            <a:ext cx="4615543" cy="3704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0439" y="0"/>
            <a:ext cx="6940732" cy="716423"/>
          </a:xfrm>
        </p:spPr>
        <p:txBody>
          <a:bodyPr/>
          <a:lstStyle/>
          <a:p>
            <a:r>
              <a:rPr lang="en-US" dirty="0" smtClean="0">
                <a:solidFill>
                  <a:srgbClr val="2C10FE"/>
                </a:solidFill>
              </a:rPr>
              <a:t>CTE measurements &amp; defect diagnostics</a:t>
            </a:r>
            <a:endParaRPr lang="en-US" dirty="0">
              <a:solidFill>
                <a:srgbClr val="2C10FE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3666309"/>
            <a:ext cx="226423" cy="3191691"/>
          </a:xfrm>
        </p:spPr>
        <p:txBody>
          <a:bodyPr/>
          <a:lstStyle/>
          <a:p>
            <a:pPr lvl="1"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sz="2400" dirty="0">
              <a:solidFill>
                <a:srgbClr val="339933"/>
              </a:solidFill>
            </a:endParaRPr>
          </a:p>
        </p:txBody>
      </p:sp>
      <p:pic>
        <p:nvPicPr>
          <p:cNvPr id="5" name="Picture 4" descr="CTE_2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521"/>
            <a:ext cx="4600298" cy="3636846"/>
          </a:xfrm>
          <a:prstGeom prst="rect">
            <a:avLst/>
          </a:prstGeom>
        </p:spPr>
      </p:pic>
      <p:pic>
        <p:nvPicPr>
          <p:cNvPr id="6" name="Picture 5" descr="C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05" y="2926080"/>
            <a:ext cx="4583195" cy="3931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PIE 2012 PPT Template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SPIE 2012 PPT Template (3)</Template>
  <TotalTime>8483</TotalTime>
  <Words>20</Words>
  <Application>Microsoft Office PowerPoint</Application>
  <PresentationFormat>Presentazione su schermo (4:3)</PresentationFormat>
  <Paragraphs>5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SPIE 2012 PPT Template (3)</vt:lpstr>
      <vt:lpstr>Presentazione standard di PowerPoint</vt:lpstr>
      <vt:lpstr> 55Fe data</vt:lpstr>
      <vt:lpstr>CTE measurements &amp; defect diagnostics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mckercher</dc:creator>
  <cp:lastModifiedBy>tecno</cp:lastModifiedBy>
  <cp:revision>98</cp:revision>
  <dcterms:created xsi:type="dcterms:W3CDTF">2013-10-08T11:15:39Z</dcterms:created>
  <dcterms:modified xsi:type="dcterms:W3CDTF">2013-10-08T12:02:51Z</dcterms:modified>
</cp:coreProperties>
</file>