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59" r:id="rId9"/>
    <p:sldId id="260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2853" autoAdjust="0"/>
    <p:restoredTop sz="94660"/>
  </p:normalViewPr>
  <p:slideViewPr>
    <p:cSldViewPr>
      <p:cViewPr>
        <p:scale>
          <a:sx n="86" d="100"/>
          <a:sy n="86" d="100"/>
        </p:scale>
        <p:origin x="-612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29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9D64D-15BF-4E87-A409-1AF6B0CD60A9}" type="datetimeFigureOut">
              <a:rPr lang="es-ES" smtClean="0"/>
              <a:pPr/>
              <a:t>10/10/2013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7D5CB-A280-4128-A00B-A45B1B6AEC1E}" type="slidenum">
              <a:rPr lang="es-ES" smtClean="0"/>
              <a:pPr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1245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7D5CB-A280-4128-A00B-A45B1B6AEC1E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7D5CB-A280-4128-A00B-A45B1B6AEC1E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7D5CB-A280-4128-A00B-A45B1B6AEC1E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7D5CB-A280-4128-A00B-A45B1B6AEC1E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7D5CB-A280-4128-A00B-A45B1B6AEC1E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C5F7EA-0C87-4355-9662-C082556AD823}" type="datetimeFigureOut">
              <a:rPr lang="es-ES" smtClean="0"/>
              <a:pPr/>
              <a:t>10/10/2013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32B930-49D0-4169-AC46-1D93F4CFD8FA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C5F7EA-0C87-4355-9662-C082556AD823}" type="datetimeFigureOut">
              <a:rPr lang="es-ES" smtClean="0"/>
              <a:pPr/>
              <a:t>10/10/2013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32B930-49D0-4169-AC46-1D93F4CFD8FA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C5F7EA-0C87-4355-9662-C082556AD823}" type="datetimeFigureOut">
              <a:rPr lang="es-ES" smtClean="0"/>
              <a:pPr/>
              <a:t>10/10/2013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32B930-49D0-4169-AC46-1D93F4CFD8FA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C5F7EA-0C87-4355-9662-C082556AD823}" type="datetimeFigureOut">
              <a:rPr lang="es-ES" smtClean="0"/>
              <a:pPr/>
              <a:t>10/10/2013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32B930-49D0-4169-AC46-1D93F4CFD8FA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C5F7EA-0C87-4355-9662-C082556AD823}" type="datetimeFigureOut">
              <a:rPr lang="es-ES" smtClean="0"/>
              <a:pPr/>
              <a:t>10/10/2013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32B930-49D0-4169-AC46-1D93F4CFD8FA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C5F7EA-0C87-4355-9662-C082556AD823}" type="datetimeFigureOut">
              <a:rPr lang="es-ES" smtClean="0"/>
              <a:pPr/>
              <a:t>10/10/2013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32B930-49D0-4169-AC46-1D93F4CFD8FA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C5F7EA-0C87-4355-9662-C082556AD823}" type="datetimeFigureOut">
              <a:rPr lang="es-ES" smtClean="0"/>
              <a:pPr/>
              <a:t>10/10/2013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32B930-49D0-4169-AC46-1D93F4CFD8FA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C5F7EA-0C87-4355-9662-C082556AD823}" type="datetimeFigureOut">
              <a:rPr lang="es-ES" smtClean="0"/>
              <a:pPr/>
              <a:t>10/10/2013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32B930-49D0-4169-AC46-1D93F4CFD8FA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C5F7EA-0C87-4355-9662-C082556AD823}" type="datetimeFigureOut">
              <a:rPr lang="es-ES" smtClean="0"/>
              <a:pPr/>
              <a:t>10/10/2013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32B930-49D0-4169-AC46-1D93F4CFD8FA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C5F7EA-0C87-4355-9662-C082556AD823}" type="datetimeFigureOut">
              <a:rPr lang="es-ES" smtClean="0"/>
              <a:pPr/>
              <a:t>10/10/2013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32B930-49D0-4169-AC46-1D93F4CFD8FA}" type="slidenum">
              <a:rPr lang="es-ES" smtClean="0"/>
              <a:pPr/>
              <a:t>‹N›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 userDrawn="1"/>
        </p:nvSpPr>
        <p:spPr bwMode="auto">
          <a:xfrm>
            <a:off x="0" y="6234550"/>
            <a:ext cx="9144000" cy="620688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100000">
                <a:srgbClr val="CCFF99">
                  <a:gamma/>
                  <a:tint val="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7" name="6 Imagen" descr="Q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" y="6231198"/>
            <a:ext cx="611559" cy="635190"/>
          </a:xfrm>
          <a:prstGeom prst="rect">
            <a:avLst/>
          </a:prstGeom>
        </p:spPr>
      </p:pic>
      <p:sp>
        <p:nvSpPr>
          <p:cNvPr id="8" name="7 CuadroTexto"/>
          <p:cNvSpPr txBox="1"/>
          <p:nvPr userDrawn="1"/>
        </p:nvSpPr>
        <p:spPr>
          <a:xfrm>
            <a:off x="4096759" y="6281767"/>
            <a:ext cx="1627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0" smtClean="0">
                <a:latin typeface="Century Gothic" pitchFamily="34" charset="0"/>
              </a:rPr>
              <a:t>SDW</a:t>
            </a:r>
            <a:r>
              <a:rPr lang="es-ES_tradnl" sz="2400" b="0" baseline="0" smtClean="0">
                <a:latin typeface="Century Gothic" pitchFamily="34" charset="0"/>
              </a:rPr>
              <a:t> 2013</a:t>
            </a:r>
            <a:endParaRPr lang="es-ES" sz="2400" b="0">
              <a:latin typeface="Century Gothic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 flipH="1">
            <a:off x="0" y="0"/>
            <a:ext cx="9144000" cy="6237312"/>
          </a:xfrm>
          <a:prstGeom prst="rect">
            <a:avLst/>
          </a:prstGeom>
          <a:gradFill flip="none" rotWithShape="1">
            <a:gsLst>
              <a:gs pos="12000">
                <a:srgbClr val="CCFF99">
                  <a:alpha val="27000"/>
                </a:srgbClr>
              </a:gs>
              <a:gs pos="100000">
                <a:srgbClr val="CCFF99">
                  <a:gamma/>
                  <a:tint val="6275"/>
                  <a:invGamma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1505" name="Rectangle 1"/>
          <p:cNvSpPr>
            <a:spLocks noChangeArrowheads="1"/>
          </p:cNvSpPr>
          <p:nvPr userDrawn="1"/>
        </p:nvSpPr>
        <p:spPr bwMode="auto">
          <a:xfrm>
            <a:off x="981002" y="6245280"/>
            <a:ext cx="26548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Theoretical Comparison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of CCD Video Processors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0" name="Text Box 25"/>
          <p:cNvSpPr txBox="1">
            <a:spLocks noChangeArrowheads="1"/>
          </p:cNvSpPr>
          <p:nvPr userDrawn="1"/>
        </p:nvSpPr>
        <p:spPr bwMode="auto">
          <a:xfrm>
            <a:off x="7268696" y="6352862"/>
            <a:ext cx="1844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736600"/>
            <a:r>
              <a:rPr lang="es-ES" sz="1600" b="1">
                <a:solidFill>
                  <a:srgbClr val="CC3300"/>
                </a:solidFill>
              </a:rPr>
              <a:t>www.qucam.com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153568" y="1700808"/>
            <a:ext cx="494212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000" dirty="0" smtClean="0"/>
              <a:t>Focal-</a:t>
            </a:r>
            <a:r>
              <a:rPr lang="es-ES" sz="4000" dirty="0" err="1" smtClean="0"/>
              <a:t>Plane</a:t>
            </a:r>
            <a:r>
              <a:rPr lang="es-ES" sz="4000" dirty="0" smtClean="0"/>
              <a:t> </a:t>
            </a:r>
            <a:r>
              <a:rPr lang="es-ES" sz="4000" dirty="0" err="1" smtClean="0"/>
              <a:t>electronics</a:t>
            </a:r>
            <a:endParaRPr lang="es-ES" sz="4000" dirty="0" smtClean="0"/>
          </a:p>
          <a:p>
            <a:pPr algn="ctr"/>
            <a:r>
              <a:rPr lang="es-ES" sz="4000" dirty="0" err="1" smtClean="0"/>
              <a:t>Roundtable</a:t>
            </a:r>
            <a:endParaRPr lang="es-ES_tradnl" sz="20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front_pa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2679" y="576263"/>
            <a:ext cx="6425469" cy="53530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CumulativeNois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8000"/>
            <a:ext cx="9144000" cy="664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wf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3500"/>
            <a:ext cx="9144000" cy="4851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wf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3500"/>
            <a:ext cx="9144000" cy="4851000"/>
          </a:xfrm>
          <a:prstGeom prst="rect">
            <a:avLst/>
          </a:prstGeom>
        </p:spPr>
      </p:pic>
      <p:cxnSp>
        <p:nvCxnSpPr>
          <p:cNvPr id="4" name="3 Conector recto de flecha"/>
          <p:cNvCxnSpPr/>
          <p:nvPr/>
        </p:nvCxnSpPr>
        <p:spPr>
          <a:xfrm rot="5400000">
            <a:off x="5607851" y="4250537"/>
            <a:ext cx="357190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4643438" y="3857628"/>
            <a:ext cx="3193182" cy="3077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s-ES" sz="1400" dirty="0" err="1" smtClean="0"/>
              <a:t>Low-noise</a:t>
            </a:r>
            <a:r>
              <a:rPr lang="es-ES" sz="1400" dirty="0" smtClean="0"/>
              <a:t> </a:t>
            </a:r>
            <a:r>
              <a:rPr lang="es-ES" sz="1400" dirty="0" err="1" smtClean="0"/>
              <a:t>component</a:t>
            </a:r>
            <a:r>
              <a:rPr lang="es-ES" sz="1400" dirty="0" smtClean="0"/>
              <a:t> </a:t>
            </a:r>
            <a:r>
              <a:rPr lang="es-ES" sz="1400" dirty="0" err="1" smtClean="0"/>
              <a:t>from</a:t>
            </a:r>
            <a:r>
              <a:rPr lang="es-ES" sz="1400" dirty="0" smtClean="0"/>
              <a:t> CCD MOSFET</a:t>
            </a:r>
            <a:endParaRPr lang="en-GB" sz="1400" dirty="0"/>
          </a:p>
        </p:txBody>
      </p:sp>
      <p:cxnSp>
        <p:nvCxnSpPr>
          <p:cNvPr id="7" name="6 Conector recto de flecha"/>
          <p:cNvCxnSpPr/>
          <p:nvPr/>
        </p:nvCxnSpPr>
        <p:spPr>
          <a:xfrm rot="5400000" flipH="1" flipV="1">
            <a:off x="5179223" y="4750603"/>
            <a:ext cx="285752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786050" y="4929198"/>
            <a:ext cx="3288208" cy="3077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s-ES" sz="1400" dirty="0" err="1" smtClean="0"/>
              <a:t>Low-noise</a:t>
            </a:r>
            <a:r>
              <a:rPr lang="es-ES" sz="1400" dirty="0" smtClean="0"/>
              <a:t> </a:t>
            </a:r>
            <a:r>
              <a:rPr lang="es-ES" sz="1400" dirty="0" err="1" smtClean="0"/>
              <a:t>component</a:t>
            </a:r>
            <a:r>
              <a:rPr lang="es-ES" sz="1400" dirty="0" smtClean="0"/>
              <a:t> in video </a:t>
            </a:r>
            <a:r>
              <a:rPr lang="es-ES" sz="1400" dirty="0" err="1" smtClean="0"/>
              <a:t>waveform</a:t>
            </a:r>
            <a:endParaRPr lang="en-GB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ped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862" y="785812"/>
            <a:ext cx="6010275" cy="52863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pe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437" y="795337"/>
            <a:ext cx="5953125" cy="52673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age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909637"/>
            <a:ext cx="8124825" cy="5038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xra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87" y="1081087"/>
            <a:ext cx="8505825" cy="4695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6769</TotalTime>
  <Words>18</Words>
  <Application>Microsoft Office PowerPoint</Application>
  <PresentationFormat>Presentazione su schermo (4:3)</PresentationFormat>
  <Paragraphs>9</Paragraphs>
  <Slides>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de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Simon</dc:creator>
  <cp:lastModifiedBy>tecno</cp:lastModifiedBy>
  <cp:revision>122</cp:revision>
  <dcterms:created xsi:type="dcterms:W3CDTF">2013-09-01T08:43:58Z</dcterms:created>
  <dcterms:modified xsi:type="dcterms:W3CDTF">2013-10-10T09:05:37Z</dcterms:modified>
</cp:coreProperties>
</file>