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87" r:id="rId2"/>
    <p:sldId id="460" r:id="rId3"/>
    <p:sldId id="462" r:id="rId4"/>
    <p:sldId id="461" r:id="rId5"/>
    <p:sldId id="463" r:id="rId6"/>
    <p:sldId id="46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85"/>
    <a:srgbClr val="D0F391"/>
    <a:srgbClr val="AFE969"/>
    <a:srgbClr val="AAD1F4"/>
    <a:srgbClr val="B7D7E7"/>
    <a:srgbClr val="66CCFF"/>
    <a:srgbClr val="00FFFF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51" autoAdjust="0"/>
    <p:restoredTop sz="94694" autoAdjust="0"/>
  </p:normalViewPr>
  <p:slideViewPr>
    <p:cSldViewPr snapToGrid="0" snapToObjects="1">
      <p:cViewPr>
        <p:scale>
          <a:sx n="90" d="100"/>
          <a:sy n="90" d="100"/>
        </p:scale>
        <p:origin x="-450" y="-72"/>
      </p:cViewPr>
      <p:guideLst>
        <p:guide orient="horz" pos="482"/>
        <p:guide orient="horz" pos="4243"/>
        <p:guide pos="5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4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11412-7BFE-4005-B070-050CFF2FCD7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09706-9659-4956-8AC8-1822D6B13240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2D451-349D-4CBF-933C-E3B0B4E2A45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28662-A0FC-4B4C-8BB8-C3FCEE5036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F7F3D-6049-453E-A907-AECA9BA7D93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6524625"/>
            <a:ext cx="263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ESO Induction - Outreach  | 14.05.2008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03D96-FCC7-46A9-A2A8-C1B9A58999B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768D3-FED1-407A-B4A0-E0EB897D8F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9154C-D1FD-40A2-89FE-5684A08436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9A95-0F27-49A1-ACDC-086AD68086C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56E4D-3F54-47DC-BD79-58D038B7080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A44BD-DBB4-471B-A2A0-289326F990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2DFD0-93FC-4F6E-A374-6655E6F1B12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35BC7-9CAB-47D3-8F10-D355D66E79F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r>
              <a:rPr lang="de-DE" dirty="0" smtClean="0"/>
              <a:t>2013-10-08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r>
              <a:rPr lang="de-DE" dirty="0" smtClean="0"/>
              <a:t>SDW 2013, Florence, Italy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AA254A-3F4E-4D57-92D3-61B8CB83EF29}" type="slidenum">
              <a:rPr lang="en-US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Video8.a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2755900"/>
            <a:ext cx="8229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800" dirty="0" smtClean="0"/>
              <a:t>Roland Reiss, Sebastian Deiries</a:t>
            </a:r>
            <a:endParaRPr lang="de-DE" sz="3600" dirty="0"/>
          </a:p>
        </p:txBody>
      </p:sp>
      <p:pic>
        <p:nvPicPr>
          <p:cNvPr id="22531" name="Picture 3" descr="logo+name 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296863"/>
            <a:ext cx="152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765175"/>
            <a:ext cx="6781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 err="1"/>
              <a:t>Millikelvin</a:t>
            </a:r>
            <a:r>
              <a:rPr lang="en-US" sz="3200" b="1" dirty="0"/>
              <a:t> Challenge—Cryogenic Control with Industrial </a:t>
            </a:r>
            <a:r>
              <a:rPr lang="en-US" sz="3200" b="1" dirty="0" smtClean="0"/>
              <a:t>PLCs</a:t>
            </a:r>
          </a:p>
          <a:p>
            <a:r>
              <a:rPr lang="de-DE" sz="3200" dirty="0"/>
              <a:t> </a:t>
            </a:r>
          </a:p>
          <a:p>
            <a:r>
              <a:rPr lang="en-GB" sz="3200" dirty="0" smtClean="0"/>
              <a:t> </a:t>
            </a:r>
            <a:endParaRPr lang="en-US" sz="3200" b="1" dirty="0"/>
          </a:p>
          <a:p>
            <a:r>
              <a:rPr lang="en-US" sz="3200" dirty="0"/>
              <a:t> </a:t>
            </a:r>
          </a:p>
          <a:p>
            <a:endParaRPr lang="en-US" sz="3200" b="1" dirty="0"/>
          </a:p>
        </p:txBody>
      </p:sp>
      <p:pic>
        <p:nvPicPr>
          <p:cNvPr id="22533" name="Picture 5" descr="eso-flags-blackfram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6607175"/>
            <a:ext cx="41116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799" y="6248400"/>
            <a:ext cx="832802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2013-10-08, Roland Reiss &amp; Sebastian Deiries, Scientific Detectors Workshop, Florence, Italy.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 DT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8058" y="2082209"/>
            <a:ext cx="3667719" cy="2994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Cryogenic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1721"/>
            <a:ext cx="7772400" cy="4554279"/>
          </a:xfrm>
        </p:spPr>
        <p:txBody>
          <a:bodyPr/>
          <a:lstStyle/>
          <a:p>
            <a:r>
              <a:rPr lang="de-DE" sz="2000" b="1" dirty="0" smtClean="0"/>
              <a:t>Beckhoff Programmable Logic Control (PLC)</a:t>
            </a:r>
          </a:p>
          <a:p>
            <a:pPr lvl="1"/>
            <a:r>
              <a:rPr lang="de-DE" sz="2000" dirty="0" smtClean="0"/>
              <a:t>EtherCAT field bus (100Mbit/s)</a:t>
            </a:r>
          </a:p>
          <a:p>
            <a:pPr lvl="1"/>
            <a:r>
              <a:rPr lang="de-DE" sz="2000" dirty="0" smtClean="0"/>
              <a:t>24 bit analog input modules</a:t>
            </a:r>
          </a:p>
          <a:p>
            <a:pPr lvl="1"/>
            <a:r>
              <a:rPr lang="de-DE" sz="2000" dirty="0" smtClean="0"/>
              <a:t>24V/4A PWM outputs</a:t>
            </a:r>
          </a:p>
          <a:p>
            <a:r>
              <a:rPr lang="de-DE" sz="2000" b="1" dirty="0" smtClean="0"/>
              <a:t>Features</a:t>
            </a:r>
          </a:p>
          <a:p>
            <a:pPr lvl="1"/>
            <a:r>
              <a:rPr lang="de-DE" sz="2000" dirty="0" smtClean="0"/>
              <a:t>Precision temperature measurement</a:t>
            </a:r>
          </a:p>
          <a:p>
            <a:pPr lvl="1"/>
            <a:r>
              <a:rPr lang="de-DE" sz="2000" dirty="0" smtClean="0"/>
              <a:t>Graphical User Interface</a:t>
            </a:r>
          </a:p>
          <a:p>
            <a:r>
              <a:rPr lang="de-DE" sz="2000" b="1" dirty="0" smtClean="0"/>
              <a:t>Sensors</a:t>
            </a:r>
          </a:p>
          <a:p>
            <a:pPr lvl="1"/>
            <a:r>
              <a:rPr lang="de-DE" sz="2000" dirty="0" smtClean="0"/>
              <a:t>PT100..PT1000 RTDs</a:t>
            </a:r>
          </a:p>
          <a:p>
            <a:pPr lvl="1"/>
            <a:r>
              <a:rPr lang="de-DE" sz="2000" dirty="0" smtClean="0"/>
              <a:t>LakeShore Cernox RTDs</a:t>
            </a:r>
          </a:p>
          <a:p>
            <a:pPr lvl="1"/>
            <a:r>
              <a:rPr lang="de-DE" sz="2000" dirty="0" smtClean="0"/>
              <a:t>LakeShore DT-670 Si diodes</a:t>
            </a:r>
          </a:p>
          <a:p>
            <a:pPr lvl="1"/>
            <a:r>
              <a:rPr lang="de-DE" sz="2000" dirty="0" smtClean="0"/>
              <a:t>Edwards WRG (vacuum)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pic>
        <p:nvPicPr>
          <p:cNvPr id="4" name="Content Placeholder 3" descr="CC Overview cop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768" y="1534634"/>
            <a:ext cx="4937143" cy="4030477"/>
          </a:xfrm>
        </p:spPr>
      </p:pic>
      <p:pic>
        <p:nvPicPr>
          <p:cNvPr id="6" name="Picture 5" descr="DTR Nor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3234" y="1752600"/>
            <a:ext cx="4937143" cy="4030477"/>
          </a:xfrm>
          <a:prstGeom prst="rect">
            <a:avLst/>
          </a:prstGeom>
        </p:spPr>
      </p:pic>
      <p:pic>
        <p:nvPicPr>
          <p:cNvPr id="7" name="Picture 6" descr="Enter Valu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808" y="1967023"/>
            <a:ext cx="4937143" cy="4030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Cryogenic Controller</a:t>
            </a:r>
            <a:endParaRPr lang="en-US" dirty="0"/>
          </a:p>
        </p:txBody>
      </p:sp>
      <p:pic>
        <p:nvPicPr>
          <p:cNvPr id="8" name="Video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4950" y="1524000"/>
            <a:ext cx="61341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Temperature resolution	</a:t>
            </a:r>
          </a:p>
          <a:p>
            <a:pPr lvl="1"/>
            <a:r>
              <a:rPr lang="en-US" dirty="0" smtClean="0"/>
              <a:t>PT100: 10mK</a:t>
            </a:r>
          </a:p>
          <a:p>
            <a:pPr lvl="1"/>
            <a:r>
              <a:rPr lang="en-US" dirty="0" err="1" smtClean="0"/>
              <a:t>Cernox</a:t>
            </a:r>
            <a:r>
              <a:rPr lang="en-US" dirty="0" smtClean="0"/>
              <a:t>: &lt;1mK (at 160K)</a:t>
            </a:r>
          </a:p>
          <a:p>
            <a:r>
              <a:rPr lang="en-US" b="1" dirty="0" smtClean="0"/>
              <a:t>Temperature accuracy</a:t>
            </a:r>
          </a:p>
          <a:p>
            <a:pPr lvl="1"/>
            <a:r>
              <a:rPr lang="en-US" dirty="0" smtClean="0"/>
              <a:t>Only limited by vendor calibration data</a:t>
            </a:r>
          </a:p>
          <a:p>
            <a:r>
              <a:rPr lang="en-US" b="1" dirty="0" smtClean="0"/>
              <a:t>Control loop stability</a:t>
            </a:r>
          </a:p>
          <a:p>
            <a:pPr lvl="1"/>
            <a:r>
              <a:rPr lang="en-US" dirty="0" smtClean="0"/>
              <a:t>± 5mK pp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73349" y="102911"/>
          <a:ext cx="4720856" cy="666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22707600" imgH="32098880" progId="AcroExch.Document.7">
                  <p:embed/>
                </p:oleObj>
              </mc:Choice>
              <mc:Fallback>
                <p:oleObj name="Acrobat Document" r:id="rId3" imgW="22707600" imgH="3209888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349" y="102911"/>
                        <a:ext cx="4720856" cy="6669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2004:Templates:Presentations:Designs:Full Moon</Template>
  <TotalTime>2860</TotalTime>
  <Words>84</Words>
  <Application>Microsoft Office PowerPoint</Application>
  <PresentationFormat>Presentazione su schermo (4:3)</PresentationFormat>
  <Paragraphs>30</Paragraphs>
  <Slides>6</Slides>
  <Notes>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Blank Presentation</vt:lpstr>
      <vt:lpstr>Acrobat Document</vt:lpstr>
      <vt:lpstr>Presentazione standard di PowerPoint</vt:lpstr>
      <vt:lpstr>Cryogenic Controller</vt:lpstr>
      <vt:lpstr>Graphical User Interface</vt:lpstr>
      <vt:lpstr>Cryogenic Controller</vt:lpstr>
      <vt:lpstr>Performance</vt:lpstr>
      <vt:lpstr>Presentazione standard di PowerPoint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ESO User</dc:creator>
  <cp:lastModifiedBy>tecno</cp:lastModifiedBy>
  <cp:revision>193</cp:revision>
  <cp:lastPrinted>2007-03-06T13:40:46Z</cp:lastPrinted>
  <dcterms:created xsi:type="dcterms:W3CDTF">2011-02-18T15:31:31Z</dcterms:created>
  <dcterms:modified xsi:type="dcterms:W3CDTF">2013-10-09T13:58:20Z</dcterms:modified>
</cp:coreProperties>
</file>