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083800" cy="7556500"/>
  <p:notesSz cx="10083800" cy="75565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8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2515"/>
            <a:ext cx="8571230" cy="158686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59" cy="18891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10/9/2013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10/9/2013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8959" y="566420"/>
            <a:ext cx="8945880" cy="6774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84200" y="2954589"/>
            <a:ext cx="8915400" cy="250252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27545"/>
            <a:ext cx="3226815" cy="3778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5619" y="1137665"/>
            <a:ext cx="9033510" cy="13665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635" algn="ctr">
              <a:lnSpc>
                <a:spcPts val="3590"/>
              </a:lnSpc>
            </a:pPr>
            <a:r>
              <a:rPr sz="3200" spc="-20" dirty="0" smtClean="0">
                <a:solidFill>
                  <a:srgbClr val="7F0000"/>
                </a:solidFill>
                <a:latin typeface="Arial"/>
                <a:cs typeface="Arial"/>
              </a:rPr>
              <a:t>Th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eo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r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3200" spc="-20" dirty="0" smtClean="0">
                <a:solidFill>
                  <a:srgbClr val="7F0000"/>
                </a:solidFill>
                <a:latin typeface="Arial"/>
                <a:cs typeface="Arial"/>
              </a:rPr>
              <a:t>t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i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ca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l</a:t>
            </a:r>
            <a:r>
              <a:rPr sz="3200" spc="-15" dirty="0" smtClean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3200" spc="-20" dirty="0" smtClean="0">
                <a:solidFill>
                  <a:srgbClr val="7F0000"/>
                </a:solidFill>
                <a:latin typeface="Arial"/>
                <a:cs typeface="Arial"/>
              </a:rPr>
              <a:t>Fr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a</a:t>
            </a:r>
            <a:r>
              <a:rPr sz="3200" spc="-10" dirty="0" smtClean="0">
                <a:solidFill>
                  <a:srgbClr val="7F0000"/>
                </a:solidFill>
                <a:latin typeface="Arial"/>
                <a:cs typeface="Arial"/>
              </a:rPr>
              <a:t>m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w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o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r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k</a:t>
            </a:r>
            <a:r>
              <a:rPr sz="3200" spc="-10" dirty="0" smtClean="0">
                <a:solidFill>
                  <a:srgbClr val="7F0000"/>
                </a:solidFill>
                <a:latin typeface="Arial"/>
                <a:cs typeface="Arial"/>
              </a:rPr>
              <a:t>,</a:t>
            </a:r>
            <a:r>
              <a:rPr sz="3200" spc="-15" dirty="0" smtClean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3200" spc="-25" dirty="0" smtClean="0">
                <a:solidFill>
                  <a:srgbClr val="7F0000"/>
                </a:solidFill>
                <a:latin typeface="Arial"/>
                <a:cs typeface="Arial"/>
              </a:rPr>
              <a:t>Si</a:t>
            </a:r>
            <a:r>
              <a:rPr sz="3200" spc="-10" dirty="0" smtClean="0">
                <a:solidFill>
                  <a:srgbClr val="7F0000"/>
                </a:solidFill>
                <a:latin typeface="Arial"/>
                <a:cs typeface="Arial"/>
              </a:rPr>
              <a:t>m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u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l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a</a:t>
            </a:r>
            <a:r>
              <a:rPr sz="3200" spc="-20" dirty="0" smtClean="0">
                <a:solidFill>
                  <a:srgbClr val="7F0000"/>
                </a:solidFill>
                <a:latin typeface="Arial"/>
                <a:cs typeface="Arial"/>
              </a:rPr>
              <a:t>t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i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o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n R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esu</a:t>
            </a:r>
            <a:r>
              <a:rPr sz="3200" spc="-15" dirty="0" smtClean="0">
                <a:solidFill>
                  <a:srgbClr val="7F0000"/>
                </a:solidFill>
                <a:latin typeface="Arial"/>
                <a:cs typeface="Arial"/>
              </a:rPr>
              <a:t>lts 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a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nd </a:t>
            </a:r>
            <a:r>
              <a:rPr sz="3200" spc="-25" dirty="0" smtClean="0">
                <a:solidFill>
                  <a:srgbClr val="7F0000"/>
                </a:solidFill>
                <a:latin typeface="Arial"/>
                <a:cs typeface="Arial"/>
              </a:rPr>
              <a:t>Pl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a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ns </a:t>
            </a:r>
            <a:r>
              <a:rPr sz="3200" spc="-15" dirty="0" smtClean="0">
                <a:solidFill>
                  <a:srgbClr val="7F0000"/>
                </a:solidFill>
                <a:latin typeface="Arial"/>
                <a:cs typeface="Arial"/>
              </a:rPr>
              <a:t>for</a:t>
            </a:r>
            <a:r>
              <a:rPr sz="3200" spc="-10" dirty="0" smtClean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a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n</a:t>
            </a:r>
            <a:r>
              <a:rPr sz="3200" spc="-175" dirty="0" smtClean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3200" spc="-25" dirty="0" smtClean="0">
                <a:solidFill>
                  <a:srgbClr val="7F0000"/>
                </a:solidFill>
                <a:latin typeface="Arial"/>
                <a:cs typeface="Arial"/>
              </a:rPr>
              <a:t>ASIC</a:t>
            </a:r>
            <a:r>
              <a:rPr sz="3200" spc="-10" dirty="0" smtClean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3200" spc="-15" dirty="0" smtClean="0">
                <a:solidFill>
                  <a:srgbClr val="7F0000"/>
                </a:solidFill>
                <a:latin typeface="Arial"/>
                <a:cs typeface="Arial"/>
              </a:rPr>
              <a:t>to </a:t>
            </a:r>
            <a:r>
              <a:rPr sz="3200" spc="-20" dirty="0" smtClean="0">
                <a:solidFill>
                  <a:srgbClr val="7F0000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m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p</a:t>
            </a:r>
            <a:r>
              <a:rPr sz="3200" spc="-15" dirty="0" smtClean="0">
                <a:solidFill>
                  <a:srgbClr val="7F0000"/>
                </a:solidFill>
                <a:latin typeface="Arial"/>
                <a:cs typeface="Arial"/>
              </a:rPr>
              <a:t>l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3200" spc="-10" dirty="0" smtClean="0">
                <a:solidFill>
                  <a:srgbClr val="7F0000"/>
                </a:solidFill>
                <a:latin typeface="Arial"/>
                <a:cs typeface="Arial"/>
              </a:rPr>
              <a:t>m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en</a:t>
            </a:r>
            <a:r>
              <a:rPr sz="3200" spc="-10" dirty="0" smtClean="0">
                <a:solidFill>
                  <a:srgbClr val="7F0000"/>
                </a:solidFill>
                <a:latin typeface="Arial"/>
                <a:cs typeface="Arial"/>
              </a:rPr>
              <a:t>t </a:t>
            </a:r>
            <a:r>
              <a:rPr sz="3200" spc="-100" dirty="0" smtClean="0">
                <a:solidFill>
                  <a:srgbClr val="7F0000"/>
                </a:solidFill>
                <a:latin typeface="Arial"/>
                <a:cs typeface="Arial"/>
              </a:rPr>
              <a:t>W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igh</a:t>
            </a:r>
            <a:r>
              <a:rPr sz="3200" spc="-15" dirty="0" smtClean="0">
                <a:solidFill>
                  <a:srgbClr val="7F0000"/>
                </a:solidFill>
                <a:latin typeface="Arial"/>
                <a:cs typeface="Arial"/>
              </a:rPr>
              <a:t>ted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3200" spc="-10" dirty="0" smtClean="0">
                <a:solidFill>
                  <a:srgbClr val="7F0000"/>
                </a:solidFill>
                <a:latin typeface="Arial"/>
                <a:cs typeface="Arial"/>
              </a:rPr>
              <a:t>M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u</a:t>
            </a:r>
            <a:r>
              <a:rPr sz="3200" spc="-15" dirty="0" smtClean="0">
                <a:solidFill>
                  <a:srgbClr val="7F0000"/>
                </a:solidFill>
                <a:latin typeface="Arial"/>
                <a:cs typeface="Arial"/>
              </a:rPr>
              <a:t>l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tiple </a:t>
            </a:r>
            <a:r>
              <a:rPr sz="3200" spc="-25" dirty="0" smtClean="0">
                <a:solidFill>
                  <a:srgbClr val="7F0000"/>
                </a:solidFill>
                <a:latin typeface="Arial"/>
                <a:cs typeface="Arial"/>
              </a:rPr>
              <a:t>Sam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p</a:t>
            </a:r>
            <a:r>
              <a:rPr sz="3200" spc="-15" dirty="0" smtClean="0">
                <a:solidFill>
                  <a:srgbClr val="7F0000"/>
                </a:solidFill>
                <a:latin typeface="Arial"/>
                <a:cs typeface="Arial"/>
              </a:rPr>
              <a:t>l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i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g</a:t>
            </a:r>
            <a:r>
              <a:rPr sz="3200" spc="-5" dirty="0" smtClean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in </a:t>
            </a:r>
            <a:r>
              <a:rPr sz="3200" spc="-25" dirty="0" smtClean="0">
                <a:solidFill>
                  <a:srgbClr val="7F0000"/>
                </a:solidFill>
                <a:latin typeface="Arial"/>
                <a:cs typeface="Arial"/>
              </a:rPr>
              <a:t>Sci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en</a:t>
            </a:r>
            <a:r>
              <a:rPr sz="3200" spc="-20" dirty="0" smtClean="0">
                <a:solidFill>
                  <a:srgbClr val="7F0000"/>
                </a:solidFill>
                <a:latin typeface="Arial"/>
                <a:cs typeface="Arial"/>
              </a:rPr>
              <a:t>t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ific</a:t>
            </a:r>
            <a:r>
              <a:rPr sz="3200" spc="-5" dirty="0" smtClean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C</a:t>
            </a:r>
            <a:r>
              <a:rPr sz="3200" spc="5" dirty="0" smtClean="0">
                <a:solidFill>
                  <a:srgbClr val="7F0000"/>
                </a:solidFill>
                <a:latin typeface="Arial"/>
                <a:cs typeface="Arial"/>
              </a:rPr>
              <a:t>C</a:t>
            </a:r>
            <a:r>
              <a:rPr sz="3200" spc="0" dirty="0" smtClean="0">
                <a:solidFill>
                  <a:srgbClr val="7F0000"/>
                </a:solidFill>
                <a:latin typeface="Arial"/>
                <a:cs typeface="Arial"/>
              </a:rPr>
              <a:t>Ds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92900"/>
              </a:lnSpc>
            </a:pP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D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an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2400" spc="-20" dirty="0" smtClean="0">
                <a:solidFill>
                  <a:srgbClr val="004485"/>
                </a:solidFill>
                <a:latin typeface="Arial"/>
                <a:cs typeface="Arial"/>
              </a:rPr>
              <a:t>G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u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z</a:t>
            </a:r>
            <a:r>
              <a:rPr sz="2400" spc="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án, 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2400" spc="5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t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óba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2400" spc="-13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le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ss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and</a:t>
            </a:r>
            <a:r>
              <a:rPr sz="2400" spc="5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2400" spc="-1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,</a:t>
            </a:r>
            <a:r>
              <a:rPr sz="2400" spc="1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2400" spc="-35" dirty="0" smtClean="0">
                <a:solidFill>
                  <a:srgbClr val="004485"/>
                </a:solidFill>
                <a:latin typeface="Arial"/>
                <a:cs typeface="Arial"/>
              </a:rPr>
              <a:t>Á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n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ge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2400" spc="-13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bu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me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, 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Di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eg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o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Áv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a, </a:t>
            </a:r>
            <a:r>
              <a:rPr sz="2400" spc="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rc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o </a:t>
            </a:r>
            <a:r>
              <a:rPr sz="2400" spc="-20" dirty="0" smtClean="0">
                <a:solidFill>
                  <a:srgbClr val="004485"/>
                </a:solidFill>
                <a:latin typeface="Arial"/>
                <a:cs typeface="Arial"/>
              </a:rPr>
              <a:t>G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ua</a:t>
            </a:r>
            <a:r>
              <a:rPr sz="2400" spc="5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2400" spc="-1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n</a:t>
            </a:r>
            <a:r>
              <a:rPr sz="2400" spc="-1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,</a:t>
            </a:r>
            <a:r>
              <a:rPr sz="2400" spc="1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2400" spc="-35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n</a:t>
            </a:r>
            <a:r>
              <a:rPr sz="2400" spc="5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qu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e </a:t>
            </a:r>
            <a:r>
              <a:rPr sz="2400" spc="-35" dirty="0" smtClean="0">
                <a:solidFill>
                  <a:srgbClr val="004485"/>
                </a:solidFill>
                <a:latin typeface="Arial"/>
                <a:cs typeface="Arial"/>
              </a:rPr>
              <a:t>Á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v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re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z, 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H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2400" spc="5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ná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n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2400" spc="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p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2400" spc="-15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o,</a:t>
            </a:r>
            <a:r>
              <a:rPr sz="2400" spc="-12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2400" spc="-35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x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n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d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ra </a:t>
            </a:r>
            <a:r>
              <a:rPr sz="2400" spc="-20" dirty="0" smtClean="0">
                <a:solidFill>
                  <a:srgbClr val="004485"/>
                </a:solidFill>
                <a:latin typeface="Arial"/>
                <a:cs typeface="Arial"/>
              </a:rPr>
              <a:t>Ga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2400" spc="-15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ya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s,</a:t>
            </a:r>
            <a:r>
              <a:rPr sz="2400" spc="1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h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st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n </a:t>
            </a:r>
            <a:r>
              <a:rPr sz="2400" spc="-20" dirty="0" smtClean="0">
                <a:solidFill>
                  <a:srgbClr val="004485"/>
                </a:solidFill>
                <a:latin typeface="Arial"/>
                <a:cs typeface="Arial"/>
              </a:rPr>
              <a:t>O</a:t>
            </a:r>
            <a:r>
              <a:rPr sz="2400" spc="-10" dirty="0" smtClean="0">
                <a:solidFill>
                  <a:srgbClr val="004485"/>
                </a:solidFill>
                <a:latin typeface="Arial"/>
                <a:cs typeface="Arial"/>
              </a:rPr>
              <a:t>be</a:t>
            </a:r>
            <a:r>
              <a:rPr sz="2400" spc="5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2400" spc="-5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25"/>
              </a:spcBef>
            </a:pPr>
            <a:endParaRPr sz="7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3018790" marR="2199640" indent="-819150">
              <a:lnSpc>
                <a:spcPts val="2230"/>
              </a:lnSpc>
            </a:pPr>
            <a:r>
              <a:rPr sz="2000" b="1" spc="-15" dirty="0" smtClean="0">
                <a:solidFill>
                  <a:srgbClr val="3B3B3B"/>
                </a:solidFill>
                <a:latin typeface="Arial"/>
                <a:cs typeface="Arial"/>
              </a:rPr>
              <a:t>Pon</a:t>
            </a:r>
            <a:r>
              <a:rPr sz="2000" b="1" spc="-5" dirty="0" smtClean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2000" b="1" spc="-20" dirty="0" smtClean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2000" b="1" spc="0" dirty="0" smtClean="0">
                <a:solidFill>
                  <a:srgbClr val="3B3B3B"/>
                </a:solidFill>
                <a:latin typeface="Arial"/>
                <a:cs typeface="Arial"/>
              </a:rPr>
              <a:t>f</a:t>
            </a:r>
            <a:r>
              <a:rPr sz="2000" b="1" spc="-20" dirty="0" smtClean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2000" b="1" spc="5" dirty="0" smtClean="0">
                <a:solidFill>
                  <a:srgbClr val="3B3B3B"/>
                </a:solidFill>
                <a:latin typeface="Arial"/>
                <a:cs typeface="Arial"/>
              </a:rPr>
              <a:t>c</a:t>
            </a:r>
            <a:r>
              <a:rPr sz="2000" b="1" spc="-20" dirty="0" smtClean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2000" b="1" spc="0" dirty="0" smtClean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2000" b="1" spc="-5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solidFill>
                  <a:srgbClr val="3B3B3B"/>
                </a:solidFill>
                <a:latin typeface="Arial"/>
                <a:cs typeface="Arial"/>
              </a:rPr>
              <a:t>U</a:t>
            </a:r>
            <a:r>
              <a:rPr sz="2000" b="1" spc="-10" dirty="0" smtClean="0">
                <a:solidFill>
                  <a:srgbClr val="3B3B3B"/>
                </a:solidFill>
                <a:latin typeface="Arial"/>
                <a:cs typeface="Arial"/>
              </a:rPr>
              <a:t>ni</a:t>
            </a:r>
            <a:r>
              <a:rPr sz="2000" b="1" spc="-5" dirty="0" smtClean="0">
                <a:solidFill>
                  <a:srgbClr val="3B3B3B"/>
                </a:solidFill>
                <a:latin typeface="Arial"/>
                <a:cs typeface="Arial"/>
              </a:rPr>
              <a:t>v</a:t>
            </a:r>
            <a:r>
              <a:rPr sz="2000" b="1" spc="5" dirty="0" smtClean="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sz="2000" b="1" spc="0" dirty="0" smtClean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2000" b="1" spc="-5" dirty="0" smtClean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2000" b="1" spc="-10" dirty="0" smtClean="0">
                <a:solidFill>
                  <a:srgbClr val="3B3B3B"/>
                </a:solidFill>
                <a:latin typeface="Arial"/>
                <a:cs typeface="Arial"/>
              </a:rPr>
              <a:t>id</a:t>
            </a:r>
            <a:r>
              <a:rPr sz="2000" b="1" spc="-20" dirty="0" smtClean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2000" b="1" spc="-15" dirty="0" smtClean="0">
                <a:solidFill>
                  <a:srgbClr val="3B3B3B"/>
                </a:solidFill>
                <a:latin typeface="Arial"/>
                <a:cs typeface="Arial"/>
              </a:rPr>
              <a:t>d C</a:t>
            </a:r>
            <a:r>
              <a:rPr sz="2000" b="1" spc="5" dirty="0" smtClean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2000" b="1" spc="0" dirty="0" smtClean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2000" b="1" spc="-10" dirty="0" smtClean="0">
                <a:solidFill>
                  <a:srgbClr val="3B3B3B"/>
                </a:solidFill>
                <a:latin typeface="Arial"/>
                <a:cs typeface="Arial"/>
              </a:rPr>
              <a:t>ó</a:t>
            </a:r>
            <a:r>
              <a:rPr sz="2000" b="1" spc="-20" dirty="0" smtClean="0">
                <a:solidFill>
                  <a:srgbClr val="3B3B3B"/>
                </a:solidFill>
                <a:latin typeface="Arial"/>
                <a:cs typeface="Arial"/>
              </a:rPr>
              <a:t>li</a:t>
            </a:r>
            <a:r>
              <a:rPr sz="2000" b="1" spc="5" dirty="0" smtClean="0">
                <a:solidFill>
                  <a:srgbClr val="3B3B3B"/>
                </a:solidFill>
                <a:latin typeface="Arial"/>
                <a:cs typeface="Arial"/>
              </a:rPr>
              <a:t>c</a:t>
            </a:r>
            <a:r>
              <a:rPr sz="2000" b="1" spc="0" dirty="0" smtClean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2000" b="1" spc="-10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solidFill>
                  <a:srgbClr val="3B3B3B"/>
                </a:solidFill>
                <a:latin typeface="Arial"/>
                <a:cs typeface="Arial"/>
              </a:rPr>
              <a:t>(</a:t>
            </a:r>
            <a:r>
              <a:rPr sz="2000" b="1" spc="-15" dirty="0" smtClean="0">
                <a:solidFill>
                  <a:srgbClr val="3B3B3B"/>
                </a:solidFill>
                <a:latin typeface="Arial"/>
                <a:cs typeface="Arial"/>
              </a:rPr>
              <a:t>PUC) </a:t>
            </a:r>
            <a:r>
              <a:rPr sz="2000" spc="-20" dirty="0" smtClean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2000" spc="-20" dirty="0" smtClean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2000" spc="0" dirty="0" smtClean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2000" spc="0" dirty="0" smtClean="0">
                <a:solidFill>
                  <a:srgbClr val="3B3B3B"/>
                </a:solidFill>
                <a:latin typeface="Arial"/>
                <a:cs typeface="Arial"/>
              </a:rPr>
              <a:t>-</a:t>
            </a:r>
            <a:r>
              <a:rPr sz="2000" spc="-20" dirty="0" smtClean="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n</a:t>
            </a:r>
            <a:r>
              <a:rPr sz="2000" spc="-5" dirty="0" smtClean="0">
                <a:solidFill>
                  <a:srgbClr val="3B3B3B"/>
                </a:solidFill>
                <a:latin typeface="Arial"/>
                <a:cs typeface="Arial"/>
              </a:rPr>
              <a:t>g</a:t>
            </a:r>
            <a:r>
              <a:rPr sz="2000" spc="0" dirty="0" smtClean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n</a:t>
            </a:r>
            <a:r>
              <a:rPr sz="2000" spc="-5" dirty="0" smtClean="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2000" spc="-5" dirty="0" smtClean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3B3B3B"/>
                </a:solidFill>
                <a:latin typeface="Arial"/>
                <a:cs typeface="Arial"/>
              </a:rPr>
              <a:t>g</a:t>
            </a:r>
            <a:r>
              <a:rPr sz="2000" spc="-5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3B3B3B"/>
                </a:solidFill>
                <a:latin typeface="Arial"/>
                <a:cs typeface="Arial"/>
              </a:rPr>
              <a:t>C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sz="2000" spc="-5" dirty="0" smtClean="0">
                <a:solidFill>
                  <a:srgbClr val="3B3B3B"/>
                </a:solidFill>
                <a:latin typeface="Arial"/>
                <a:cs typeface="Arial"/>
              </a:rPr>
              <a:t>n</a:t>
            </a:r>
            <a:r>
              <a:rPr sz="2000" spc="-20" dirty="0" smtClean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3B3B3B"/>
                </a:solidFill>
                <a:latin typeface="Arial"/>
                <a:cs typeface="Arial"/>
              </a:rPr>
              <a:t>r </a:t>
            </a:r>
            <a:r>
              <a:rPr sz="2000" spc="-10" dirty="0" smtClean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2000" spc="-5" dirty="0" smtClean="0">
                <a:solidFill>
                  <a:srgbClr val="3B3B3B"/>
                </a:solidFill>
                <a:latin typeface="Arial"/>
                <a:cs typeface="Arial"/>
              </a:rPr>
              <a:t>n</a:t>
            </a:r>
            <a:r>
              <a:rPr sz="2000" spc="-20" dirty="0" smtClean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eg</a:t>
            </a:r>
            <a:r>
              <a:rPr sz="2000" spc="0" dirty="0" smtClean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2000" spc="-5" dirty="0" smtClean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2000" spc="-20" dirty="0" smtClean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3B3B3B"/>
                </a:solidFill>
                <a:latin typeface="Arial"/>
                <a:cs typeface="Arial"/>
              </a:rPr>
              <a:t>d</a:t>
            </a:r>
            <a:r>
              <a:rPr sz="2000" spc="-5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3B3B3B"/>
                </a:solidFill>
                <a:latin typeface="Arial"/>
                <a:cs typeface="Arial"/>
              </a:rPr>
              <a:t>C</a:t>
            </a:r>
            <a:r>
              <a:rPr sz="2000" spc="-5" dirty="0" smtClean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2000" spc="10" dirty="0" smtClean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c</a:t>
            </a:r>
            <a:r>
              <a:rPr sz="2000" spc="-5" dirty="0" smtClean="0">
                <a:solidFill>
                  <a:srgbClr val="3B3B3B"/>
                </a:solidFill>
                <a:latin typeface="Arial"/>
                <a:cs typeface="Arial"/>
              </a:rPr>
              <a:t>ui</a:t>
            </a:r>
            <a:r>
              <a:rPr sz="2000" spc="-10" dirty="0" smtClean="0">
                <a:solidFill>
                  <a:srgbClr val="3B3B3B"/>
                </a:solidFill>
                <a:latin typeface="Arial"/>
                <a:cs typeface="Arial"/>
              </a:rPr>
              <a:t>ts </a:t>
            </a:r>
            <a:r>
              <a:rPr sz="2000" spc="-20" dirty="0" smtClean="0">
                <a:solidFill>
                  <a:srgbClr val="3B3B3B"/>
                </a:solidFill>
                <a:latin typeface="Arial"/>
                <a:cs typeface="Arial"/>
              </a:rPr>
              <a:t>Gr</a:t>
            </a:r>
            <a:r>
              <a:rPr sz="2000" spc="-5" dirty="0" smtClean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u</a:t>
            </a:r>
            <a:r>
              <a:rPr sz="2000" spc="0" dirty="0" smtClean="0">
                <a:solidFill>
                  <a:srgbClr val="3B3B3B"/>
                </a:solidFill>
                <a:latin typeface="Arial"/>
                <a:cs typeface="Arial"/>
              </a:rPr>
              <a:t>p</a:t>
            </a:r>
            <a:endParaRPr sz="2000" dirty="0">
              <a:latin typeface="Arial"/>
              <a:cs typeface="Arial"/>
            </a:endParaRPr>
          </a:p>
          <a:p>
            <a:pPr marL="5080" algn="ctr">
              <a:lnSpc>
                <a:spcPts val="2185"/>
              </a:lnSpc>
            </a:pPr>
            <a:r>
              <a:rPr sz="2000" spc="-20" dirty="0" smtClean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2000" spc="-5" dirty="0" smtClean="0">
                <a:solidFill>
                  <a:srgbClr val="3B3B3B"/>
                </a:solidFill>
                <a:latin typeface="Arial"/>
                <a:cs typeface="Arial"/>
              </a:rPr>
              <a:t>n</a:t>
            </a:r>
            <a:r>
              <a:rPr sz="2000" spc="-20" dirty="0" smtClean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2000" spc="0" dirty="0" smtClean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2000" spc="-5" dirty="0" smtClean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go</a:t>
            </a:r>
            <a:r>
              <a:rPr sz="2000" spc="-10" dirty="0" smtClean="0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sz="2000" spc="-15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3B3B3B"/>
                </a:solidFill>
                <a:latin typeface="Arial"/>
                <a:cs typeface="Arial"/>
              </a:rPr>
              <a:t>CH</a:t>
            </a:r>
            <a:r>
              <a:rPr sz="2000" spc="-20" dirty="0" smtClean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2000" spc="5" dirty="0" smtClean="0">
                <a:solidFill>
                  <a:srgbClr val="3B3B3B"/>
                </a:solidFill>
                <a:latin typeface="Arial"/>
                <a:cs typeface="Arial"/>
              </a:rPr>
              <a:t>L</a:t>
            </a:r>
            <a:r>
              <a:rPr sz="2000" spc="-15" dirty="0" smtClean="0">
                <a:solidFill>
                  <a:srgbClr val="3B3B3B"/>
                </a:solidFill>
                <a:latin typeface="Arial"/>
                <a:cs typeface="Arial"/>
              </a:rPr>
              <a:t>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75119" y="6035040"/>
            <a:ext cx="2651760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74720" y="5949950"/>
            <a:ext cx="999489" cy="9994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4480" y="5486400"/>
            <a:ext cx="1371600" cy="1554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1579" y="5852159"/>
            <a:ext cx="1289050" cy="11976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30" dirty="0" smtClean="0">
                <a:solidFill>
                  <a:srgbClr val="7F0000"/>
                </a:solidFill>
                <a:latin typeface="Arial"/>
                <a:cs typeface="Arial"/>
              </a:rPr>
              <a:t>AS</a:t>
            </a:r>
            <a:r>
              <a:rPr sz="4400" spc="-10" dirty="0" smtClean="0">
                <a:solidFill>
                  <a:srgbClr val="7F0000"/>
                </a:solidFill>
                <a:latin typeface="Arial"/>
                <a:cs typeface="Arial"/>
              </a:rPr>
              <a:t>I</a:t>
            </a:r>
            <a:r>
              <a:rPr sz="4400" spc="0" dirty="0" smtClean="0">
                <a:solidFill>
                  <a:srgbClr val="7F0000"/>
                </a:solidFill>
                <a:latin typeface="Arial"/>
                <a:cs typeface="Arial"/>
              </a:rPr>
              <a:t>C</a:t>
            </a:r>
            <a:r>
              <a:rPr sz="4400" spc="-10" dirty="0" smtClean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4400" spc="-30" dirty="0" smtClean="0">
                <a:solidFill>
                  <a:srgbClr val="7F0000"/>
                </a:solidFill>
                <a:latin typeface="Arial"/>
                <a:cs typeface="Arial"/>
              </a:rPr>
              <a:t>&amp; </a:t>
            </a:r>
            <a:r>
              <a:rPr sz="4400" spc="-140" dirty="0" smtClean="0">
                <a:solidFill>
                  <a:srgbClr val="7F0000"/>
                </a:solidFill>
                <a:latin typeface="Arial"/>
                <a:cs typeface="Arial"/>
              </a:rPr>
              <a:t>W</a:t>
            </a:r>
            <a:r>
              <a:rPr sz="4400" spc="0" dirty="0" smtClean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4400" spc="5" dirty="0" smtClean="0">
                <a:solidFill>
                  <a:srgbClr val="7F0000"/>
                </a:solidFill>
                <a:latin typeface="Arial"/>
                <a:cs typeface="Arial"/>
              </a:rPr>
              <a:t>i</a:t>
            </a:r>
            <a:r>
              <a:rPr sz="4400" spc="-5" dirty="0" smtClean="0">
                <a:solidFill>
                  <a:srgbClr val="7F0000"/>
                </a:solidFill>
                <a:latin typeface="Arial"/>
                <a:cs typeface="Arial"/>
              </a:rPr>
              <a:t>g</a:t>
            </a:r>
            <a:r>
              <a:rPr sz="4400" spc="-20" dirty="0" smtClean="0">
                <a:solidFill>
                  <a:srgbClr val="7F0000"/>
                </a:solidFill>
                <a:latin typeface="Arial"/>
                <a:cs typeface="Arial"/>
              </a:rPr>
              <a:t>ht</a:t>
            </a:r>
            <a:r>
              <a:rPr sz="4400" spc="-5" dirty="0" smtClean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4400" spc="0" dirty="0" smtClean="0">
                <a:solidFill>
                  <a:srgbClr val="7F0000"/>
                </a:solidFill>
                <a:latin typeface="Arial"/>
                <a:cs typeface="Arial"/>
              </a:rPr>
              <a:t>d Multi</a:t>
            </a:r>
            <a:r>
              <a:rPr sz="4400" spc="-10" dirty="0" smtClean="0">
                <a:solidFill>
                  <a:srgbClr val="7F0000"/>
                </a:solidFill>
                <a:latin typeface="Arial"/>
                <a:cs typeface="Arial"/>
              </a:rPr>
              <a:t>p</a:t>
            </a:r>
            <a:r>
              <a:rPr sz="4400" spc="5" dirty="0" smtClean="0">
                <a:solidFill>
                  <a:srgbClr val="7F0000"/>
                </a:solidFill>
                <a:latin typeface="Arial"/>
                <a:cs typeface="Arial"/>
              </a:rPr>
              <a:t>l</a:t>
            </a:r>
            <a:r>
              <a:rPr sz="4400" spc="0" dirty="0" smtClean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4400" spc="-5" dirty="0" smtClean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4400" spc="-30" dirty="0" smtClean="0">
                <a:solidFill>
                  <a:srgbClr val="7F0000"/>
                </a:solidFill>
                <a:latin typeface="Arial"/>
                <a:cs typeface="Arial"/>
              </a:rPr>
              <a:t>Sampl</a:t>
            </a:r>
            <a:r>
              <a:rPr sz="4400" spc="5" dirty="0" smtClean="0">
                <a:solidFill>
                  <a:srgbClr val="7F0000"/>
                </a:solidFill>
                <a:latin typeface="Arial"/>
                <a:cs typeface="Arial"/>
              </a:rPr>
              <a:t>i</a:t>
            </a:r>
            <a:r>
              <a:rPr sz="4400" spc="-5" dirty="0" smtClean="0">
                <a:solidFill>
                  <a:srgbClr val="7F0000"/>
                </a:solidFill>
                <a:latin typeface="Arial"/>
                <a:cs typeface="Arial"/>
              </a:rPr>
              <a:t>n</a:t>
            </a:r>
            <a:r>
              <a:rPr sz="4400" spc="0" dirty="0" smtClean="0">
                <a:solidFill>
                  <a:srgbClr val="7F0000"/>
                </a:solidFill>
                <a:latin typeface="Arial"/>
                <a:cs typeface="Arial"/>
              </a:rPr>
              <a:t>g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3250" y="4441190"/>
            <a:ext cx="101600" cy="132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50" spc="-10" dirty="0" smtClean="0">
                <a:solidFill>
                  <a:srgbClr val="3B3B3B"/>
                </a:solidFill>
                <a:latin typeface="OpenSymbol"/>
                <a:cs typeface="OpenSymbol"/>
              </a:rPr>
              <a:t>●</a:t>
            </a:r>
            <a:endParaRPr sz="7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3909" y="4367529"/>
            <a:ext cx="3454400" cy="270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spc="1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ix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d</a:t>
            </a:r>
            <a:r>
              <a:rPr sz="1700" spc="2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1700" spc="-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1700" spc="20" dirty="0" smtClean="0">
                <a:solidFill>
                  <a:srgbClr val="004485"/>
                </a:solidFill>
                <a:latin typeface="Arial"/>
                <a:cs typeface="Arial"/>
              </a:rPr>
              <a:t>g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na</a:t>
            </a:r>
            <a:r>
              <a:rPr sz="1700" spc="0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 c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h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ip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 de</a:t>
            </a:r>
            <a:r>
              <a:rPr sz="1700" spc="15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1700" spc="-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1700" spc="20" dirty="0" smtClean="0">
                <a:solidFill>
                  <a:srgbClr val="004485"/>
                </a:solidFill>
                <a:latin typeface="Arial"/>
                <a:cs typeface="Arial"/>
              </a:rPr>
              <a:t>g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ne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d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 a</a:t>
            </a:r>
            <a:r>
              <a:rPr sz="1700" spc="0" dirty="0" smtClean="0">
                <a:solidFill>
                  <a:srgbClr val="004485"/>
                </a:solidFill>
                <a:latin typeface="Arial"/>
                <a:cs typeface="Arial"/>
              </a:rPr>
              <a:t>t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700" spc="20" dirty="0" smtClean="0">
                <a:solidFill>
                  <a:srgbClr val="004485"/>
                </a:solidFill>
                <a:latin typeface="Arial"/>
                <a:cs typeface="Arial"/>
              </a:rPr>
              <a:t>P</a:t>
            </a:r>
            <a:r>
              <a:rPr sz="1700" spc="15" dirty="0" smtClean="0">
                <a:solidFill>
                  <a:srgbClr val="004485"/>
                </a:solidFill>
                <a:latin typeface="Arial"/>
                <a:cs typeface="Arial"/>
              </a:rPr>
              <a:t>U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1219" y="4718050"/>
            <a:ext cx="97155" cy="172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60" dirty="0" smtClean="0">
                <a:solidFill>
                  <a:srgbClr val="3B3B3B"/>
                </a:solidFill>
                <a:latin typeface="OpenSymbol"/>
                <a:cs typeface="OpenSymbol"/>
              </a:rPr>
              <a:t>–</a:t>
            </a:r>
            <a:endParaRPr sz="100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3909" y="4711191"/>
            <a:ext cx="3721100" cy="9671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80670" marR="12700">
              <a:lnSpc>
                <a:spcPts val="1530"/>
              </a:lnSpc>
            </a:pPr>
            <a:r>
              <a:rPr sz="1350" dirty="0" smtClean="0">
                <a:solidFill>
                  <a:srgbClr val="004485"/>
                </a:solidFill>
                <a:latin typeface="Arial"/>
                <a:cs typeface="Arial"/>
              </a:rPr>
              <a:t>1</a:t>
            </a:r>
            <a:r>
              <a:rPr sz="135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350" spc="-10" dirty="0" smtClean="0">
                <a:solidFill>
                  <a:srgbClr val="004485"/>
                </a:solidFill>
                <a:latin typeface="Arial"/>
                <a:cs typeface="Arial"/>
              </a:rPr>
              <a:t>p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o</a:t>
            </a:r>
            <a:r>
              <a:rPr sz="1350" spc="-5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y</a:t>
            </a:r>
            <a:r>
              <a:rPr sz="1350" spc="1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–</a:t>
            </a:r>
            <a:r>
              <a:rPr sz="135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6</a:t>
            </a:r>
            <a:r>
              <a:rPr sz="1350" spc="5" dirty="0" smtClean="0">
                <a:solidFill>
                  <a:srgbClr val="004485"/>
                </a:solidFill>
                <a:latin typeface="Arial"/>
                <a:cs typeface="Arial"/>
              </a:rPr>
              <a:t> m</a:t>
            </a:r>
            <a:r>
              <a:rPr sz="1350" spc="-1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1350" spc="10" dirty="0" smtClean="0">
                <a:solidFill>
                  <a:srgbClr val="004485"/>
                </a:solidFill>
                <a:latin typeface="Arial"/>
                <a:cs typeface="Arial"/>
              </a:rPr>
              <a:t>t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al 1</a:t>
            </a:r>
            <a:r>
              <a:rPr sz="1350" spc="-10" dirty="0" smtClean="0">
                <a:solidFill>
                  <a:srgbClr val="004485"/>
                </a:solidFill>
                <a:latin typeface="Arial"/>
                <a:cs typeface="Arial"/>
              </a:rPr>
              <a:t>8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0</a:t>
            </a:r>
            <a:r>
              <a:rPr sz="135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nm</a:t>
            </a:r>
            <a:r>
              <a:rPr sz="135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350" spc="-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1350" spc="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1350" spc="10" dirty="0" smtClean="0">
                <a:solidFill>
                  <a:srgbClr val="004485"/>
                </a:solidFill>
                <a:latin typeface="Arial"/>
                <a:cs typeface="Arial"/>
              </a:rPr>
              <a:t>O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1350" spc="1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350" spc="-10" dirty="0" smtClean="0">
                <a:solidFill>
                  <a:srgbClr val="004485"/>
                </a:solidFill>
                <a:latin typeface="Arial"/>
                <a:cs typeface="Arial"/>
              </a:rPr>
              <a:t>p</a:t>
            </a:r>
            <a:r>
              <a:rPr sz="1350" spc="5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ocess.</a:t>
            </a:r>
            <a:r>
              <a:rPr sz="1350" spc="1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endParaRPr lang="es-CL" sz="1350" spc="10" dirty="0" smtClean="0">
              <a:solidFill>
                <a:srgbClr val="004485"/>
              </a:solidFill>
              <a:latin typeface="Arial"/>
              <a:cs typeface="Arial"/>
            </a:endParaRPr>
          </a:p>
          <a:p>
            <a:pPr marL="280670" marR="12700">
              <a:lnSpc>
                <a:spcPts val="1530"/>
              </a:lnSpc>
            </a:pPr>
            <a:r>
              <a:rPr sz="1350" spc="5" dirty="0" smtClean="0">
                <a:solidFill>
                  <a:srgbClr val="004485"/>
                </a:solidFill>
                <a:latin typeface="Arial"/>
                <a:cs typeface="Arial"/>
              </a:rPr>
              <a:t>D</a:t>
            </a:r>
            <a:r>
              <a:rPr sz="1350" spc="-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e 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1350" spc="-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ze:</a:t>
            </a:r>
            <a:r>
              <a:rPr sz="1350" spc="1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2.7</a:t>
            </a:r>
            <a:r>
              <a:rPr sz="1350" spc="-10" dirty="0" smtClean="0">
                <a:solidFill>
                  <a:srgbClr val="004485"/>
                </a:solidFill>
                <a:latin typeface="Arial"/>
                <a:cs typeface="Arial"/>
              </a:rPr>
              <a:t>4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2</a:t>
            </a:r>
            <a:r>
              <a:rPr sz="1350" spc="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135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×</a:t>
            </a:r>
            <a:r>
              <a:rPr sz="1350" spc="1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2.8</a:t>
            </a:r>
            <a:r>
              <a:rPr sz="1350" spc="-10" dirty="0" smtClean="0">
                <a:solidFill>
                  <a:srgbClr val="004485"/>
                </a:solidFill>
                <a:latin typeface="Arial"/>
                <a:cs typeface="Arial"/>
              </a:rPr>
              <a:t>4</a:t>
            </a:r>
            <a:r>
              <a:rPr sz="1350" spc="5" dirty="0" smtClean="0">
                <a:solidFill>
                  <a:srgbClr val="004485"/>
                </a:solidFill>
                <a:latin typeface="Arial"/>
                <a:cs typeface="Arial"/>
              </a:rPr>
              <a:t>mm</a:t>
            </a:r>
            <a:r>
              <a:rPr sz="1350" spc="0" dirty="0" smtClean="0">
                <a:solidFill>
                  <a:srgbClr val="004485"/>
                </a:solidFill>
                <a:latin typeface="Arial"/>
                <a:cs typeface="Arial"/>
              </a:rPr>
              <a:t>.</a:t>
            </a:r>
            <a:endParaRPr sz="13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14"/>
              </a:spcBef>
            </a:pPr>
            <a:endParaRPr sz="600" dirty="0"/>
          </a:p>
          <a:p>
            <a:pPr marL="12700" marR="577850">
              <a:lnSpc>
                <a:spcPts val="1950"/>
              </a:lnSpc>
            </a:pPr>
            <a:r>
              <a:rPr sz="1700" spc="15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1700" spc="20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IC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004485"/>
                </a:solidFill>
                <a:latin typeface="Arial"/>
                <a:cs typeface="Arial"/>
              </a:rPr>
              <a:t>f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o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17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700" spc="2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CD</a:t>
            </a:r>
            <a:r>
              <a:rPr sz="1700" spc="1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to</a:t>
            </a:r>
            <a:r>
              <a:rPr sz="1700" spc="2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b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 d</a:t>
            </a:r>
            <a:r>
              <a:rPr sz="1700" spc="2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1700" spc="-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1700" spc="20" dirty="0" smtClean="0">
                <a:solidFill>
                  <a:srgbClr val="004485"/>
                </a:solidFill>
                <a:latin typeface="Arial"/>
                <a:cs typeface="Arial"/>
              </a:rPr>
              <a:t>g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ne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d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to</a:t>
            </a:r>
            <a:r>
              <a:rPr sz="1700" spc="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700" spc="-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n</a:t>
            </a:r>
            <a:r>
              <a:rPr sz="1700" spc="1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1700" spc="0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ude</a:t>
            </a:r>
            <a:r>
              <a:rPr sz="1700" spc="0" dirty="0" smtClean="0">
                <a:solidFill>
                  <a:srgbClr val="004485"/>
                </a:solidFill>
                <a:latin typeface="Arial"/>
                <a:cs typeface="Arial"/>
              </a:rPr>
              <a:t>: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3250" y="5233670"/>
            <a:ext cx="101600" cy="132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50" spc="-10" dirty="0" smtClean="0">
                <a:solidFill>
                  <a:srgbClr val="3B3B3B"/>
                </a:solidFill>
                <a:latin typeface="OpenSymbol"/>
                <a:cs typeface="OpenSymbol"/>
              </a:rPr>
              <a:t>●</a:t>
            </a:r>
            <a:endParaRPr sz="75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1219" y="5756909"/>
            <a:ext cx="103505" cy="1879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60" dirty="0" smtClean="0">
                <a:solidFill>
                  <a:srgbClr val="3B3B3B"/>
                </a:solidFill>
                <a:latin typeface="OpenSymbol"/>
                <a:cs typeface="OpenSymbol"/>
              </a:rPr>
              <a:t>–</a:t>
            </a:r>
            <a:endParaRPr sz="1100">
              <a:latin typeface="OpenSymbol"/>
              <a:cs typeface="Open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71880" y="5675599"/>
            <a:ext cx="1116965" cy="871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347980">
              <a:lnSpc>
                <a:spcPct val="127600"/>
              </a:lnSpc>
            </a:pPr>
            <a:r>
              <a:rPr sz="1450" spc="10" dirty="0" smtClean="0">
                <a:solidFill>
                  <a:srgbClr val="004485"/>
                </a:solidFill>
                <a:latin typeface="Arial"/>
                <a:cs typeface="Arial"/>
              </a:rPr>
              <a:t>P</a:t>
            </a:r>
            <a:r>
              <a:rPr sz="1450" spc="5" dirty="0" smtClean="0">
                <a:solidFill>
                  <a:srgbClr val="004485"/>
                </a:solidFill>
                <a:latin typeface="Arial"/>
                <a:cs typeface="Arial"/>
              </a:rPr>
              <a:t>re</a:t>
            </a:r>
            <a:r>
              <a:rPr sz="1450" spc="15" dirty="0" smtClean="0">
                <a:solidFill>
                  <a:srgbClr val="004485"/>
                </a:solidFill>
                <a:latin typeface="Arial"/>
                <a:cs typeface="Arial"/>
              </a:rPr>
              <a:t>amps</a:t>
            </a:r>
            <a:r>
              <a:rPr sz="145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500" spc="-15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1500" spc="-10" dirty="0" smtClean="0">
                <a:solidFill>
                  <a:srgbClr val="004485"/>
                </a:solidFill>
                <a:latin typeface="Arial"/>
                <a:cs typeface="Arial"/>
              </a:rPr>
              <a:t>DCs</a:t>
            </a:r>
            <a:endParaRPr sz="15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9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50" spc="20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1450" spc="10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1450" spc="5" dirty="0" smtClean="0">
                <a:solidFill>
                  <a:srgbClr val="004485"/>
                </a:solidFill>
                <a:latin typeface="Arial"/>
                <a:cs typeface="Arial"/>
              </a:rPr>
              <a:t>o</a:t>
            </a:r>
            <a:r>
              <a:rPr sz="1450" spc="10" dirty="0" smtClean="0">
                <a:solidFill>
                  <a:srgbClr val="004485"/>
                </a:solidFill>
                <a:latin typeface="Arial"/>
                <a:cs typeface="Arial"/>
              </a:rPr>
              <a:t>ck </a:t>
            </a:r>
            <a:r>
              <a:rPr sz="1450" spc="15" dirty="0" smtClean="0">
                <a:solidFill>
                  <a:srgbClr val="004485"/>
                </a:solidFill>
                <a:latin typeface="Arial"/>
                <a:cs typeface="Arial"/>
              </a:rPr>
              <a:t>d</a:t>
            </a:r>
            <a:r>
              <a:rPr sz="1450" spc="-5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1450" spc="0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1450" spc="15" dirty="0" smtClean="0">
                <a:solidFill>
                  <a:srgbClr val="004485"/>
                </a:solidFill>
                <a:latin typeface="Arial"/>
                <a:cs typeface="Arial"/>
              </a:rPr>
              <a:t>ve</a:t>
            </a:r>
            <a:r>
              <a:rPr sz="1450" spc="-5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1450" spc="10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endParaRPr sz="14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1219" y="6046470"/>
            <a:ext cx="103505" cy="1879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60" dirty="0" smtClean="0">
                <a:solidFill>
                  <a:srgbClr val="3B3B3B"/>
                </a:solidFill>
                <a:latin typeface="OpenSymbol"/>
                <a:cs typeface="OpenSymbol"/>
              </a:rPr>
              <a:t>–</a:t>
            </a:r>
            <a:endParaRPr sz="1100">
              <a:latin typeface="OpenSymbol"/>
              <a:cs typeface="Open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1219" y="6336029"/>
            <a:ext cx="103505" cy="1879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60" dirty="0" smtClean="0">
                <a:solidFill>
                  <a:srgbClr val="3B3B3B"/>
                </a:solidFill>
                <a:latin typeface="OpenSymbol"/>
                <a:cs typeface="OpenSymbol"/>
              </a:rPr>
              <a:t>–</a:t>
            </a:r>
            <a:endParaRPr sz="1100">
              <a:latin typeface="OpenSymbol"/>
              <a:cs typeface="Open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3250" y="6675119"/>
            <a:ext cx="101600" cy="132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50" spc="-10" dirty="0" smtClean="0">
                <a:solidFill>
                  <a:srgbClr val="3B3B3B"/>
                </a:solidFill>
                <a:latin typeface="OpenSymbol"/>
                <a:cs typeface="OpenSymbol"/>
              </a:rPr>
              <a:t>●</a:t>
            </a:r>
            <a:endParaRPr sz="750">
              <a:latin typeface="OpenSymbol"/>
              <a:cs typeface="Open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3909" y="6601459"/>
            <a:ext cx="2127885" cy="270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spc="-180" dirty="0" smtClean="0">
                <a:solidFill>
                  <a:srgbClr val="004485"/>
                </a:solidFill>
                <a:latin typeface="Arial"/>
                <a:cs typeface="Arial"/>
              </a:rPr>
              <a:t>T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o</a:t>
            </a:r>
            <a:r>
              <a:rPr sz="1700" spc="2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700" spc="15" dirty="0" smtClean="0">
                <a:solidFill>
                  <a:srgbClr val="004485"/>
                </a:solidFill>
                <a:latin typeface="Arial"/>
                <a:cs typeface="Arial"/>
              </a:rPr>
              <a:t>wo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rk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700" spc="1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1700" spc="-5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1700" spc="15" dirty="0" smtClean="0">
                <a:solidFill>
                  <a:srgbClr val="004485"/>
                </a:solidFill>
                <a:latin typeface="Arial"/>
                <a:cs typeface="Arial"/>
              </a:rPr>
              <a:t>y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oge</a:t>
            </a:r>
            <a:r>
              <a:rPr sz="1700" spc="20" dirty="0" smtClean="0">
                <a:solidFill>
                  <a:srgbClr val="004485"/>
                </a:solidFill>
                <a:latin typeface="Arial"/>
                <a:cs typeface="Arial"/>
              </a:rPr>
              <a:t>n</a:t>
            </a:r>
            <a:r>
              <a:rPr sz="1700" spc="-5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1700" spc="1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1700" spc="10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1700" spc="-5" dirty="0" smtClean="0">
                <a:solidFill>
                  <a:srgbClr val="004485"/>
                </a:solidFill>
                <a:latin typeface="Arial"/>
                <a:cs typeface="Arial"/>
              </a:rPr>
              <a:t>l</a:t>
            </a:r>
            <a:r>
              <a:rPr sz="1700" spc="5" dirty="0" smtClean="0">
                <a:solidFill>
                  <a:srgbClr val="004485"/>
                </a:solidFill>
                <a:latin typeface="Arial"/>
                <a:cs typeface="Arial"/>
              </a:rPr>
              <a:t>ly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34890" y="4441190"/>
            <a:ext cx="98425" cy="125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 smtClean="0">
                <a:solidFill>
                  <a:srgbClr val="3B3B3B"/>
                </a:solidFill>
                <a:latin typeface="OpenSymbol"/>
                <a:cs typeface="OpenSymbol"/>
              </a:rPr>
              <a:t>●</a:t>
            </a:r>
            <a:endParaRPr sz="700">
              <a:latin typeface="OpenSymbol"/>
              <a:cs typeface="Open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50790" y="4391405"/>
            <a:ext cx="4483100" cy="23063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692150">
              <a:lnSpc>
                <a:spcPts val="1789"/>
              </a:lnSpc>
            </a:pP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F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ra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w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ork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d</a:t>
            </a:r>
            <a:r>
              <a:rPr sz="1600" spc="1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v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eloped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for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parti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le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phy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ics calori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eters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1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dapted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t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o</a:t>
            </a: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D 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1600" spc="1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1600" spc="10" dirty="0" smtClean="0">
                <a:solidFill>
                  <a:srgbClr val="004485"/>
                </a:solidFill>
                <a:latin typeface="Arial"/>
                <a:cs typeface="Arial"/>
              </a:rPr>
              <a:t>d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o</a:t>
            </a:r>
            <a:r>
              <a:rPr sz="1600" spc="10" dirty="0" smtClean="0">
                <a:solidFill>
                  <a:srgbClr val="004485"/>
                </a:solidFill>
                <a:latin typeface="Arial"/>
                <a:cs typeface="Arial"/>
              </a:rPr>
              <a:t>u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t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: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38"/>
              </a:spcBef>
            </a:pPr>
            <a:endParaRPr sz="950" dirty="0"/>
          </a:p>
          <a:p>
            <a:pPr marL="12700" marR="475615">
              <a:lnSpc>
                <a:spcPts val="1789"/>
              </a:lnSpc>
            </a:pPr>
            <a:r>
              <a:rPr sz="1600" spc="10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n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anal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y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ti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al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t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hod</a:t>
            </a: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t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o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10" dirty="0" smtClean="0">
                <a:solidFill>
                  <a:srgbClr val="004485"/>
                </a:solidFill>
                <a:latin typeface="Arial"/>
                <a:cs typeface="Arial"/>
              </a:rPr>
              <a:t>d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ter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ine</a:t>
            </a: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w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eighti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n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g coe</a:t>
            </a:r>
            <a:r>
              <a:rPr sz="1600" spc="-30" dirty="0" smtClean="0">
                <a:solidFill>
                  <a:srgbClr val="004485"/>
                </a:solidFill>
                <a:latin typeface="Arial"/>
                <a:cs typeface="Arial"/>
              </a:rPr>
              <a:t>f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f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icien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t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by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noi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ini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iza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t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ion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40"/>
              </a:spcBef>
            </a:pPr>
            <a:endParaRPr sz="900" dirty="0"/>
          </a:p>
          <a:p>
            <a:pPr marL="12700" marR="12700">
              <a:lnSpc>
                <a:spcPts val="1789"/>
              </a:lnSpc>
            </a:pP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edu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es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noi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f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loor</a:t>
            </a: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due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to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F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lic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k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er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10" dirty="0" smtClean="0">
                <a:solidFill>
                  <a:srgbClr val="004485"/>
                </a:solidFill>
                <a:latin typeface="Arial"/>
                <a:cs typeface="Arial"/>
              </a:rPr>
              <a:t>n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o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ise,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f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or</a:t>
            </a: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low </a:t>
            </a:r>
            <a:r>
              <a:rPr sz="1600" spc="10" dirty="0" smtClean="0">
                <a:solidFill>
                  <a:srgbClr val="004485"/>
                </a:solidFill>
                <a:latin typeface="Arial"/>
                <a:cs typeface="Arial"/>
              </a:rPr>
              <a:t>p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x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el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ti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es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2"/>
              </a:spcBef>
            </a:pPr>
            <a:endParaRPr sz="750" dirty="0"/>
          </a:p>
          <a:p>
            <a:pPr marL="12700">
              <a:lnSpc>
                <a:spcPct val="100000"/>
              </a:lnSpc>
            </a:pPr>
            <a:r>
              <a:rPr sz="1600" dirty="0" smtClean="0">
                <a:solidFill>
                  <a:srgbClr val="004485"/>
                </a:solidFill>
                <a:latin typeface="Arial"/>
                <a:cs typeface="Arial"/>
              </a:rPr>
              <a:t>In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agree</a:t>
            </a: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m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ent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w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t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h</a:t>
            </a: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publi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hed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10" dirty="0" smtClean="0">
                <a:solidFill>
                  <a:srgbClr val="004485"/>
                </a:solidFill>
                <a:latin typeface="Arial"/>
                <a:cs typeface="Arial"/>
              </a:rPr>
              <a:t>r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sul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t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34890" y="5015229"/>
            <a:ext cx="98425" cy="125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 smtClean="0">
                <a:solidFill>
                  <a:srgbClr val="3B3B3B"/>
                </a:solidFill>
                <a:latin typeface="OpenSymbol"/>
                <a:cs typeface="OpenSymbol"/>
              </a:rPr>
              <a:t>●</a:t>
            </a:r>
            <a:endParaRPr sz="700">
              <a:latin typeface="OpenSymbol"/>
              <a:cs typeface="Open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34890" y="5363209"/>
            <a:ext cx="98425" cy="125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 smtClean="0">
                <a:solidFill>
                  <a:srgbClr val="3B3B3B"/>
                </a:solidFill>
                <a:latin typeface="OpenSymbol"/>
                <a:cs typeface="OpenSymbol"/>
              </a:rPr>
              <a:t>●</a:t>
            </a:r>
            <a:endParaRPr sz="700">
              <a:latin typeface="OpenSymbol"/>
              <a:cs typeface="Open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34890" y="5938520"/>
            <a:ext cx="98425" cy="125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 smtClean="0">
                <a:solidFill>
                  <a:srgbClr val="3B3B3B"/>
                </a:solidFill>
                <a:latin typeface="OpenSymbol"/>
                <a:cs typeface="OpenSymbol"/>
              </a:rPr>
              <a:t>●</a:t>
            </a:r>
            <a:endParaRPr sz="700">
              <a:latin typeface="OpenSymbol"/>
              <a:cs typeface="Open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34890" y="6512559"/>
            <a:ext cx="98425" cy="125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 smtClean="0">
                <a:solidFill>
                  <a:srgbClr val="3B3B3B"/>
                </a:solidFill>
                <a:latin typeface="OpenSymbol"/>
                <a:cs typeface="OpenSymbol"/>
              </a:rPr>
              <a:t>●</a:t>
            </a:r>
            <a:endParaRPr sz="700">
              <a:latin typeface="OpenSymbol"/>
              <a:cs typeface="Open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23179" y="6816090"/>
            <a:ext cx="110489" cy="204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65" dirty="0" smtClean="0">
                <a:solidFill>
                  <a:srgbClr val="3B3B3B"/>
                </a:solidFill>
                <a:latin typeface="OpenSymbol"/>
                <a:cs typeface="OpenSymbol"/>
              </a:rPr>
              <a:t>–</a:t>
            </a:r>
            <a:endParaRPr sz="1200">
              <a:latin typeface="OpenSymbol"/>
              <a:cs typeface="Open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40350" y="6790690"/>
            <a:ext cx="1744345" cy="5791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G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h</a:t>
            </a: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(</a:t>
            </a:r>
            <a:r>
              <a:rPr sz="1600" spc="-125" dirty="0" smtClean="0">
                <a:solidFill>
                  <a:srgbClr val="004485"/>
                </a:solidFill>
                <a:latin typeface="Arial"/>
                <a:cs typeface="Arial"/>
              </a:rPr>
              <a:t>P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A</a:t>
            </a:r>
            <a:r>
              <a:rPr sz="1600" spc="-15" dirty="0" smtClean="0">
                <a:solidFill>
                  <a:srgbClr val="004485"/>
                </a:solidFill>
                <a:latin typeface="Arial"/>
                <a:cs typeface="Arial"/>
              </a:rPr>
              <a:t>S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P</a:t>
            </a:r>
            <a:r>
              <a:rPr sz="1600" spc="-3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2003)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9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sz="1600" spc="5" dirty="0" smtClean="0">
                <a:solidFill>
                  <a:srgbClr val="004485"/>
                </a:solidFill>
                <a:latin typeface="Arial"/>
                <a:cs typeface="Arial"/>
              </a:rPr>
              <a:t>C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lapp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(</a:t>
            </a:r>
            <a:r>
              <a:rPr sz="1600" spc="-5" dirty="0" smtClean="0">
                <a:solidFill>
                  <a:srgbClr val="004485"/>
                </a:solidFill>
                <a:latin typeface="Arial"/>
                <a:cs typeface="Arial"/>
              </a:rPr>
              <a:t>SP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I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E</a:t>
            </a:r>
            <a:r>
              <a:rPr sz="1600" spc="-10" dirty="0" smtClean="0">
                <a:solidFill>
                  <a:srgbClr val="004485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004485"/>
                </a:solidFill>
                <a:latin typeface="Arial"/>
                <a:cs typeface="Arial"/>
              </a:rPr>
              <a:t>2012)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23179" y="7139940"/>
            <a:ext cx="110489" cy="204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65" dirty="0" smtClean="0">
                <a:solidFill>
                  <a:srgbClr val="3B3B3B"/>
                </a:solidFill>
                <a:latin typeface="OpenSymbol"/>
                <a:cs typeface="OpenSymbol"/>
              </a:rPr>
              <a:t>–</a:t>
            </a:r>
            <a:endParaRPr sz="1200">
              <a:latin typeface="OpenSymbol"/>
              <a:cs typeface="OpenSymbo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31519" y="1521460"/>
            <a:ext cx="3566160" cy="2468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853940" y="1474469"/>
            <a:ext cx="0" cy="1057909"/>
          </a:xfrm>
          <a:custGeom>
            <a:avLst/>
            <a:gdLst/>
            <a:ahLst/>
            <a:cxnLst/>
            <a:rect l="l" t="t" r="r" b="b"/>
            <a:pathLst>
              <a:path h="1057909">
                <a:moveTo>
                  <a:pt x="0" y="0"/>
                </a:moveTo>
                <a:lnTo>
                  <a:pt x="0" y="1057909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342890" y="147955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36920" y="147955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329679" y="147955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823709" y="147955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316469" y="147955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805419" y="147955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299450" y="147955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92209" y="147955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286240" y="1479550"/>
            <a:ext cx="0" cy="33020"/>
          </a:xfrm>
          <a:custGeom>
            <a:avLst/>
            <a:gdLst/>
            <a:ahLst/>
            <a:cxnLst/>
            <a:rect l="l" t="t" r="r" b="b"/>
            <a:pathLst>
              <a:path h="33020">
                <a:moveTo>
                  <a:pt x="0" y="0"/>
                </a:moveTo>
                <a:lnTo>
                  <a:pt x="0" y="33020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286240" y="1711960"/>
            <a:ext cx="0" cy="820419"/>
          </a:xfrm>
          <a:custGeom>
            <a:avLst/>
            <a:gdLst/>
            <a:ahLst/>
            <a:cxnLst/>
            <a:rect l="l" t="t" r="r" b="b"/>
            <a:pathLst>
              <a:path h="820419">
                <a:moveTo>
                  <a:pt x="0" y="0"/>
                </a:moveTo>
                <a:lnTo>
                  <a:pt x="0" y="82041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779000" y="1474469"/>
            <a:ext cx="0" cy="1057909"/>
          </a:xfrm>
          <a:custGeom>
            <a:avLst/>
            <a:gdLst/>
            <a:ahLst/>
            <a:cxnLst/>
            <a:rect l="l" t="t" r="r" b="b"/>
            <a:pathLst>
              <a:path h="1057909">
                <a:moveTo>
                  <a:pt x="0" y="0"/>
                </a:moveTo>
                <a:lnTo>
                  <a:pt x="0" y="105790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853940" y="2532379"/>
            <a:ext cx="4925060" cy="0"/>
          </a:xfrm>
          <a:custGeom>
            <a:avLst/>
            <a:gdLst/>
            <a:ahLst/>
            <a:cxnLst/>
            <a:rect l="l" t="t" r="r" b="b"/>
            <a:pathLst>
              <a:path w="4925059">
                <a:moveTo>
                  <a:pt x="0" y="0"/>
                </a:moveTo>
                <a:lnTo>
                  <a:pt x="4925060" y="0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853940" y="2357120"/>
            <a:ext cx="4925060" cy="0"/>
          </a:xfrm>
          <a:custGeom>
            <a:avLst/>
            <a:gdLst/>
            <a:ahLst/>
            <a:cxnLst/>
            <a:rect l="l" t="t" r="r" b="b"/>
            <a:pathLst>
              <a:path w="4925059">
                <a:moveTo>
                  <a:pt x="0" y="0"/>
                </a:moveTo>
                <a:lnTo>
                  <a:pt x="4925060" y="0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853940" y="2181860"/>
            <a:ext cx="4925060" cy="0"/>
          </a:xfrm>
          <a:custGeom>
            <a:avLst/>
            <a:gdLst/>
            <a:ahLst/>
            <a:cxnLst/>
            <a:rect l="l" t="t" r="r" b="b"/>
            <a:pathLst>
              <a:path w="4925059">
                <a:moveTo>
                  <a:pt x="0" y="0"/>
                </a:moveTo>
                <a:lnTo>
                  <a:pt x="4925060" y="0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853940" y="2006600"/>
            <a:ext cx="4925060" cy="0"/>
          </a:xfrm>
          <a:custGeom>
            <a:avLst/>
            <a:gdLst/>
            <a:ahLst/>
            <a:cxnLst/>
            <a:rect l="l" t="t" r="r" b="b"/>
            <a:pathLst>
              <a:path w="4925059">
                <a:moveTo>
                  <a:pt x="0" y="0"/>
                </a:moveTo>
                <a:lnTo>
                  <a:pt x="4925060" y="0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853940" y="1830070"/>
            <a:ext cx="4925060" cy="0"/>
          </a:xfrm>
          <a:custGeom>
            <a:avLst/>
            <a:gdLst/>
            <a:ahLst/>
            <a:cxnLst/>
            <a:rect l="l" t="t" r="r" b="b"/>
            <a:pathLst>
              <a:path w="4925059">
                <a:moveTo>
                  <a:pt x="0" y="0"/>
                </a:moveTo>
                <a:lnTo>
                  <a:pt x="4925060" y="0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751059" y="1654810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>
                <a:moveTo>
                  <a:pt x="0" y="0"/>
                </a:moveTo>
                <a:lnTo>
                  <a:pt x="27940" y="0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53940" y="1654810"/>
            <a:ext cx="4390390" cy="0"/>
          </a:xfrm>
          <a:custGeom>
            <a:avLst/>
            <a:gdLst/>
            <a:ahLst/>
            <a:cxnLst/>
            <a:rect l="l" t="t" r="r" b="b"/>
            <a:pathLst>
              <a:path w="4390390">
                <a:moveTo>
                  <a:pt x="0" y="0"/>
                </a:moveTo>
                <a:lnTo>
                  <a:pt x="4390390" y="0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853940" y="1477010"/>
            <a:ext cx="4925060" cy="0"/>
          </a:xfrm>
          <a:custGeom>
            <a:avLst/>
            <a:gdLst/>
            <a:ahLst/>
            <a:cxnLst/>
            <a:rect l="l" t="t" r="r" b="b"/>
            <a:pathLst>
              <a:path w="4925059">
                <a:moveTo>
                  <a:pt x="0" y="0"/>
                </a:moveTo>
                <a:lnTo>
                  <a:pt x="4925060" y="0"/>
                </a:lnTo>
              </a:path>
            </a:pathLst>
          </a:custGeom>
          <a:ln w="1015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4827270" y="2528570"/>
            <a:ext cx="58419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98440" y="2528570"/>
            <a:ext cx="9017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35" dirty="0" smtClean="0">
                <a:latin typeface="Arial"/>
                <a:cs typeface="Arial"/>
              </a:rPr>
              <a:t>1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791200" y="2528570"/>
            <a:ext cx="9271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15" dirty="0" smtClean="0">
                <a:latin typeface="Arial"/>
                <a:cs typeface="Arial"/>
              </a:rPr>
              <a:t>2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285229" y="2528570"/>
            <a:ext cx="9017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35" dirty="0" smtClean="0">
                <a:latin typeface="Arial"/>
                <a:cs typeface="Arial"/>
              </a:rPr>
              <a:t>3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77990" y="2528570"/>
            <a:ext cx="9144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25" dirty="0" smtClean="0">
                <a:latin typeface="Arial"/>
                <a:cs typeface="Arial"/>
              </a:rPr>
              <a:t>4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178040" y="2528570"/>
            <a:ext cx="265430" cy="191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sz="500" spc="-35" dirty="0" smtClean="0">
                <a:latin typeface="Arial"/>
                <a:cs typeface="Arial"/>
              </a:rPr>
              <a:t>5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sz="450" spc="20" dirty="0" smtClean="0">
                <a:latin typeface="Arial"/>
                <a:cs typeface="Arial"/>
              </a:rPr>
              <a:t>t</a:t>
            </a:r>
            <a:r>
              <a:rPr sz="450" spc="15" dirty="0" smtClean="0">
                <a:latin typeface="Arial"/>
                <a:cs typeface="Arial"/>
              </a:rPr>
              <a:t>im</a:t>
            </a:r>
            <a:r>
              <a:rPr sz="450" spc="5" dirty="0" smtClean="0">
                <a:latin typeface="Arial"/>
                <a:cs typeface="Arial"/>
              </a:rPr>
              <a:t>e</a:t>
            </a:r>
            <a:r>
              <a:rPr sz="450" spc="15" dirty="0" smtClean="0">
                <a:latin typeface="Arial"/>
                <a:cs typeface="Arial"/>
              </a:rPr>
              <a:t> </a:t>
            </a:r>
            <a:r>
              <a:rPr sz="450" spc="10" dirty="0" smtClean="0">
                <a:latin typeface="Arial"/>
                <a:cs typeface="Arial"/>
              </a:rPr>
              <a:t>[</a:t>
            </a:r>
            <a:r>
              <a:rPr sz="750" spc="15" baseline="-16666" dirty="0" smtClean="0">
                <a:latin typeface="Symbol"/>
                <a:cs typeface="Symbol"/>
              </a:rPr>
              <a:t></a:t>
            </a:r>
            <a:r>
              <a:rPr sz="450" spc="15" dirty="0" smtClean="0">
                <a:latin typeface="Arial"/>
                <a:cs typeface="Arial"/>
              </a:rPr>
              <a:t>s</a:t>
            </a:r>
            <a:r>
              <a:rPr sz="450" spc="0" dirty="0" smtClean="0">
                <a:latin typeface="Arial"/>
                <a:cs typeface="Arial"/>
              </a:rPr>
              <a:t>]</a:t>
            </a:r>
            <a:endParaRPr sz="4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760969" y="2528570"/>
            <a:ext cx="9017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35" dirty="0" smtClean="0">
                <a:latin typeface="Arial"/>
                <a:cs typeface="Arial"/>
              </a:rPr>
              <a:t>6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253730" y="2528570"/>
            <a:ext cx="9144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25" dirty="0" smtClean="0">
                <a:latin typeface="Arial"/>
                <a:cs typeface="Arial"/>
              </a:rPr>
              <a:t>7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747759" y="2528570"/>
            <a:ext cx="9017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35" dirty="0" smtClean="0">
                <a:latin typeface="Arial"/>
                <a:cs typeface="Arial"/>
              </a:rPr>
              <a:t>8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240519" y="2528570"/>
            <a:ext cx="9144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25" dirty="0" smtClean="0">
                <a:latin typeface="Arial"/>
                <a:cs typeface="Arial"/>
              </a:rPr>
              <a:t>9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720580" y="2528570"/>
            <a:ext cx="123189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35" dirty="0" smtClean="0">
                <a:latin typeface="Arial"/>
                <a:cs typeface="Arial"/>
              </a:rPr>
              <a:t>1</a:t>
            </a:r>
            <a:r>
              <a:rPr sz="500" spc="-25" dirty="0" smtClean="0">
                <a:latin typeface="Arial"/>
                <a:cs typeface="Arial"/>
              </a:rPr>
              <a:t>0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706620" y="2476500"/>
            <a:ext cx="14351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25" dirty="0" smtClean="0">
                <a:latin typeface="Arial"/>
                <a:cs typeface="Arial"/>
              </a:rPr>
              <a:t>-20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706620" y="1774190"/>
            <a:ext cx="143510" cy="614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3335" algn="r">
              <a:lnSpc>
                <a:spcPct val="100000"/>
              </a:lnSpc>
            </a:pP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9"/>
              </a:spcBef>
            </a:pPr>
            <a:endParaRPr sz="750"/>
          </a:p>
          <a:p>
            <a:pPr marL="45085">
              <a:lnSpc>
                <a:spcPct val="100000"/>
              </a:lnSpc>
            </a:pPr>
            <a:r>
              <a:rPr sz="500" spc="-30" dirty="0" smtClean="0">
                <a:latin typeface="Arial"/>
                <a:cs typeface="Arial"/>
              </a:rPr>
              <a:t>-</a:t>
            </a:r>
            <a:r>
              <a:rPr sz="500" spc="-25" dirty="0" smtClean="0">
                <a:latin typeface="Arial"/>
                <a:cs typeface="Arial"/>
              </a:rPr>
              <a:t>5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29"/>
              </a:spcBef>
            </a:pPr>
            <a:endParaRPr sz="800"/>
          </a:p>
          <a:p>
            <a:pPr algn="ctr">
              <a:lnSpc>
                <a:spcPct val="100000"/>
              </a:lnSpc>
            </a:pPr>
            <a:r>
              <a:rPr sz="450" spc="0" dirty="0" smtClean="0">
                <a:latin typeface="Arial"/>
                <a:cs typeface="Arial"/>
              </a:rPr>
              <a:t>-10</a:t>
            </a:r>
            <a:r>
              <a:rPr sz="450" spc="5" dirty="0" smtClean="0">
                <a:latin typeface="Arial"/>
                <a:cs typeface="Arial"/>
              </a:rPr>
              <a:t>0</a:t>
            </a:r>
            <a:endParaRPr sz="45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0"/>
              </a:spcBef>
            </a:pPr>
            <a:endParaRPr sz="750"/>
          </a:p>
          <a:p>
            <a:pPr algn="ctr">
              <a:lnSpc>
                <a:spcPct val="100000"/>
              </a:lnSpc>
            </a:pPr>
            <a:r>
              <a:rPr sz="500" spc="-25" dirty="0" smtClean="0">
                <a:latin typeface="Arial"/>
                <a:cs typeface="Arial"/>
              </a:rPr>
              <a:t>-15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757420" y="1604009"/>
            <a:ext cx="90170" cy="819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50" spc="-10" dirty="0" smtClean="0">
                <a:latin typeface="Arial"/>
                <a:cs typeface="Arial"/>
              </a:rPr>
              <a:t>5</a:t>
            </a:r>
            <a:r>
              <a:rPr sz="450" spc="5" dirty="0" smtClean="0">
                <a:latin typeface="Arial"/>
                <a:cs typeface="Arial"/>
              </a:rPr>
              <a:t>0</a:t>
            </a:r>
            <a:endParaRPr sz="45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853940" y="1479550"/>
            <a:ext cx="46989" cy="0"/>
          </a:xfrm>
          <a:custGeom>
            <a:avLst/>
            <a:gdLst/>
            <a:ahLst/>
            <a:cxnLst/>
            <a:rect l="l" t="t" r="r" b="b"/>
            <a:pathLst>
              <a:path w="46989">
                <a:moveTo>
                  <a:pt x="0" y="0"/>
                </a:moveTo>
                <a:lnTo>
                  <a:pt x="46989" y="0"/>
                </a:lnTo>
              </a:path>
            </a:pathLst>
          </a:custGeom>
          <a:ln w="50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728200" y="1479550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50800" y="0"/>
                </a:moveTo>
                <a:lnTo>
                  <a:pt x="0" y="0"/>
                </a:lnTo>
              </a:path>
            </a:pathLst>
          </a:custGeom>
          <a:ln w="50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4725670" y="1422400"/>
            <a:ext cx="12446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25" dirty="0" smtClean="0">
                <a:latin typeface="Arial"/>
                <a:cs typeface="Arial"/>
              </a:rPr>
              <a:t>10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856479" y="1510030"/>
            <a:ext cx="4933314" cy="8496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4592320" y="1854203"/>
            <a:ext cx="106045" cy="316230"/>
          </a:xfrm>
          <a:prstGeom prst="rect">
            <a:avLst/>
          </a:prstGeom>
        </p:spPr>
        <p:txBody>
          <a:bodyPr vert="vert270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dirty="0" smtClean="0">
                <a:latin typeface="Arial"/>
                <a:cs typeface="Arial"/>
              </a:rPr>
              <a:t>L</a:t>
            </a:r>
            <a:r>
              <a:rPr sz="500" spc="-10" dirty="0" smtClean="0">
                <a:latin typeface="Arial"/>
                <a:cs typeface="Arial"/>
              </a:rPr>
              <a:t>e</a:t>
            </a:r>
            <a:r>
              <a:rPr sz="500" spc="25" dirty="0" smtClean="0">
                <a:latin typeface="Arial"/>
                <a:cs typeface="Arial"/>
              </a:rPr>
              <a:t>v</a:t>
            </a:r>
            <a:r>
              <a:rPr sz="500" spc="-10" dirty="0" smtClean="0">
                <a:latin typeface="Arial"/>
                <a:cs typeface="Arial"/>
              </a:rPr>
              <a:t>e</a:t>
            </a:r>
            <a:r>
              <a:rPr sz="500" spc="0" dirty="0" smtClean="0">
                <a:latin typeface="Arial"/>
                <a:cs typeface="Arial"/>
              </a:rPr>
              <a:t>l</a:t>
            </a:r>
            <a:r>
              <a:rPr sz="500" spc="15" dirty="0" smtClean="0">
                <a:latin typeface="Arial"/>
                <a:cs typeface="Arial"/>
              </a:rPr>
              <a:t> </a:t>
            </a:r>
            <a:r>
              <a:rPr sz="500" spc="0" dirty="0" smtClean="0">
                <a:latin typeface="Arial"/>
                <a:cs typeface="Arial"/>
              </a:rPr>
              <a:t>[</a:t>
            </a:r>
            <a:r>
              <a:rPr sz="500" spc="-20" dirty="0" smtClean="0">
                <a:latin typeface="Arial"/>
                <a:cs typeface="Arial"/>
              </a:rPr>
              <a:t> </a:t>
            </a:r>
            <a:r>
              <a:rPr sz="750" spc="15" baseline="-16666" dirty="0" smtClean="0">
                <a:latin typeface="Symbol"/>
                <a:cs typeface="Symbol"/>
              </a:rPr>
              <a:t></a:t>
            </a:r>
            <a:r>
              <a:rPr sz="500" spc="15" dirty="0" smtClean="0">
                <a:latin typeface="Arial"/>
                <a:cs typeface="Arial"/>
              </a:rPr>
              <a:t>V</a:t>
            </a:r>
            <a:r>
              <a:rPr sz="500" spc="0" dirty="0" smtClean="0"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141209" y="1357629"/>
            <a:ext cx="335280" cy="819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50" spc="0" dirty="0" smtClean="0">
                <a:latin typeface="Arial"/>
                <a:cs typeface="Arial"/>
              </a:rPr>
              <a:t>CC</a:t>
            </a:r>
            <a:r>
              <a:rPr sz="450" spc="5" dirty="0" smtClean="0">
                <a:latin typeface="Arial"/>
                <a:cs typeface="Arial"/>
              </a:rPr>
              <a:t>D</a:t>
            </a:r>
            <a:r>
              <a:rPr sz="450" spc="10" dirty="0" smtClean="0">
                <a:latin typeface="Arial"/>
                <a:cs typeface="Arial"/>
              </a:rPr>
              <a:t> </a:t>
            </a:r>
            <a:r>
              <a:rPr sz="450" spc="0" dirty="0" smtClean="0">
                <a:latin typeface="Arial"/>
                <a:cs typeface="Arial"/>
              </a:rPr>
              <a:t>o</a:t>
            </a:r>
            <a:r>
              <a:rPr sz="450" spc="-10" dirty="0" smtClean="0">
                <a:latin typeface="Arial"/>
                <a:cs typeface="Arial"/>
              </a:rPr>
              <a:t>u</a:t>
            </a:r>
            <a:r>
              <a:rPr sz="450" spc="20" dirty="0" smtClean="0">
                <a:latin typeface="Arial"/>
                <a:cs typeface="Arial"/>
              </a:rPr>
              <a:t>t</a:t>
            </a:r>
            <a:r>
              <a:rPr sz="450" spc="0" dirty="0" smtClean="0">
                <a:latin typeface="Arial"/>
                <a:cs typeface="Arial"/>
              </a:rPr>
              <a:t>p</a:t>
            </a:r>
            <a:r>
              <a:rPr sz="450" spc="-10" dirty="0" smtClean="0">
                <a:latin typeface="Arial"/>
                <a:cs typeface="Arial"/>
              </a:rPr>
              <a:t>u</a:t>
            </a:r>
            <a:r>
              <a:rPr sz="450" spc="0" dirty="0" smtClean="0">
                <a:latin typeface="Arial"/>
                <a:cs typeface="Arial"/>
              </a:rPr>
              <a:t>t</a:t>
            </a:r>
            <a:endParaRPr sz="4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9474200" y="1498625"/>
            <a:ext cx="260350" cy="1924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8300"/>
              </a:lnSpc>
            </a:pPr>
            <a:r>
              <a:rPr sz="500" spc="-30" dirty="0" smtClean="0">
                <a:latin typeface="Arial"/>
                <a:cs typeface="Arial"/>
              </a:rPr>
              <a:t>Ou</a:t>
            </a:r>
            <a:r>
              <a:rPr sz="500" spc="10" dirty="0" smtClean="0">
                <a:latin typeface="Arial"/>
                <a:cs typeface="Arial"/>
              </a:rPr>
              <a:t>t</a:t>
            </a:r>
            <a:r>
              <a:rPr sz="500" spc="-35" dirty="0" smtClean="0">
                <a:latin typeface="Arial"/>
                <a:cs typeface="Arial"/>
              </a:rPr>
              <a:t>p</a:t>
            </a:r>
            <a:r>
              <a:rPr sz="500" spc="-15" dirty="0" smtClean="0">
                <a:latin typeface="Arial"/>
                <a:cs typeface="Arial"/>
              </a:rPr>
              <a:t>u</a:t>
            </a:r>
            <a:r>
              <a:rPr sz="500" spc="-10" dirty="0" smtClean="0">
                <a:latin typeface="Arial"/>
                <a:cs typeface="Arial"/>
              </a:rPr>
              <a:t>t </a:t>
            </a:r>
            <a:r>
              <a:rPr sz="500" spc="-5" dirty="0" smtClean="0">
                <a:latin typeface="Arial"/>
                <a:cs typeface="Arial"/>
              </a:rPr>
              <a:t>S</a:t>
            </a:r>
            <a:r>
              <a:rPr sz="500" spc="-35" dirty="0" smtClean="0">
                <a:latin typeface="Arial"/>
                <a:cs typeface="Arial"/>
              </a:rPr>
              <a:t>a</a:t>
            </a:r>
            <a:r>
              <a:rPr sz="500" spc="-10" dirty="0" smtClean="0">
                <a:latin typeface="Arial"/>
                <a:cs typeface="Arial"/>
              </a:rPr>
              <a:t>m</a:t>
            </a:r>
            <a:r>
              <a:rPr sz="500" spc="-35" dirty="0" smtClean="0">
                <a:latin typeface="Arial"/>
                <a:cs typeface="Arial"/>
              </a:rPr>
              <a:t>p</a:t>
            </a:r>
            <a:r>
              <a:rPr sz="500" spc="0" dirty="0" smtClean="0">
                <a:latin typeface="Arial"/>
                <a:cs typeface="Arial"/>
              </a:rPr>
              <a:t>l</a:t>
            </a:r>
            <a:r>
              <a:rPr sz="500" spc="-25" dirty="0" smtClean="0">
                <a:latin typeface="Arial"/>
                <a:cs typeface="Arial"/>
              </a:rPr>
              <a:t>e</a:t>
            </a:r>
            <a:r>
              <a:rPr sz="500" spc="-20" dirty="0" smtClean="0">
                <a:latin typeface="Arial"/>
                <a:cs typeface="Arial"/>
              </a:rPr>
              <a:t>s</a:t>
            </a:r>
            <a:endParaRPr sz="5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853940" y="294640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342890" y="294640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836920" y="294640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329679" y="294640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823709" y="294640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316469" y="294640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805419" y="294640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299450" y="294640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792209" y="294640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286240" y="2946400"/>
            <a:ext cx="0" cy="33020"/>
          </a:xfrm>
          <a:custGeom>
            <a:avLst/>
            <a:gdLst/>
            <a:ahLst/>
            <a:cxnLst/>
            <a:rect l="l" t="t" r="r" b="b"/>
            <a:pathLst>
              <a:path h="33020">
                <a:moveTo>
                  <a:pt x="0" y="0"/>
                </a:moveTo>
                <a:lnTo>
                  <a:pt x="0" y="33020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286240" y="3178810"/>
            <a:ext cx="0" cy="820419"/>
          </a:xfrm>
          <a:custGeom>
            <a:avLst/>
            <a:gdLst/>
            <a:ahLst/>
            <a:cxnLst/>
            <a:rect l="l" t="t" r="r" b="b"/>
            <a:pathLst>
              <a:path h="820419">
                <a:moveTo>
                  <a:pt x="0" y="0"/>
                </a:moveTo>
                <a:lnTo>
                  <a:pt x="0" y="82041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779000" y="2946400"/>
            <a:ext cx="0" cy="1052829"/>
          </a:xfrm>
          <a:custGeom>
            <a:avLst/>
            <a:gdLst/>
            <a:ahLst/>
            <a:cxnLst/>
            <a:rect l="l" t="t" r="r" b="b"/>
            <a:pathLst>
              <a:path h="1052829">
                <a:moveTo>
                  <a:pt x="0" y="0"/>
                </a:moveTo>
                <a:lnTo>
                  <a:pt x="0" y="1052829"/>
                </a:lnTo>
              </a:path>
            </a:pathLst>
          </a:custGeom>
          <a:ln w="508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853940" y="3999229"/>
            <a:ext cx="4925060" cy="0"/>
          </a:xfrm>
          <a:custGeom>
            <a:avLst/>
            <a:gdLst/>
            <a:ahLst/>
            <a:cxnLst/>
            <a:rect l="l" t="t" r="r" b="b"/>
            <a:pathLst>
              <a:path w="4925059">
                <a:moveTo>
                  <a:pt x="0" y="0"/>
                </a:moveTo>
                <a:lnTo>
                  <a:pt x="4925060" y="0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853940" y="3733800"/>
            <a:ext cx="4925060" cy="0"/>
          </a:xfrm>
          <a:custGeom>
            <a:avLst/>
            <a:gdLst/>
            <a:ahLst/>
            <a:cxnLst/>
            <a:rect l="l" t="t" r="r" b="b"/>
            <a:pathLst>
              <a:path w="4925059">
                <a:moveTo>
                  <a:pt x="0" y="0"/>
                </a:moveTo>
                <a:lnTo>
                  <a:pt x="4925060" y="0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853940" y="3472179"/>
            <a:ext cx="4925060" cy="0"/>
          </a:xfrm>
          <a:custGeom>
            <a:avLst/>
            <a:gdLst/>
            <a:ahLst/>
            <a:cxnLst/>
            <a:rect l="l" t="t" r="r" b="b"/>
            <a:pathLst>
              <a:path w="4925059">
                <a:moveTo>
                  <a:pt x="0" y="0"/>
                </a:moveTo>
                <a:lnTo>
                  <a:pt x="4925060" y="0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853940" y="3206750"/>
            <a:ext cx="4925060" cy="0"/>
          </a:xfrm>
          <a:custGeom>
            <a:avLst/>
            <a:gdLst/>
            <a:ahLst/>
            <a:cxnLst/>
            <a:rect l="l" t="t" r="r" b="b"/>
            <a:pathLst>
              <a:path w="4925059">
                <a:moveTo>
                  <a:pt x="0" y="0"/>
                </a:moveTo>
                <a:lnTo>
                  <a:pt x="4925060" y="0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853940" y="2946400"/>
            <a:ext cx="4925060" cy="0"/>
          </a:xfrm>
          <a:custGeom>
            <a:avLst/>
            <a:gdLst/>
            <a:ahLst/>
            <a:cxnLst/>
            <a:rect l="l" t="t" r="r" b="b"/>
            <a:pathLst>
              <a:path w="4925059">
                <a:moveTo>
                  <a:pt x="0" y="0"/>
                </a:moveTo>
                <a:lnTo>
                  <a:pt x="4925060" y="0"/>
                </a:lnTo>
              </a:path>
            </a:pathLst>
          </a:custGeom>
          <a:ln w="5079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4827270" y="3994150"/>
            <a:ext cx="58419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298440" y="3994150"/>
            <a:ext cx="9017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35" dirty="0" smtClean="0">
                <a:latin typeface="Arial"/>
                <a:cs typeface="Arial"/>
              </a:rPr>
              <a:t>2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791200" y="3994150"/>
            <a:ext cx="9271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50" spc="10" dirty="0" smtClean="0">
                <a:latin typeface="Arial"/>
                <a:cs typeface="Arial"/>
              </a:rPr>
              <a:t>4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285229" y="3994150"/>
            <a:ext cx="9017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35" dirty="0" smtClean="0">
                <a:latin typeface="Arial"/>
                <a:cs typeface="Arial"/>
              </a:rPr>
              <a:t>6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777990" y="3994150"/>
            <a:ext cx="9144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25" dirty="0" smtClean="0">
                <a:latin typeface="Arial"/>
                <a:cs typeface="Arial"/>
              </a:rPr>
              <a:t>8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878070" y="3340100"/>
            <a:ext cx="3128009" cy="260350"/>
          </a:xfrm>
          <a:custGeom>
            <a:avLst/>
            <a:gdLst/>
            <a:ahLst/>
            <a:cxnLst/>
            <a:rect l="l" t="t" r="r" b="b"/>
            <a:pathLst>
              <a:path w="3128009" h="260350">
                <a:moveTo>
                  <a:pt x="0" y="0"/>
                </a:moveTo>
                <a:lnTo>
                  <a:pt x="0" y="0"/>
                </a:lnTo>
                <a:lnTo>
                  <a:pt x="2438400" y="0"/>
                </a:lnTo>
                <a:lnTo>
                  <a:pt x="2462529" y="260350"/>
                </a:lnTo>
                <a:lnTo>
                  <a:pt x="3100070" y="260350"/>
                </a:lnTo>
                <a:lnTo>
                  <a:pt x="3128009" y="260350"/>
                </a:lnTo>
              </a:path>
            </a:pathLst>
          </a:custGeom>
          <a:ln w="5080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329805" y="3590925"/>
            <a:ext cx="2463799" cy="241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867275" y="3329304"/>
            <a:ext cx="2463800" cy="25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878070" y="3026410"/>
            <a:ext cx="3128009" cy="891539"/>
          </a:xfrm>
          <a:custGeom>
            <a:avLst/>
            <a:gdLst/>
            <a:ahLst/>
            <a:cxnLst/>
            <a:rect l="l" t="t" r="r" b="b"/>
            <a:pathLst>
              <a:path w="3128009" h="891539">
                <a:moveTo>
                  <a:pt x="0" y="208279"/>
                </a:moveTo>
                <a:lnTo>
                  <a:pt x="22859" y="242569"/>
                </a:lnTo>
                <a:lnTo>
                  <a:pt x="45719" y="260350"/>
                </a:lnTo>
                <a:lnTo>
                  <a:pt x="73659" y="275589"/>
                </a:lnTo>
                <a:lnTo>
                  <a:pt x="97789" y="289560"/>
                </a:lnTo>
                <a:lnTo>
                  <a:pt x="120650" y="298450"/>
                </a:lnTo>
                <a:lnTo>
                  <a:pt x="148589" y="303529"/>
                </a:lnTo>
                <a:lnTo>
                  <a:pt x="171450" y="313689"/>
                </a:lnTo>
                <a:lnTo>
                  <a:pt x="195579" y="317500"/>
                </a:lnTo>
                <a:lnTo>
                  <a:pt x="218439" y="322579"/>
                </a:lnTo>
                <a:lnTo>
                  <a:pt x="246379" y="327660"/>
                </a:lnTo>
                <a:lnTo>
                  <a:pt x="269239" y="331469"/>
                </a:lnTo>
                <a:lnTo>
                  <a:pt x="293369" y="331469"/>
                </a:lnTo>
                <a:lnTo>
                  <a:pt x="321309" y="336550"/>
                </a:lnTo>
                <a:lnTo>
                  <a:pt x="344169" y="341629"/>
                </a:lnTo>
                <a:lnTo>
                  <a:pt x="367029" y="341629"/>
                </a:lnTo>
                <a:lnTo>
                  <a:pt x="391159" y="346710"/>
                </a:lnTo>
                <a:lnTo>
                  <a:pt x="419100" y="346710"/>
                </a:lnTo>
                <a:lnTo>
                  <a:pt x="441959" y="350519"/>
                </a:lnTo>
                <a:lnTo>
                  <a:pt x="464819" y="350519"/>
                </a:lnTo>
                <a:lnTo>
                  <a:pt x="492759" y="350519"/>
                </a:lnTo>
                <a:lnTo>
                  <a:pt x="516889" y="350519"/>
                </a:lnTo>
                <a:lnTo>
                  <a:pt x="539750" y="355600"/>
                </a:lnTo>
                <a:lnTo>
                  <a:pt x="562609" y="355600"/>
                </a:lnTo>
                <a:lnTo>
                  <a:pt x="590550" y="355600"/>
                </a:lnTo>
                <a:lnTo>
                  <a:pt x="614679" y="355600"/>
                </a:lnTo>
                <a:lnTo>
                  <a:pt x="637539" y="360679"/>
                </a:lnTo>
                <a:lnTo>
                  <a:pt x="1205229" y="360679"/>
                </a:lnTo>
                <a:lnTo>
                  <a:pt x="1228089" y="355600"/>
                </a:lnTo>
                <a:lnTo>
                  <a:pt x="1353819" y="355600"/>
                </a:lnTo>
                <a:lnTo>
                  <a:pt x="1377950" y="350519"/>
                </a:lnTo>
                <a:lnTo>
                  <a:pt x="1400809" y="350519"/>
                </a:lnTo>
                <a:lnTo>
                  <a:pt x="1428750" y="350519"/>
                </a:lnTo>
                <a:lnTo>
                  <a:pt x="1451609" y="350519"/>
                </a:lnTo>
                <a:lnTo>
                  <a:pt x="1475739" y="346710"/>
                </a:lnTo>
                <a:lnTo>
                  <a:pt x="1498600" y="346710"/>
                </a:lnTo>
                <a:lnTo>
                  <a:pt x="1526539" y="346710"/>
                </a:lnTo>
                <a:lnTo>
                  <a:pt x="1549400" y="341629"/>
                </a:lnTo>
                <a:lnTo>
                  <a:pt x="1573529" y="341629"/>
                </a:lnTo>
                <a:lnTo>
                  <a:pt x="1601469" y="341629"/>
                </a:lnTo>
                <a:lnTo>
                  <a:pt x="1624329" y="336550"/>
                </a:lnTo>
                <a:lnTo>
                  <a:pt x="1647189" y="336550"/>
                </a:lnTo>
                <a:lnTo>
                  <a:pt x="1675129" y="331469"/>
                </a:lnTo>
                <a:lnTo>
                  <a:pt x="1699259" y="331469"/>
                </a:lnTo>
                <a:lnTo>
                  <a:pt x="1722120" y="327660"/>
                </a:lnTo>
                <a:lnTo>
                  <a:pt x="1744979" y="327660"/>
                </a:lnTo>
                <a:lnTo>
                  <a:pt x="1772920" y="322579"/>
                </a:lnTo>
                <a:lnTo>
                  <a:pt x="1797050" y="322579"/>
                </a:lnTo>
                <a:lnTo>
                  <a:pt x="1819909" y="317500"/>
                </a:lnTo>
                <a:lnTo>
                  <a:pt x="1847850" y="313689"/>
                </a:lnTo>
                <a:lnTo>
                  <a:pt x="1870709" y="308610"/>
                </a:lnTo>
                <a:lnTo>
                  <a:pt x="1894839" y="308610"/>
                </a:lnTo>
                <a:lnTo>
                  <a:pt x="1917700" y="303529"/>
                </a:lnTo>
                <a:lnTo>
                  <a:pt x="1945639" y="298450"/>
                </a:lnTo>
                <a:lnTo>
                  <a:pt x="1968500" y="294639"/>
                </a:lnTo>
                <a:lnTo>
                  <a:pt x="1992629" y="289560"/>
                </a:lnTo>
                <a:lnTo>
                  <a:pt x="2020570" y="284479"/>
                </a:lnTo>
                <a:lnTo>
                  <a:pt x="2043429" y="279400"/>
                </a:lnTo>
                <a:lnTo>
                  <a:pt x="2066289" y="270510"/>
                </a:lnTo>
                <a:lnTo>
                  <a:pt x="2090420" y="265429"/>
                </a:lnTo>
                <a:lnTo>
                  <a:pt x="2118359" y="256539"/>
                </a:lnTo>
                <a:lnTo>
                  <a:pt x="2141220" y="251460"/>
                </a:lnTo>
                <a:lnTo>
                  <a:pt x="2164079" y="242569"/>
                </a:lnTo>
                <a:lnTo>
                  <a:pt x="2192020" y="232410"/>
                </a:lnTo>
                <a:lnTo>
                  <a:pt x="2216150" y="223519"/>
                </a:lnTo>
                <a:lnTo>
                  <a:pt x="2239009" y="208279"/>
                </a:lnTo>
                <a:lnTo>
                  <a:pt x="2261870" y="199389"/>
                </a:lnTo>
                <a:lnTo>
                  <a:pt x="2289809" y="185419"/>
                </a:lnTo>
                <a:lnTo>
                  <a:pt x="2312670" y="166369"/>
                </a:lnTo>
                <a:lnTo>
                  <a:pt x="2336800" y="147319"/>
                </a:lnTo>
                <a:lnTo>
                  <a:pt x="2364739" y="123189"/>
                </a:lnTo>
                <a:lnTo>
                  <a:pt x="2387600" y="95250"/>
                </a:lnTo>
                <a:lnTo>
                  <a:pt x="2410459" y="62229"/>
                </a:lnTo>
                <a:lnTo>
                  <a:pt x="2438400" y="0"/>
                </a:lnTo>
                <a:lnTo>
                  <a:pt x="2462529" y="891539"/>
                </a:lnTo>
                <a:lnTo>
                  <a:pt x="2485389" y="835660"/>
                </a:lnTo>
                <a:lnTo>
                  <a:pt x="2508250" y="797560"/>
                </a:lnTo>
                <a:lnTo>
                  <a:pt x="2536189" y="768350"/>
                </a:lnTo>
                <a:lnTo>
                  <a:pt x="2560320" y="749300"/>
                </a:lnTo>
                <a:lnTo>
                  <a:pt x="2583179" y="726439"/>
                </a:lnTo>
                <a:lnTo>
                  <a:pt x="2611120" y="711200"/>
                </a:lnTo>
                <a:lnTo>
                  <a:pt x="2633979" y="697229"/>
                </a:lnTo>
                <a:lnTo>
                  <a:pt x="2658109" y="683260"/>
                </a:lnTo>
                <a:lnTo>
                  <a:pt x="2680970" y="673100"/>
                </a:lnTo>
                <a:lnTo>
                  <a:pt x="2708909" y="659129"/>
                </a:lnTo>
                <a:lnTo>
                  <a:pt x="2731770" y="650239"/>
                </a:lnTo>
                <a:lnTo>
                  <a:pt x="2755900" y="645160"/>
                </a:lnTo>
                <a:lnTo>
                  <a:pt x="2783839" y="636269"/>
                </a:lnTo>
                <a:lnTo>
                  <a:pt x="2806700" y="626110"/>
                </a:lnTo>
                <a:lnTo>
                  <a:pt x="2829559" y="621029"/>
                </a:lnTo>
                <a:lnTo>
                  <a:pt x="2853689" y="617219"/>
                </a:lnTo>
                <a:lnTo>
                  <a:pt x="2881629" y="612139"/>
                </a:lnTo>
                <a:lnTo>
                  <a:pt x="2904489" y="601979"/>
                </a:lnTo>
                <a:lnTo>
                  <a:pt x="2927350" y="598169"/>
                </a:lnTo>
                <a:lnTo>
                  <a:pt x="2955289" y="593089"/>
                </a:lnTo>
                <a:lnTo>
                  <a:pt x="2979420" y="593089"/>
                </a:lnTo>
                <a:lnTo>
                  <a:pt x="3002279" y="588010"/>
                </a:lnTo>
                <a:lnTo>
                  <a:pt x="3025139" y="584200"/>
                </a:lnTo>
                <a:lnTo>
                  <a:pt x="3053079" y="579119"/>
                </a:lnTo>
                <a:lnTo>
                  <a:pt x="3077209" y="579119"/>
                </a:lnTo>
                <a:lnTo>
                  <a:pt x="3100070" y="574039"/>
                </a:lnTo>
                <a:lnTo>
                  <a:pt x="3128009" y="568960"/>
                </a:lnTo>
              </a:path>
            </a:pathLst>
          </a:custGeom>
          <a:ln w="508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329805" y="3542665"/>
            <a:ext cx="2463799" cy="391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867275" y="3016885"/>
            <a:ext cx="2463800" cy="3848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7197090" y="3994150"/>
            <a:ext cx="231775" cy="169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3025">
              <a:lnSpc>
                <a:spcPct val="100000"/>
              </a:lnSpc>
            </a:pPr>
            <a:r>
              <a:rPr sz="450" spc="-10" dirty="0" smtClean="0">
                <a:latin typeface="Arial"/>
                <a:cs typeface="Arial"/>
              </a:rPr>
              <a:t>1</a:t>
            </a:r>
            <a:r>
              <a:rPr sz="500" spc="-15" dirty="0" smtClean="0">
                <a:latin typeface="Arial"/>
                <a:cs typeface="Arial"/>
              </a:rPr>
              <a:t>0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50" spc="25" dirty="0" smtClean="0">
                <a:latin typeface="Arial"/>
                <a:cs typeface="Arial"/>
              </a:rPr>
              <a:t>S</a:t>
            </a:r>
            <a:r>
              <a:rPr sz="450" spc="0" dirty="0" smtClean="0">
                <a:latin typeface="Arial"/>
                <a:cs typeface="Arial"/>
              </a:rPr>
              <a:t>a</a:t>
            </a:r>
            <a:r>
              <a:rPr sz="450" spc="20" dirty="0" smtClean="0">
                <a:latin typeface="Arial"/>
                <a:cs typeface="Arial"/>
              </a:rPr>
              <a:t>m</a:t>
            </a:r>
            <a:r>
              <a:rPr sz="450" spc="0" dirty="0" smtClean="0">
                <a:latin typeface="Arial"/>
                <a:cs typeface="Arial"/>
              </a:rPr>
              <a:t>p</a:t>
            </a:r>
            <a:r>
              <a:rPr sz="450" spc="10" dirty="0" smtClean="0">
                <a:latin typeface="Arial"/>
                <a:cs typeface="Arial"/>
              </a:rPr>
              <a:t>l</a:t>
            </a:r>
            <a:r>
              <a:rPr sz="450" spc="5" dirty="0" smtClean="0"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747000" y="3994150"/>
            <a:ext cx="123189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50" spc="-10" dirty="0" smtClean="0">
                <a:latin typeface="Arial"/>
                <a:cs typeface="Arial"/>
              </a:rPr>
              <a:t>1</a:t>
            </a:r>
            <a:r>
              <a:rPr sz="500" spc="-25" dirty="0" smtClean="0">
                <a:latin typeface="Arial"/>
                <a:cs typeface="Arial"/>
              </a:rPr>
              <a:t>2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8239759" y="3994150"/>
            <a:ext cx="12446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25" dirty="0" smtClean="0">
                <a:latin typeface="Arial"/>
                <a:cs typeface="Arial"/>
              </a:rPr>
              <a:t>14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8733790" y="3994150"/>
            <a:ext cx="123825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35" dirty="0" smtClean="0">
                <a:latin typeface="Arial"/>
                <a:cs typeface="Arial"/>
              </a:rPr>
              <a:t>1</a:t>
            </a:r>
            <a:r>
              <a:rPr sz="500" spc="-15" dirty="0" smtClean="0">
                <a:latin typeface="Arial"/>
                <a:cs typeface="Arial"/>
              </a:rPr>
              <a:t>6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9226550" y="3994150"/>
            <a:ext cx="125095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50" spc="10" dirty="0" smtClean="0">
                <a:latin typeface="Arial"/>
                <a:cs typeface="Arial"/>
              </a:rPr>
              <a:t>1</a:t>
            </a:r>
            <a:r>
              <a:rPr sz="500" spc="-25" dirty="0" smtClean="0">
                <a:latin typeface="Arial"/>
                <a:cs typeface="Arial"/>
              </a:rPr>
              <a:t>8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9720580" y="3994150"/>
            <a:ext cx="123189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35" dirty="0" smtClean="0">
                <a:latin typeface="Arial"/>
                <a:cs typeface="Arial"/>
              </a:rPr>
              <a:t>2</a:t>
            </a:r>
            <a:r>
              <a:rPr sz="500" spc="-25" dirty="0" smtClean="0">
                <a:latin typeface="Arial"/>
                <a:cs typeface="Arial"/>
              </a:rPr>
              <a:t>0</a:t>
            </a:r>
            <a:r>
              <a:rPr sz="500" spc="-20" dirty="0" smtClean="0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687570" y="3948429"/>
            <a:ext cx="161290" cy="819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50" spc="-15" dirty="0" smtClean="0">
                <a:latin typeface="Arial"/>
                <a:cs typeface="Arial"/>
              </a:rPr>
              <a:t>-</a:t>
            </a:r>
            <a:r>
              <a:rPr sz="450" spc="10" dirty="0" smtClean="0">
                <a:latin typeface="Arial"/>
                <a:cs typeface="Arial"/>
              </a:rPr>
              <a:t>0</a:t>
            </a:r>
            <a:r>
              <a:rPr sz="450" spc="0" dirty="0" smtClean="0">
                <a:latin typeface="Arial"/>
                <a:cs typeface="Arial"/>
              </a:rPr>
              <a:t>.</a:t>
            </a:r>
            <a:r>
              <a:rPr sz="450" spc="10" dirty="0" smtClean="0">
                <a:latin typeface="Arial"/>
                <a:cs typeface="Arial"/>
              </a:rPr>
              <a:t>0</a:t>
            </a:r>
            <a:r>
              <a:rPr sz="450" spc="5" dirty="0" smtClean="0">
                <a:latin typeface="Arial"/>
                <a:cs typeface="Arial"/>
              </a:rPr>
              <a:t>4</a:t>
            </a:r>
            <a:endParaRPr sz="450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9090659" y="2979420"/>
            <a:ext cx="660400" cy="0"/>
          </a:xfrm>
          <a:custGeom>
            <a:avLst/>
            <a:gdLst/>
            <a:ahLst/>
            <a:cxnLst/>
            <a:rect l="l" t="t" r="r" b="b"/>
            <a:pathLst>
              <a:path w="660400">
                <a:moveTo>
                  <a:pt x="0" y="0"/>
                </a:moveTo>
                <a:lnTo>
                  <a:pt x="660400" y="0"/>
                </a:lnTo>
              </a:path>
            </a:pathLst>
          </a:custGeom>
          <a:ln w="507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090659" y="3178810"/>
            <a:ext cx="660400" cy="0"/>
          </a:xfrm>
          <a:custGeom>
            <a:avLst/>
            <a:gdLst/>
            <a:ahLst/>
            <a:cxnLst/>
            <a:rect l="l" t="t" r="r" b="b"/>
            <a:pathLst>
              <a:path w="660400">
                <a:moveTo>
                  <a:pt x="0" y="0"/>
                </a:moveTo>
                <a:lnTo>
                  <a:pt x="660400" y="0"/>
                </a:lnTo>
              </a:path>
            </a:pathLst>
          </a:custGeom>
          <a:ln w="507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751059" y="2979420"/>
            <a:ext cx="0" cy="199389"/>
          </a:xfrm>
          <a:custGeom>
            <a:avLst/>
            <a:gdLst/>
            <a:ahLst/>
            <a:cxnLst/>
            <a:rect l="l" t="t" r="r" b="b"/>
            <a:pathLst>
              <a:path h="199389">
                <a:moveTo>
                  <a:pt x="0" y="0"/>
                </a:moveTo>
                <a:lnTo>
                  <a:pt x="0" y="199389"/>
                </a:lnTo>
              </a:path>
            </a:pathLst>
          </a:custGeom>
          <a:ln w="50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9090659" y="2979420"/>
            <a:ext cx="0" cy="199389"/>
          </a:xfrm>
          <a:custGeom>
            <a:avLst/>
            <a:gdLst/>
            <a:ahLst/>
            <a:cxnLst/>
            <a:rect l="l" t="t" r="r" b="b"/>
            <a:pathLst>
              <a:path h="199389">
                <a:moveTo>
                  <a:pt x="0" y="0"/>
                </a:moveTo>
                <a:lnTo>
                  <a:pt x="0" y="199389"/>
                </a:lnTo>
              </a:path>
            </a:pathLst>
          </a:custGeom>
          <a:ln w="50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211309" y="3021329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30" h="24130">
                <a:moveTo>
                  <a:pt x="19050" y="0"/>
                </a:moveTo>
                <a:lnTo>
                  <a:pt x="5080" y="0"/>
                </a:lnTo>
                <a:lnTo>
                  <a:pt x="0" y="5080"/>
                </a:lnTo>
                <a:lnTo>
                  <a:pt x="0" y="19050"/>
                </a:lnTo>
                <a:lnTo>
                  <a:pt x="5080" y="24130"/>
                </a:lnTo>
                <a:lnTo>
                  <a:pt x="19050" y="24130"/>
                </a:lnTo>
                <a:lnTo>
                  <a:pt x="24130" y="19050"/>
                </a:lnTo>
                <a:lnTo>
                  <a:pt x="24130" y="508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 txBox="1"/>
          <p:nvPr/>
        </p:nvSpPr>
        <p:spPr>
          <a:xfrm>
            <a:off x="4687570" y="2979420"/>
            <a:ext cx="5050155" cy="785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  <a:tabLst>
                <a:tab pos="186055" algn="l"/>
              </a:tabLst>
            </a:pPr>
            <a:r>
              <a:rPr sz="500" u="sng" spc="-10" dirty="0" smtClean="0">
                <a:latin typeface="Arial"/>
                <a:cs typeface="Arial"/>
              </a:rPr>
              <a:t> 	</a:t>
            </a:r>
            <a:r>
              <a:rPr sz="500" spc="-15" dirty="0" smtClean="0">
                <a:latin typeface="Arial"/>
                <a:cs typeface="Arial"/>
              </a:rPr>
              <a:t>A</a:t>
            </a:r>
            <a:r>
              <a:rPr sz="500" spc="-75" dirty="0" smtClean="0">
                <a:latin typeface="Arial"/>
                <a:cs typeface="Arial"/>
              </a:rPr>
              <a:t>v</a:t>
            </a:r>
            <a:r>
              <a:rPr sz="500" spc="-25" dirty="0" smtClean="0">
                <a:latin typeface="Arial"/>
                <a:cs typeface="Arial"/>
              </a:rPr>
              <a:t>e</a:t>
            </a:r>
            <a:r>
              <a:rPr sz="500" spc="-30" dirty="0" smtClean="0">
                <a:latin typeface="Arial"/>
                <a:cs typeface="Arial"/>
              </a:rPr>
              <a:t>r</a:t>
            </a:r>
            <a:r>
              <a:rPr sz="500" spc="-25" dirty="0" smtClean="0">
                <a:latin typeface="Arial"/>
                <a:cs typeface="Arial"/>
              </a:rPr>
              <a:t>a</a:t>
            </a:r>
            <a:r>
              <a:rPr sz="500" spc="-35" dirty="0" smtClean="0">
                <a:latin typeface="Arial"/>
                <a:cs typeface="Arial"/>
              </a:rPr>
              <a:t>g</a:t>
            </a:r>
            <a:r>
              <a:rPr sz="500" spc="5" dirty="0" smtClean="0">
                <a:latin typeface="Arial"/>
                <a:cs typeface="Arial"/>
              </a:rPr>
              <a:t>i</a:t>
            </a:r>
            <a:r>
              <a:rPr sz="500" spc="-35" dirty="0" smtClean="0">
                <a:latin typeface="Arial"/>
                <a:cs typeface="Arial"/>
              </a:rPr>
              <a:t>n</a:t>
            </a:r>
            <a:r>
              <a:rPr sz="500" spc="-20" dirty="0" smtClean="0">
                <a:latin typeface="Arial"/>
                <a:cs typeface="Arial"/>
              </a:rPr>
              <a:t>g </a:t>
            </a:r>
            <a:r>
              <a:rPr sz="500" spc="-30" dirty="0" smtClean="0">
                <a:latin typeface="Arial"/>
                <a:cs typeface="Arial"/>
              </a:rPr>
              <a:t>f</a:t>
            </a:r>
            <a:r>
              <a:rPr sz="500" spc="-10" dirty="0" smtClean="0">
                <a:latin typeface="Arial"/>
                <a:cs typeface="Arial"/>
              </a:rPr>
              <a:t>i</a:t>
            </a:r>
            <a:r>
              <a:rPr sz="500" spc="5" dirty="0" smtClean="0">
                <a:latin typeface="Arial"/>
                <a:cs typeface="Arial"/>
              </a:rPr>
              <a:t>l</a:t>
            </a:r>
            <a:r>
              <a:rPr sz="500" spc="-10" dirty="0" smtClean="0">
                <a:latin typeface="Arial"/>
                <a:cs typeface="Arial"/>
              </a:rPr>
              <a:t>t</a:t>
            </a:r>
            <a:r>
              <a:rPr sz="500" spc="-15" dirty="0" smtClean="0">
                <a:latin typeface="Arial"/>
                <a:cs typeface="Arial"/>
              </a:rPr>
              <a:t>er</a:t>
            </a:r>
            <a:endParaRPr sz="500">
              <a:latin typeface="Arial"/>
              <a:cs typeface="Arial"/>
            </a:endParaRPr>
          </a:p>
          <a:p>
            <a:pPr marL="31750" marR="63500" indent="4408170">
              <a:lnSpc>
                <a:spcPct val="105000"/>
              </a:lnSpc>
              <a:spcBef>
                <a:spcPts val="80"/>
              </a:spcBef>
              <a:tabLst>
                <a:tab pos="4625975" algn="l"/>
              </a:tabLst>
            </a:pPr>
            <a:r>
              <a:rPr sz="500" u="sng" spc="-10" dirty="0" smtClean="0">
                <a:latin typeface="Arial"/>
                <a:cs typeface="Arial"/>
              </a:rPr>
              <a:t> 	</a:t>
            </a:r>
            <a:r>
              <a:rPr sz="500" spc="-45" dirty="0" smtClean="0">
                <a:latin typeface="Arial"/>
                <a:cs typeface="Arial"/>
              </a:rPr>
              <a:t>O</a:t>
            </a:r>
            <a:r>
              <a:rPr sz="500" spc="-15" dirty="0" smtClean="0">
                <a:latin typeface="Arial"/>
                <a:cs typeface="Arial"/>
              </a:rPr>
              <a:t>p</a:t>
            </a:r>
            <a:r>
              <a:rPr sz="500" spc="-10" dirty="0" smtClean="0">
                <a:latin typeface="Arial"/>
                <a:cs typeface="Arial"/>
              </a:rPr>
              <a:t>tim</a:t>
            </a:r>
            <a:r>
              <a:rPr sz="500" spc="-25" dirty="0" smtClean="0">
                <a:latin typeface="Arial"/>
                <a:cs typeface="Arial"/>
              </a:rPr>
              <a:t>a</a:t>
            </a:r>
            <a:r>
              <a:rPr sz="500" spc="-10" dirty="0" smtClean="0">
                <a:latin typeface="Arial"/>
                <a:cs typeface="Arial"/>
              </a:rPr>
              <a:t>l </a:t>
            </a:r>
            <a:r>
              <a:rPr sz="500" spc="-30" dirty="0" smtClean="0">
                <a:latin typeface="Arial"/>
                <a:cs typeface="Arial"/>
              </a:rPr>
              <a:t>f</a:t>
            </a:r>
            <a:r>
              <a:rPr sz="500" spc="-10" dirty="0" smtClean="0">
                <a:latin typeface="Arial"/>
                <a:cs typeface="Arial"/>
              </a:rPr>
              <a:t>i</a:t>
            </a:r>
            <a:r>
              <a:rPr sz="500" spc="0" dirty="0" smtClean="0">
                <a:latin typeface="Arial"/>
                <a:cs typeface="Arial"/>
              </a:rPr>
              <a:t>l</a:t>
            </a:r>
            <a:r>
              <a:rPr sz="500" spc="10" dirty="0" smtClean="0">
                <a:latin typeface="Arial"/>
                <a:cs typeface="Arial"/>
              </a:rPr>
              <a:t>t</a:t>
            </a:r>
            <a:r>
              <a:rPr sz="500" spc="-25" dirty="0" smtClean="0">
                <a:latin typeface="Arial"/>
                <a:cs typeface="Arial"/>
              </a:rPr>
              <a:t>e</a:t>
            </a:r>
            <a:r>
              <a:rPr sz="500" spc="-15" dirty="0" smtClean="0">
                <a:latin typeface="Arial"/>
                <a:cs typeface="Arial"/>
              </a:rPr>
              <a:t>r</a:t>
            </a:r>
            <a:r>
              <a:rPr sz="500" spc="-10" dirty="0" smtClean="0">
                <a:latin typeface="Arial"/>
                <a:cs typeface="Arial"/>
              </a:rPr>
              <a:t> </a:t>
            </a:r>
            <a:r>
              <a:rPr sz="500" spc="-15" dirty="0" smtClean="0">
                <a:latin typeface="Arial"/>
                <a:cs typeface="Arial"/>
              </a:rPr>
              <a:t>0</a:t>
            </a:r>
            <a:r>
              <a:rPr sz="500" spc="0" dirty="0" smtClean="0">
                <a:latin typeface="Arial"/>
                <a:cs typeface="Arial"/>
              </a:rPr>
              <a:t>.</a:t>
            </a:r>
            <a:r>
              <a:rPr sz="500" spc="-25" dirty="0" smtClean="0">
                <a:latin typeface="Arial"/>
                <a:cs typeface="Arial"/>
              </a:rPr>
              <a:t>0</a:t>
            </a:r>
            <a:r>
              <a:rPr sz="500" spc="-20" dirty="0" smtClean="0">
                <a:latin typeface="Arial"/>
                <a:cs typeface="Arial"/>
              </a:rPr>
              <a:t>2</a:t>
            </a:r>
            <a:endParaRPr sz="5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14"/>
              </a:spcBef>
            </a:pPr>
            <a:endParaRPr sz="800"/>
          </a:p>
          <a:p>
            <a:pPr marL="179070">
              <a:lnSpc>
                <a:spcPct val="100000"/>
              </a:lnSpc>
            </a:pPr>
            <a:endParaRPr sz="197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6"/>
              </a:spcBef>
            </a:pPr>
            <a:endParaRPr sz="500"/>
          </a:p>
          <a:p>
            <a:pPr marR="4785360" algn="ctr">
              <a:lnSpc>
                <a:spcPct val="100000"/>
              </a:lnSpc>
            </a:pPr>
            <a:r>
              <a:rPr sz="450" spc="5" dirty="0" smtClean="0">
                <a:latin typeface="Arial"/>
                <a:cs typeface="Arial"/>
              </a:rPr>
              <a:t>0</a:t>
            </a:r>
            <a:endParaRPr sz="45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70"/>
              </a:spcBef>
            </a:pPr>
            <a:endParaRPr sz="1400"/>
          </a:p>
          <a:p>
            <a:pPr marR="4888230" algn="ctr">
              <a:lnSpc>
                <a:spcPct val="100000"/>
              </a:lnSpc>
            </a:pPr>
            <a:r>
              <a:rPr sz="500" spc="-30" dirty="0" smtClean="0">
                <a:latin typeface="Arial"/>
                <a:cs typeface="Arial"/>
              </a:rPr>
              <a:t>-</a:t>
            </a:r>
            <a:r>
              <a:rPr sz="500" spc="-15" dirty="0" smtClean="0">
                <a:latin typeface="Arial"/>
                <a:cs typeface="Arial"/>
              </a:rPr>
              <a:t>0</a:t>
            </a:r>
            <a:r>
              <a:rPr sz="450" spc="0" dirty="0" smtClean="0">
                <a:latin typeface="Arial"/>
                <a:cs typeface="Arial"/>
              </a:rPr>
              <a:t>.</a:t>
            </a:r>
            <a:r>
              <a:rPr sz="450" spc="10" dirty="0" smtClean="0">
                <a:latin typeface="Arial"/>
                <a:cs typeface="Arial"/>
              </a:rPr>
              <a:t>0</a:t>
            </a:r>
            <a:r>
              <a:rPr sz="500" spc="-20" dirty="0" smtClean="0">
                <a:latin typeface="Arial"/>
                <a:cs typeface="Arial"/>
              </a:rPr>
              <a:t>2</a:t>
            </a:r>
            <a:endParaRPr sz="5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706620" y="2889250"/>
            <a:ext cx="143510" cy="88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15" dirty="0" smtClean="0">
                <a:latin typeface="Arial"/>
                <a:cs typeface="Arial"/>
              </a:rPr>
              <a:t>0</a:t>
            </a:r>
            <a:r>
              <a:rPr sz="500" spc="0" dirty="0" smtClean="0">
                <a:latin typeface="Arial"/>
                <a:cs typeface="Arial"/>
              </a:rPr>
              <a:t>.</a:t>
            </a:r>
            <a:r>
              <a:rPr sz="500" spc="-25" dirty="0" smtClean="0">
                <a:latin typeface="Arial"/>
                <a:cs typeface="Arial"/>
              </a:rPr>
              <a:t>0</a:t>
            </a:r>
            <a:r>
              <a:rPr sz="500" spc="-20" dirty="0" smtClean="0">
                <a:latin typeface="Arial"/>
                <a:cs typeface="Arial"/>
              </a:rPr>
              <a:t>4</a:t>
            </a:r>
            <a:endParaRPr sz="5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573270" y="3319783"/>
            <a:ext cx="88265" cy="312420"/>
          </a:xfrm>
          <a:prstGeom prst="rect">
            <a:avLst/>
          </a:prstGeom>
        </p:spPr>
        <p:txBody>
          <a:bodyPr vert="vert270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0" spc="-10" dirty="0" smtClean="0">
                <a:latin typeface="Arial"/>
                <a:cs typeface="Arial"/>
              </a:rPr>
              <a:t>C</a:t>
            </a:r>
            <a:r>
              <a:rPr sz="500" spc="0" dirty="0" smtClean="0">
                <a:latin typeface="Arial"/>
                <a:cs typeface="Arial"/>
              </a:rPr>
              <a:t>oe</a:t>
            </a:r>
            <a:r>
              <a:rPr sz="500" spc="10" dirty="0" smtClean="0">
                <a:latin typeface="Arial"/>
                <a:cs typeface="Arial"/>
              </a:rPr>
              <a:t>f</a:t>
            </a:r>
            <a:r>
              <a:rPr sz="500" spc="20" dirty="0" smtClean="0">
                <a:latin typeface="Arial"/>
                <a:cs typeface="Arial"/>
              </a:rPr>
              <a:t>f</a:t>
            </a:r>
            <a:r>
              <a:rPr sz="500" spc="5" dirty="0" smtClean="0">
                <a:latin typeface="Arial"/>
                <a:cs typeface="Arial"/>
              </a:rPr>
              <a:t>i</a:t>
            </a:r>
            <a:r>
              <a:rPr sz="500" spc="25" dirty="0" smtClean="0">
                <a:latin typeface="Arial"/>
                <a:cs typeface="Arial"/>
              </a:rPr>
              <a:t>c</a:t>
            </a:r>
            <a:r>
              <a:rPr sz="500" spc="5" dirty="0" smtClean="0">
                <a:latin typeface="Arial"/>
                <a:cs typeface="Arial"/>
              </a:rPr>
              <a:t>i</a:t>
            </a:r>
            <a:r>
              <a:rPr sz="500" spc="-10" dirty="0" smtClean="0">
                <a:latin typeface="Arial"/>
                <a:cs typeface="Arial"/>
              </a:rPr>
              <a:t>e</a:t>
            </a:r>
            <a:r>
              <a:rPr sz="500" spc="0" dirty="0" smtClean="0">
                <a:latin typeface="Arial"/>
                <a:cs typeface="Arial"/>
              </a:rPr>
              <a:t>nt</a:t>
            </a:r>
            <a:endParaRPr sz="5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071359" y="2824479"/>
            <a:ext cx="478790" cy="819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50" spc="20" dirty="0" smtClean="0">
                <a:latin typeface="Arial"/>
                <a:cs typeface="Arial"/>
              </a:rPr>
              <a:t>F</a:t>
            </a:r>
            <a:r>
              <a:rPr sz="450" spc="0" dirty="0" smtClean="0">
                <a:latin typeface="Arial"/>
                <a:cs typeface="Arial"/>
              </a:rPr>
              <a:t>i</a:t>
            </a:r>
            <a:r>
              <a:rPr sz="450" spc="10" dirty="0" smtClean="0">
                <a:latin typeface="Arial"/>
                <a:cs typeface="Arial"/>
              </a:rPr>
              <a:t>l</a:t>
            </a:r>
            <a:r>
              <a:rPr sz="450" spc="0" dirty="0" smtClean="0">
                <a:latin typeface="Arial"/>
                <a:cs typeface="Arial"/>
              </a:rPr>
              <a:t>t</a:t>
            </a:r>
            <a:r>
              <a:rPr sz="450" spc="10" dirty="0" smtClean="0">
                <a:latin typeface="Arial"/>
                <a:cs typeface="Arial"/>
              </a:rPr>
              <a:t>e</a:t>
            </a:r>
            <a:r>
              <a:rPr sz="450" spc="0" dirty="0" smtClean="0">
                <a:latin typeface="Arial"/>
                <a:cs typeface="Arial"/>
              </a:rPr>
              <a:t>r </a:t>
            </a:r>
            <a:r>
              <a:rPr sz="450" spc="25" dirty="0" smtClean="0">
                <a:latin typeface="Arial"/>
                <a:cs typeface="Arial"/>
              </a:rPr>
              <a:t>c</a:t>
            </a:r>
            <a:r>
              <a:rPr sz="450" spc="-10" dirty="0" smtClean="0">
                <a:latin typeface="Arial"/>
                <a:cs typeface="Arial"/>
              </a:rPr>
              <a:t>o</a:t>
            </a:r>
            <a:r>
              <a:rPr sz="450" spc="10" dirty="0" smtClean="0">
                <a:latin typeface="Arial"/>
                <a:cs typeface="Arial"/>
              </a:rPr>
              <a:t>e</a:t>
            </a:r>
            <a:r>
              <a:rPr sz="450" spc="-30" dirty="0" smtClean="0">
                <a:latin typeface="Arial"/>
                <a:cs typeface="Arial"/>
              </a:rPr>
              <a:t>f</a:t>
            </a:r>
            <a:r>
              <a:rPr sz="450" spc="-20" dirty="0" smtClean="0">
                <a:latin typeface="Arial"/>
                <a:cs typeface="Arial"/>
              </a:rPr>
              <a:t>f</a:t>
            </a:r>
            <a:r>
              <a:rPr sz="450" spc="0" dirty="0" smtClean="0">
                <a:latin typeface="Arial"/>
                <a:cs typeface="Arial"/>
              </a:rPr>
              <a:t>i</a:t>
            </a:r>
            <a:r>
              <a:rPr sz="450" spc="35" dirty="0" smtClean="0">
                <a:latin typeface="Arial"/>
                <a:cs typeface="Arial"/>
              </a:rPr>
              <a:t>c</a:t>
            </a:r>
            <a:r>
              <a:rPr sz="450" spc="0" dirty="0" smtClean="0">
                <a:latin typeface="Arial"/>
                <a:cs typeface="Arial"/>
              </a:rPr>
              <a:t>i</a:t>
            </a:r>
            <a:r>
              <a:rPr sz="450" spc="-10" dirty="0" smtClean="0">
                <a:latin typeface="Arial"/>
                <a:cs typeface="Arial"/>
              </a:rPr>
              <a:t>e</a:t>
            </a:r>
            <a:r>
              <a:rPr sz="450" spc="0" dirty="0" smtClean="0">
                <a:latin typeface="Arial"/>
                <a:cs typeface="Arial"/>
              </a:rPr>
              <a:t>n</a:t>
            </a:r>
            <a:r>
              <a:rPr sz="450" spc="20" dirty="0" smtClean="0">
                <a:latin typeface="Arial"/>
                <a:cs typeface="Arial"/>
              </a:rPr>
              <a:t>t</a:t>
            </a:r>
            <a:r>
              <a:rPr sz="450" spc="5" dirty="0" smtClean="0">
                <a:latin typeface="Arial"/>
                <a:cs typeface="Arial"/>
              </a:rPr>
              <a:t>s</a:t>
            </a:r>
            <a:endParaRPr sz="450">
              <a:latin typeface="Arial"/>
              <a:cs typeface="Arial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9211309" y="3111500"/>
            <a:ext cx="24130" cy="24129"/>
          </a:xfrm>
          <a:custGeom>
            <a:avLst/>
            <a:gdLst/>
            <a:ahLst/>
            <a:cxnLst/>
            <a:rect l="l" t="t" r="r" b="b"/>
            <a:pathLst>
              <a:path w="24130" h="24129">
                <a:moveTo>
                  <a:pt x="19050" y="0"/>
                </a:moveTo>
                <a:lnTo>
                  <a:pt x="5080" y="0"/>
                </a:lnTo>
                <a:lnTo>
                  <a:pt x="0" y="5079"/>
                </a:lnTo>
                <a:lnTo>
                  <a:pt x="0" y="19050"/>
                </a:lnTo>
                <a:lnTo>
                  <a:pt x="5080" y="24129"/>
                </a:lnTo>
                <a:lnTo>
                  <a:pt x="19050" y="24129"/>
                </a:lnTo>
                <a:lnTo>
                  <a:pt x="24130" y="19050"/>
                </a:lnTo>
                <a:lnTo>
                  <a:pt x="24130" y="5079"/>
                </a:lnTo>
                <a:lnTo>
                  <a:pt x="190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088042" cy="7556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219</Words>
  <Application>Microsoft Office PowerPoint</Application>
  <PresentationFormat>Personalizado</PresentationFormat>
  <Paragraphs>92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Office Theme</vt:lpstr>
      <vt:lpstr>Diapositiva 1</vt:lpstr>
      <vt:lpstr>ASIC &amp; Weighted Multiple Sampling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 Guzman</dc:creator>
  <cp:lastModifiedBy>Cristobal</cp:lastModifiedBy>
  <cp:revision>2</cp:revision>
  <dcterms:created xsi:type="dcterms:W3CDTF">2013-10-09T09:04:57Z</dcterms:created>
  <dcterms:modified xsi:type="dcterms:W3CDTF">2013-10-09T14:13:41Z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2013-10-09T00:00:00Z</vt:filetime>
  </property>
  <property fmtid="{D5CDD505-2E9C-101B-9397-08002B2CF9AE}" pid="3" name="LastSaved">
    <vt:filetime>2013-10-09T00:00:00Z</vt:filetime>
  </property>
</Properties>
</file>