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398A1-7788-40DF-8623-FD7B12948648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7D0F1-AEB0-4E4A-91A7-04430F47EFC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-76200"/>
            <a:ext cx="51152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DECam</a:t>
            </a:r>
            <a:r>
              <a:rPr lang="en-US" sz="2800" b="1" dirty="0" smtClean="0"/>
              <a:t> low </a:t>
            </a:r>
            <a:r>
              <a:rPr lang="en-US" sz="2800" b="1" dirty="0"/>
              <a:t>l</a:t>
            </a:r>
            <a:r>
              <a:rPr lang="en-US" sz="2800" b="1" dirty="0" smtClean="0"/>
              <a:t>evel data </a:t>
            </a:r>
            <a:r>
              <a:rPr lang="en-US" sz="2800" b="1" dirty="0"/>
              <a:t>a</a:t>
            </a:r>
            <a:r>
              <a:rPr lang="en-US" sz="2800" b="1" dirty="0" smtClean="0"/>
              <a:t>cquisition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33246"/>
            <a:ext cx="738695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Camera Built for the Dark Energy Survey (DES) 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LBNL fully depleted,  back side illuminated, 250 um thick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62 2x4K LBNL science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8 2x2K focus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4 2x2K guiding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520 </a:t>
            </a:r>
            <a:r>
              <a:rPr lang="en-US" sz="2400" dirty="0" err="1" smtClean="0"/>
              <a:t>Mpix</a:t>
            </a:r>
            <a:r>
              <a:rPr lang="en-US" sz="2400" dirty="0" smtClean="0"/>
              <a:t> - 1.2 GB image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17 </a:t>
            </a:r>
            <a:r>
              <a:rPr lang="en-US" sz="2400" dirty="0" err="1" smtClean="0"/>
              <a:t>secs</a:t>
            </a:r>
            <a:r>
              <a:rPr lang="en-US" sz="2400" dirty="0" smtClean="0"/>
              <a:t> readout (140 amplifiers)</a:t>
            </a:r>
          </a:p>
          <a:p>
            <a:endParaRPr lang="en-US" sz="24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3"/>
          <p:cNvSpPr txBox="1"/>
          <p:nvPr/>
        </p:nvSpPr>
        <p:spPr>
          <a:xfrm>
            <a:off x="1425143" y="3347500"/>
            <a:ext cx="895234" cy="4748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smtClean="0">
                <a:solidFill>
                  <a:schemeClr val="bg1"/>
                </a:solidFill>
              </a:rPr>
              <a:t>panview-1</a:t>
            </a:r>
          </a:p>
          <a:p>
            <a:r>
              <a:rPr lang="en-US" sz="1200" smtClean="0">
                <a:solidFill>
                  <a:schemeClr val="bg1"/>
                </a:solidFill>
              </a:rPr>
              <a:t>(readout1)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66" name="TextBox 4"/>
          <p:cNvSpPr txBox="1"/>
          <p:nvPr/>
        </p:nvSpPr>
        <p:spPr>
          <a:xfrm>
            <a:off x="7269877" y="3347500"/>
            <a:ext cx="851067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bg1"/>
                </a:solidFill>
              </a:rPr>
              <a:t>panview</a:t>
            </a:r>
            <a:r>
              <a:rPr lang="en-US" sz="1200" dirty="0" smtClean="0">
                <a:solidFill>
                  <a:schemeClr val="bg1"/>
                </a:solidFill>
              </a:rPr>
              <a:t>-f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(readout6)</a:t>
            </a:r>
          </a:p>
        </p:txBody>
      </p:sp>
      <p:sp>
        <p:nvSpPr>
          <p:cNvPr id="67" name="TextBox 5"/>
          <p:cNvSpPr txBox="1"/>
          <p:nvPr/>
        </p:nvSpPr>
        <p:spPr>
          <a:xfrm>
            <a:off x="2557844" y="3347500"/>
            <a:ext cx="851067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bg1"/>
                </a:solidFill>
              </a:rPr>
              <a:t>panview</a:t>
            </a:r>
            <a:r>
              <a:rPr lang="en-US" sz="1200" dirty="0" smtClean="0">
                <a:solidFill>
                  <a:schemeClr val="bg1"/>
                </a:solidFill>
              </a:rPr>
              <a:t>-g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(readout2)</a:t>
            </a:r>
          </a:p>
        </p:txBody>
      </p:sp>
      <p:sp>
        <p:nvSpPr>
          <p:cNvPr id="68" name="TextBox 6"/>
          <p:cNvSpPr txBox="1"/>
          <p:nvPr/>
        </p:nvSpPr>
        <p:spPr>
          <a:xfrm>
            <a:off x="3738747" y="3347500"/>
            <a:ext cx="851067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panview-3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(readout3)</a:t>
            </a:r>
          </a:p>
        </p:txBody>
      </p:sp>
      <p:sp>
        <p:nvSpPr>
          <p:cNvPr id="69" name="TextBox 7"/>
          <p:cNvSpPr txBox="1"/>
          <p:nvPr/>
        </p:nvSpPr>
        <p:spPr>
          <a:xfrm>
            <a:off x="4916755" y="3347500"/>
            <a:ext cx="851067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panview-4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(readout4)</a:t>
            </a:r>
          </a:p>
        </p:txBody>
      </p:sp>
      <p:sp>
        <p:nvSpPr>
          <p:cNvPr id="70" name="TextBox 8"/>
          <p:cNvSpPr txBox="1"/>
          <p:nvPr/>
        </p:nvSpPr>
        <p:spPr>
          <a:xfrm>
            <a:off x="6091868" y="3347500"/>
            <a:ext cx="851067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panview-5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(readout5)</a:t>
            </a:r>
          </a:p>
        </p:txBody>
      </p:sp>
      <p:sp>
        <p:nvSpPr>
          <p:cNvPr id="71" name="Rectangle 9"/>
          <p:cNvSpPr/>
          <p:nvPr/>
        </p:nvSpPr>
        <p:spPr>
          <a:xfrm>
            <a:off x="1425144" y="4397071"/>
            <a:ext cx="906160" cy="667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Monsoon</a:t>
            </a:r>
          </a:p>
          <a:p>
            <a:pPr algn="ctr"/>
            <a:r>
              <a:rPr lang="en-US" sz="1200" smtClean="0">
                <a:solidFill>
                  <a:schemeClr val="bg1"/>
                </a:solidFill>
              </a:rPr>
              <a:t>bkp1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72" name="Rectangle 10"/>
          <p:cNvSpPr/>
          <p:nvPr/>
        </p:nvSpPr>
        <p:spPr>
          <a:xfrm>
            <a:off x="2557844" y="4397071"/>
            <a:ext cx="951468" cy="667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Monsoon</a:t>
            </a:r>
          </a:p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bkpg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3" name="Rectangle 11"/>
          <p:cNvSpPr/>
          <p:nvPr/>
        </p:nvSpPr>
        <p:spPr>
          <a:xfrm>
            <a:off x="3690545" y="4397071"/>
            <a:ext cx="1042084" cy="667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Monsoon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bkp3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4" name="Rectangle 12"/>
          <p:cNvSpPr/>
          <p:nvPr/>
        </p:nvSpPr>
        <p:spPr>
          <a:xfrm>
            <a:off x="7179261" y="4397071"/>
            <a:ext cx="1087392" cy="667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Monsoon</a:t>
            </a:r>
          </a:p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bkpf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5" name="Rectangle 13"/>
          <p:cNvSpPr/>
          <p:nvPr/>
        </p:nvSpPr>
        <p:spPr>
          <a:xfrm>
            <a:off x="6046561" y="4397071"/>
            <a:ext cx="1042084" cy="667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Monsoon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bkp5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6" name="Rectangle 14"/>
          <p:cNvSpPr/>
          <p:nvPr/>
        </p:nvSpPr>
        <p:spPr>
          <a:xfrm>
            <a:off x="4823245" y="4397071"/>
            <a:ext cx="1087392" cy="667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Monsoon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bkp4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7" name="Rectangle 15"/>
          <p:cNvSpPr/>
          <p:nvPr/>
        </p:nvSpPr>
        <p:spPr>
          <a:xfrm>
            <a:off x="4800600" y="1828800"/>
            <a:ext cx="996776" cy="524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SISPI</a:t>
            </a:r>
          </a:p>
          <a:p>
            <a:pPr algn="ctr"/>
            <a:r>
              <a:rPr lang="en-US" sz="1200" smtClean="0">
                <a:solidFill>
                  <a:schemeClr val="bg1"/>
                </a:solidFill>
              </a:rPr>
              <a:t>PSL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78" name="Rectangle 16"/>
          <p:cNvSpPr/>
          <p:nvPr/>
        </p:nvSpPr>
        <p:spPr>
          <a:xfrm>
            <a:off x="2479592" y="1828800"/>
            <a:ext cx="1178008" cy="524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SISPI</a:t>
            </a:r>
          </a:p>
          <a:p>
            <a:pPr algn="ctr"/>
            <a:r>
              <a:rPr lang="en-US" sz="1200" smtClean="0">
                <a:solidFill>
                  <a:schemeClr val="bg1"/>
                </a:solidFill>
              </a:rPr>
              <a:t>GCS</a:t>
            </a:r>
            <a:endParaRPr lang="en-US" sz="1200">
              <a:solidFill>
                <a:schemeClr val="bg1"/>
              </a:solidFill>
            </a:endParaRPr>
          </a:p>
        </p:txBody>
      </p:sp>
      <p:cxnSp>
        <p:nvCxnSpPr>
          <p:cNvPr id="79" name="Straight Arrow Connector 18"/>
          <p:cNvCxnSpPr>
            <a:stCxn id="77" idx="2"/>
            <a:endCxn id="65" idx="0"/>
          </p:cNvCxnSpPr>
          <p:nvPr/>
        </p:nvCxnSpPr>
        <p:spPr>
          <a:xfrm flipH="1">
            <a:off x="1872760" y="2353586"/>
            <a:ext cx="3426228" cy="99391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26"/>
          <p:cNvCxnSpPr>
            <a:stCxn id="77" idx="2"/>
            <a:endCxn id="66" idx="0"/>
          </p:cNvCxnSpPr>
          <p:nvPr/>
        </p:nvCxnSpPr>
        <p:spPr>
          <a:xfrm>
            <a:off x="5298988" y="2353586"/>
            <a:ext cx="2396423" cy="99391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27"/>
          <p:cNvCxnSpPr>
            <a:stCxn id="68" idx="0"/>
            <a:endCxn id="77" idx="2"/>
          </p:cNvCxnSpPr>
          <p:nvPr/>
        </p:nvCxnSpPr>
        <p:spPr>
          <a:xfrm flipV="1">
            <a:off x="4164281" y="2353586"/>
            <a:ext cx="1134707" cy="99391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28"/>
          <p:cNvCxnSpPr>
            <a:stCxn id="69" idx="0"/>
            <a:endCxn id="77" idx="2"/>
          </p:cNvCxnSpPr>
          <p:nvPr/>
        </p:nvCxnSpPr>
        <p:spPr>
          <a:xfrm flipH="1" flipV="1">
            <a:off x="5298988" y="2353586"/>
            <a:ext cx="43301" cy="99391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29"/>
          <p:cNvCxnSpPr>
            <a:stCxn id="70" idx="0"/>
            <a:endCxn id="77" idx="2"/>
          </p:cNvCxnSpPr>
          <p:nvPr/>
        </p:nvCxnSpPr>
        <p:spPr>
          <a:xfrm flipH="1" flipV="1">
            <a:off x="5298988" y="2353586"/>
            <a:ext cx="1218414" cy="993914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30"/>
          <p:cNvCxnSpPr>
            <a:stCxn id="78" idx="2"/>
            <a:endCxn id="98" idx="2"/>
          </p:cNvCxnSpPr>
          <p:nvPr/>
        </p:nvCxnSpPr>
        <p:spPr>
          <a:xfrm flipH="1">
            <a:off x="3049413" y="2353586"/>
            <a:ext cx="19183" cy="979327"/>
          </a:xfrm>
          <a:prstGeom prst="straightConnector1">
            <a:avLst/>
          </a:prstGeom>
          <a:ln w="28575">
            <a:solidFill>
              <a:srgbClr val="00B0F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47"/>
          <p:cNvSpPr/>
          <p:nvPr/>
        </p:nvSpPr>
        <p:spPr>
          <a:xfrm>
            <a:off x="3962400" y="609600"/>
            <a:ext cx="1042084" cy="715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SISPI</a:t>
            </a:r>
          </a:p>
          <a:p>
            <a:pPr algn="ctr"/>
            <a:r>
              <a:rPr lang="en-US" sz="1200" smtClean="0">
                <a:solidFill>
                  <a:schemeClr val="bg1"/>
                </a:solidFill>
              </a:rPr>
              <a:t>OCS</a:t>
            </a:r>
          </a:p>
          <a:p>
            <a:pPr algn="ctr"/>
            <a:r>
              <a:rPr lang="en-US" sz="1200" smtClean="0">
                <a:solidFill>
                  <a:schemeClr val="bg1"/>
                </a:solidFill>
              </a:rPr>
              <a:t>(console)</a:t>
            </a:r>
            <a:endParaRPr lang="en-US" sz="1200">
              <a:solidFill>
                <a:schemeClr val="bg1"/>
              </a:solidFill>
            </a:endParaRPr>
          </a:p>
        </p:txBody>
      </p:sp>
      <p:cxnSp>
        <p:nvCxnSpPr>
          <p:cNvPr id="86" name="Straight Arrow Connector 68"/>
          <p:cNvCxnSpPr>
            <a:stCxn id="85" idx="2"/>
            <a:endCxn id="78" idx="0"/>
          </p:cNvCxnSpPr>
          <p:nvPr/>
        </p:nvCxnSpPr>
        <p:spPr>
          <a:xfrm flipH="1">
            <a:off x="3068596" y="1325217"/>
            <a:ext cx="1414846" cy="503583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3"/>
          <p:cNvCxnSpPr/>
          <p:nvPr/>
        </p:nvCxnSpPr>
        <p:spPr>
          <a:xfrm>
            <a:off x="1153296" y="2918129"/>
            <a:ext cx="7475821" cy="4770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4"/>
          <p:cNvSpPr txBox="1"/>
          <p:nvPr/>
        </p:nvSpPr>
        <p:spPr>
          <a:xfrm>
            <a:off x="654907" y="2727297"/>
            <a:ext cx="583491" cy="284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002060"/>
                </a:solidFill>
              </a:rPr>
              <a:t>t</a:t>
            </a:r>
            <a:r>
              <a:rPr lang="en-US" sz="1200" dirty="0" err="1" smtClean="0">
                <a:solidFill>
                  <a:srgbClr val="002060"/>
                </a:solidFill>
              </a:rPr>
              <a:t>cp</a:t>
            </a:r>
            <a:r>
              <a:rPr lang="en-US" sz="1200" dirty="0" smtClean="0">
                <a:solidFill>
                  <a:srgbClr val="002060"/>
                </a:solidFill>
              </a:rPr>
              <a:t>/</a:t>
            </a:r>
            <a:r>
              <a:rPr lang="en-US" sz="1200" dirty="0" err="1" smtClean="0">
                <a:solidFill>
                  <a:srgbClr val="002060"/>
                </a:solidFill>
              </a:rPr>
              <a:t>ip</a:t>
            </a:r>
            <a:endParaRPr lang="en-US" sz="1200" dirty="0">
              <a:solidFill>
                <a:srgbClr val="002060"/>
              </a:solidFill>
            </a:endParaRPr>
          </a:p>
        </p:txBody>
      </p:sp>
      <p:cxnSp>
        <p:nvCxnSpPr>
          <p:cNvPr id="90" name="Straight Arrow Connector 86"/>
          <p:cNvCxnSpPr>
            <a:stCxn id="65" idx="2"/>
            <a:endCxn id="71" idx="0"/>
          </p:cNvCxnSpPr>
          <p:nvPr/>
        </p:nvCxnSpPr>
        <p:spPr>
          <a:xfrm>
            <a:off x="1872761" y="3822355"/>
            <a:ext cx="5464" cy="574715"/>
          </a:xfrm>
          <a:prstGeom prst="straightConnector1">
            <a:avLst/>
          </a:pr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89"/>
          <p:cNvCxnSpPr>
            <a:stCxn id="67" idx="2"/>
            <a:endCxn id="72" idx="0"/>
          </p:cNvCxnSpPr>
          <p:nvPr/>
        </p:nvCxnSpPr>
        <p:spPr>
          <a:xfrm>
            <a:off x="2983378" y="3809165"/>
            <a:ext cx="50200" cy="587906"/>
          </a:xfrm>
          <a:prstGeom prst="straightConnector1">
            <a:avLst/>
          </a:pr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0"/>
          <p:cNvCxnSpPr>
            <a:stCxn id="68" idx="2"/>
            <a:endCxn id="73" idx="0"/>
          </p:cNvCxnSpPr>
          <p:nvPr/>
        </p:nvCxnSpPr>
        <p:spPr>
          <a:xfrm>
            <a:off x="4164281" y="3809165"/>
            <a:ext cx="47306" cy="587906"/>
          </a:xfrm>
          <a:prstGeom prst="straightConnector1">
            <a:avLst/>
          </a:pr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1"/>
          <p:cNvCxnSpPr>
            <a:stCxn id="69" idx="2"/>
            <a:endCxn id="76" idx="0"/>
          </p:cNvCxnSpPr>
          <p:nvPr/>
        </p:nvCxnSpPr>
        <p:spPr>
          <a:xfrm>
            <a:off x="5342289" y="3809165"/>
            <a:ext cx="24652" cy="587906"/>
          </a:xfrm>
          <a:prstGeom prst="straightConnector1">
            <a:avLst/>
          </a:pr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2"/>
          <p:cNvCxnSpPr>
            <a:stCxn id="70" idx="2"/>
            <a:endCxn id="75" idx="0"/>
          </p:cNvCxnSpPr>
          <p:nvPr/>
        </p:nvCxnSpPr>
        <p:spPr>
          <a:xfrm>
            <a:off x="6517402" y="3809165"/>
            <a:ext cx="50201" cy="587906"/>
          </a:xfrm>
          <a:prstGeom prst="straightConnector1">
            <a:avLst/>
          </a:pr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3"/>
          <p:cNvCxnSpPr>
            <a:stCxn id="66" idx="2"/>
            <a:endCxn id="74" idx="0"/>
          </p:cNvCxnSpPr>
          <p:nvPr/>
        </p:nvCxnSpPr>
        <p:spPr>
          <a:xfrm>
            <a:off x="7695411" y="3809165"/>
            <a:ext cx="27546" cy="587906"/>
          </a:xfrm>
          <a:prstGeom prst="straightConnector1">
            <a:avLst/>
          </a:pr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104"/>
          <p:cNvCxnSpPr/>
          <p:nvPr/>
        </p:nvCxnSpPr>
        <p:spPr>
          <a:xfrm>
            <a:off x="914400" y="3886200"/>
            <a:ext cx="7611746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105"/>
          <p:cNvSpPr txBox="1"/>
          <p:nvPr/>
        </p:nvSpPr>
        <p:spPr>
          <a:xfrm>
            <a:off x="609600" y="3586040"/>
            <a:ext cx="634311" cy="474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f</a:t>
            </a:r>
            <a:r>
              <a:rPr lang="en-US" sz="1200" dirty="0" smtClean="0">
                <a:solidFill>
                  <a:srgbClr val="002060"/>
                </a:solidFill>
              </a:rPr>
              <a:t>iber optics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98" name="TextBox 42"/>
          <p:cNvSpPr txBox="1"/>
          <p:nvPr/>
        </p:nvSpPr>
        <p:spPr>
          <a:xfrm>
            <a:off x="2743200" y="3048000"/>
            <a:ext cx="612425" cy="284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g</a:t>
            </a:r>
            <a:r>
              <a:rPr lang="en-US" sz="1200" dirty="0" smtClean="0">
                <a:solidFill>
                  <a:srgbClr val="002060"/>
                </a:solidFill>
              </a:rPr>
              <a:t>uider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99" name="TextBox 42"/>
          <p:cNvSpPr txBox="1"/>
          <p:nvPr/>
        </p:nvSpPr>
        <p:spPr>
          <a:xfrm>
            <a:off x="7772400" y="3048000"/>
            <a:ext cx="543292" cy="284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f</a:t>
            </a:r>
            <a:r>
              <a:rPr lang="en-US" sz="1200" dirty="0" smtClean="0">
                <a:solidFill>
                  <a:srgbClr val="002060"/>
                </a:solidFill>
              </a:rPr>
              <a:t>ocus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00" name="203 Elipse"/>
          <p:cNvSpPr/>
          <p:nvPr/>
        </p:nvSpPr>
        <p:spPr>
          <a:xfrm>
            <a:off x="1470452" y="5494351"/>
            <a:ext cx="815544" cy="9064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18 ccds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01" name="204 Elipse"/>
          <p:cNvSpPr/>
          <p:nvPr/>
        </p:nvSpPr>
        <p:spPr>
          <a:xfrm>
            <a:off x="7315185" y="5494351"/>
            <a:ext cx="815544" cy="9064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8</a:t>
            </a:r>
          </a:p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ccds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2" name="205 Elipse"/>
          <p:cNvSpPr/>
          <p:nvPr/>
        </p:nvSpPr>
        <p:spPr>
          <a:xfrm>
            <a:off x="3808345" y="5494351"/>
            <a:ext cx="815544" cy="9064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18</a:t>
            </a:r>
          </a:p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ccds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3" name="206 Elipse"/>
          <p:cNvSpPr/>
          <p:nvPr/>
        </p:nvSpPr>
        <p:spPr>
          <a:xfrm>
            <a:off x="6146239" y="5494351"/>
            <a:ext cx="815544" cy="9064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18</a:t>
            </a:r>
          </a:p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ccds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4" name="207 Elipse"/>
          <p:cNvSpPr/>
          <p:nvPr/>
        </p:nvSpPr>
        <p:spPr>
          <a:xfrm>
            <a:off x="4977292" y="5494351"/>
            <a:ext cx="815544" cy="9064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8 </a:t>
            </a:r>
          </a:p>
          <a:p>
            <a:pPr algn="ctr"/>
            <a:r>
              <a:rPr lang="en-US" sz="1200" dirty="0" err="1" smtClean="0">
                <a:solidFill>
                  <a:schemeClr val="bg1"/>
                </a:solidFill>
              </a:rPr>
              <a:t>ccds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05" name="208 Elipse"/>
          <p:cNvSpPr/>
          <p:nvPr/>
        </p:nvSpPr>
        <p:spPr>
          <a:xfrm>
            <a:off x="2639399" y="5494351"/>
            <a:ext cx="815544" cy="9064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4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ccds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106" name="Straight Arrow Connector 86"/>
          <p:cNvCxnSpPr>
            <a:stCxn id="71" idx="2"/>
            <a:endCxn id="100" idx="0"/>
          </p:cNvCxnSpPr>
          <p:nvPr/>
        </p:nvCxnSpPr>
        <p:spPr>
          <a:xfrm>
            <a:off x="1878224" y="5064981"/>
            <a:ext cx="0" cy="429370"/>
          </a:xfrm>
          <a:prstGeom prst="straightConnector1">
            <a:avLst/>
          </a:prstGeom>
          <a:ln w="3810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86"/>
          <p:cNvCxnSpPr>
            <a:stCxn id="74" idx="2"/>
            <a:endCxn id="101" idx="0"/>
          </p:cNvCxnSpPr>
          <p:nvPr/>
        </p:nvCxnSpPr>
        <p:spPr>
          <a:xfrm>
            <a:off x="7722957" y="5064981"/>
            <a:ext cx="0" cy="429370"/>
          </a:xfrm>
          <a:prstGeom prst="straightConnector1">
            <a:avLst/>
          </a:prstGeom>
          <a:ln w="3810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86"/>
          <p:cNvCxnSpPr>
            <a:stCxn id="75" idx="2"/>
            <a:endCxn id="103" idx="0"/>
          </p:cNvCxnSpPr>
          <p:nvPr/>
        </p:nvCxnSpPr>
        <p:spPr>
          <a:xfrm flipH="1">
            <a:off x="6554011" y="5064981"/>
            <a:ext cx="13592" cy="429370"/>
          </a:xfrm>
          <a:prstGeom prst="straightConnector1">
            <a:avLst/>
          </a:prstGeom>
          <a:ln w="3810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86"/>
          <p:cNvCxnSpPr>
            <a:stCxn id="76" idx="2"/>
            <a:endCxn id="104" idx="0"/>
          </p:cNvCxnSpPr>
          <p:nvPr/>
        </p:nvCxnSpPr>
        <p:spPr>
          <a:xfrm>
            <a:off x="5366941" y="5064981"/>
            <a:ext cx="18123" cy="429370"/>
          </a:xfrm>
          <a:prstGeom prst="straightConnector1">
            <a:avLst/>
          </a:prstGeom>
          <a:ln w="3810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86"/>
          <p:cNvCxnSpPr>
            <a:stCxn id="73" idx="2"/>
            <a:endCxn id="102" idx="0"/>
          </p:cNvCxnSpPr>
          <p:nvPr/>
        </p:nvCxnSpPr>
        <p:spPr>
          <a:xfrm>
            <a:off x="4211587" y="5064981"/>
            <a:ext cx="4531" cy="429370"/>
          </a:xfrm>
          <a:prstGeom prst="straightConnector1">
            <a:avLst/>
          </a:prstGeom>
          <a:ln w="3810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86"/>
          <p:cNvCxnSpPr>
            <a:stCxn id="72" idx="2"/>
            <a:endCxn id="105" idx="0"/>
          </p:cNvCxnSpPr>
          <p:nvPr/>
        </p:nvCxnSpPr>
        <p:spPr>
          <a:xfrm>
            <a:off x="3033578" y="5064981"/>
            <a:ext cx="13592" cy="429370"/>
          </a:xfrm>
          <a:prstGeom prst="straightConnector1">
            <a:avLst/>
          </a:prstGeom>
          <a:ln w="3810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267 Conector recto"/>
          <p:cNvCxnSpPr/>
          <p:nvPr/>
        </p:nvCxnSpPr>
        <p:spPr>
          <a:xfrm>
            <a:off x="2104764" y="5351228"/>
            <a:ext cx="6071273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269 Conector recto de flecha"/>
          <p:cNvCxnSpPr/>
          <p:nvPr/>
        </p:nvCxnSpPr>
        <p:spPr>
          <a:xfrm flipV="1">
            <a:off x="2104764" y="5064981"/>
            <a:ext cx="0" cy="286247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270 Conector recto de flecha"/>
          <p:cNvCxnSpPr/>
          <p:nvPr/>
        </p:nvCxnSpPr>
        <p:spPr>
          <a:xfrm flipV="1">
            <a:off x="4495800" y="5029200"/>
            <a:ext cx="0" cy="304800"/>
          </a:xfrm>
          <a:prstGeom prst="straightConnector1">
            <a:avLst/>
          </a:prstGeom>
          <a:ln w="28575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272 Conector recto de flecha"/>
          <p:cNvCxnSpPr/>
          <p:nvPr/>
        </p:nvCxnSpPr>
        <p:spPr>
          <a:xfrm flipV="1">
            <a:off x="5638789" y="5064981"/>
            <a:ext cx="0" cy="286247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273 Conector recto de flecha"/>
          <p:cNvCxnSpPr/>
          <p:nvPr/>
        </p:nvCxnSpPr>
        <p:spPr>
          <a:xfrm flipV="1">
            <a:off x="6862105" y="5064981"/>
            <a:ext cx="0" cy="286247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274 Conector recto de flecha"/>
          <p:cNvCxnSpPr/>
          <p:nvPr/>
        </p:nvCxnSpPr>
        <p:spPr>
          <a:xfrm flipV="1">
            <a:off x="8176038" y="5064981"/>
            <a:ext cx="0" cy="286247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42"/>
          <p:cNvSpPr txBox="1"/>
          <p:nvPr/>
        </p:nvSpPr>
        <p:spPr>
          <a:xfrm>
            <a:off x="8356669" y="5105400"/>
            <a:ext cx="787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2060"/>
                </a:solidFill>
              </a:rPr>
              <a:t>c</a:t>
            </a:r>
            <a:r>
              <a:rPr lang="en-US" sz="1400" dirty="0" err="1" smtClean="0">
                <a:solidFill>
                  <a:srgbClr val="002060"/>
                </a:solidFill>
              </a:rPr>
              <a:t>lk</a:t>
            </a:r>
            <a:r>
              <a:rPr lang="en-US" sz="1400" dirty="0" smtClean="0">
                <a:solidFill>
                  <a:srgbClr val="002060"/>
                </a:solidFill>
              </a:rPr>
              <a:t>, sync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20" name="TextBox 42"/>
          <p:cNvSpPr txBox="1"/>
          <p:nvPr/>
        </p:nvSpPr>
        <p:spPr>
          <a:xfrm>
            <a:off x="5004476" y="3061252"/>
            <a:ext cx="679873" cy="284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solidFill>
                  <a:srgbClr val="002060"/>
                </a:solidFill>
              </a:rPr>
              <a:t>science</a:t>
            </a:r>
            <a:endParaRPr lang="en-US" sz="1200">
              <a:solidFill>
                <a:srgbClr val="002060"/>
              </a:solidFill>
            </a:endParaRPr>
          </a:p>
        </p:txBody>
      </p:sp>
      <p:sp>
        <p:nvSpPr>
          <p:cNvPr id="121" name="TextBox 42"/>
          <p:cNvSpPr txBox="1"/>
          <p:nvPr/>
        </p:nvSpPr>
        <p:spPr>
          <a:xfrm>
            <a:off x="3871777" y="3058457"/>
            <a:ext cx="679873" cy="284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>
                <a:solidFill>
                  <a:srgbClr val="002060"/>
                </a:solidFill>
              </a:rPr>
              <a:t>science</a:t>
            </a:r>
            <a:endParaRPr lang="en-US" sz="1200">
              <a:solidFill>
                <a:srgbClr val="002060"/>
              </a:solidFill>
            </a:endParaRPr>
          </a:p>
        </p:txBody>
      </p:sp>
      <p:sp>
        <p:nvSpPr>
          <p:cNvPr id="122" name="TextBox 42"/>
          <p:cNvSpPr txBox="1"/>
          <p:nvPr/>
        </p:nvSpPr>
        <p:spPr>
          <a:xfrm>
            <a:off x="6400800" y="3048000"/>
            <a:ext cx="679873" cy="284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2060"/>
                </a:solidFill>
              </a:rPr>
              <a:t>science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23" name="TextBox 42"/>
          <p:cNvSpPr txBox="1"/>
          <p:nvPr/>
        </p:nvSpPr>
        <p:spPr>
          <a:xfrm>
            <a:off x="1742300" y="3061252"/>
            <a:ext cx="679873" cy="2849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2060"/>
                </a:solidFill>
              </a:rPr>
              <a:t>science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286000" y="-76200"/>
            <a:ext cx="51152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DECam</a:t>
            </a:r>
            <a:r>
              <a:rPr lang="en-US" sz="2800" b="1" dirty="0" smtClean="0"/>
              <a:t> low </a:t>
            </a:r>
            <a:r>
              <a:rPr lang="en-US" sz="2800" b="1" dirty="0"/>
              <a:t>l</a:t>
            </a:r>
            <a:r>
              <a:rPr lang="en-US" sz="2800" b="1" dirty="0" smtClean="0"/>
              <a:t>evel data </a:t>
            </a:r>
            <a:r>
              <a:rPr lang="en-US" sz="2800" b="1" dirty="0"/>
              <a:t>a</a:t>
            </a:r>
            <a:r>
              <a:rPr lang="en-US" sz="2800" b="1" dirty="0" smtClean="0"/>
              <a:t>cquisition</a:t>
            </a:r>
            <a:endParaRPr lang="en-US" sz="2800" b="1" dirty="0"/>
          </a:p>
        </p:txBody>
      </p:sp>
      <p:sp>
        <p:nvSpPr>
          <p:cNvPr id="63" name="Rectangle 62"/>
          <p:cNvSpPr/>
          <p:nvPr/>
        </p:nvSpPr>
        <p:spPr>
          <a:xfrm>
            <a:off x="1295400" y="4114800"/>
            <a:ext cx="2286000" cy="1143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3657600" y="4114800"/>
            <a:ext cx="2286000" cy="1143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6019800" y="4114800"/>
            <a:ext cx="2286000" cy="1143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2057400" y="4038600"/>
            <a:ext cx="773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crate1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6781800" y="4038600"/>
            <a:ext cx="773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crate3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4343400" y="4050268"/>
            <a:ext cx="773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crate2</a:t>
            </a:r>
            <a:endParaRPr lang="en-US" dirty="0"/>
          </a:p>
        </p:txBody>
      </p:sp>
      <p:cxnSp>
        <p:nvCxnSpPr>
          <p:cNvPr id="149" name="Straight Arrow Connector 68"/>
          <p:cNvCxnSpPr>
            <a:stCxn id="85" idx="2"/>
            <a:endCxn id="77" idx="0"/>
          </p:cNvCxnSpPr>
          <p:nvPr/>
        </p:nvCxnSpPr>
        <p:spPr>
          <a:xfrm>
            <a:off x="4483442" y="1325217"/>
            <a:ext cx="815546" cy="503583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1" grpId="0" uiExpand="1" build="allAtOnce" animBg="1"/>
      <p:bldP spid="72" grpId="0" build="allAtOnce" animBg="1"/>
      <p:bldP spid="73" grpId="0" build="allAtOnce" animBg="1"/>
      <p:bldP spid="74" grpId="0" uiExpand="1" build="allAtOnce" animBg="1"/>
      <p:bldP spid="75" grpId="0" uiExpand="1" build="allAtOnce" animBg="1"/>
      <p:bldP spid="76" grpId="0" build="allAtOnce" animBg="1"/>
      <p:bldP spid="77" grpId="0" animBg="1"/>
      <p:bldP spid="78" grpId="0" animBg="1"/>
      <p:bldP spid="85" grpId="0" animBg="1"/>
      <p:bldP spid="89" grpId="0"/>
      <p:bldP spid="98" grpId="0"/>
      <p:bldP spid="63" grpId="0" animBg="1"/>
      <p:bldP spid="125" grpId="0" animBg="1"/>
      <p:bldP spid="126" grpId="0" animBg="1"/>
      <p:bldP spid="127" grpId="0"/>
      <p:bldP spid="131" grpId="0"/>
      <p:bldP spid="1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515 Grupo"/>
          <p:cNvGrpSpPr/>
          <p:nvPr/>
        </p:nvGrpSpPr>
        <p:grpSpPr>
          <a:xfrm>
            <a:off x="0" y="990600"/>
            <a:ext cx="8610600" cy="5486400"/>
            <a:chOff x="17068800" y="29870400"/>
            <a:chExt cx="8763000" cy="5257800"/>
          </a:xfrm>
        </p:grpSpPr>
        <p:pic>
          <p:nvPicPr>
            <p:cNvPr id="79" name="276 Imagen" descr="decam2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068800" y="30175200"/>
              <a:ext cx="8763000" cy="4666013"/>
            </a:xfrm>
            <a:prstGeom prst="rect">
              <a:avLst/>
            </a:prstGeom>
          </p:spPr>
        </p:pic>
        <p:grpSp>
          <p:nvGrpSpPr>
            <p:cNvPr id="80" name="514 Grupo"/>
            <p:cNvGrpSpPr/>
            <p:nvPr/>
          </p:nvGrpSpPr>
          <p:grpSpPr>
            <a:xfrm>
              <a:off x="17602200" y="29870400"/>
              <a:ext cx="7837616" cy="5257800"/>
              <a:chOff x="17602200" y="29870400"/>
              <a:chExt cx="7837616" cy="5257800"/>
            </a:xfrm>
          </p:grpSpPr>
          <p:cxnSp>
            <p:nvCxnSpPr>
              <p:cNvPr id="81" name="280 Conector recto"/>
              <p:cNvCxnSpPr/>
              <p:nvPr/>
            </p:nvCxnSpPr>
            <p:spPr>
              <a:xfrm flipH="1">
                <a:off x="19964400" y="30556200"/>
                <a:ext cx="762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289 Conector recto"/>
              <p:cNvCxnSpPr/>
              <p:nvPr/>
            </p:nvCxnSpPr>
            <p:spPr>
              <a:xfrm flipH="1">
                <a:off x="19964400" y="34442400"/>
                <a:ext cx="762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290 Conector recto"/>
              <p:cNvCxnSpPr/>
              <p:nvPr/>
            </p:nvCxnSpPr>
            <p:spPr>
              <a:xfrm flipV="1">
                <a:off x="21107400" y="32080200"/>
                <a:ext cx="0" cy="838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315 Conector recto"/>
              <p:cNvCxnSpPr/>
              <p:nvPr/>
            </p:nvCxnSpPr>
            <p:spPr>
              <a:xfrm flipV="1">
                <a:off x="20726400" y="32918400"/>
                <a:ext cx="0" cy="76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316 Conector recto"/>
              <p:cNvCxnSpPr/>
              <p:nvPr/>
            </p:nvCxnSpPr>
            <p:spPr>
              <a:xfrm flipV="1">
                <a:off x="20726400" y="31318200"/>
                <a:ext cx="0" cy="76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317 Conector recto"/>
              <p:cNvCxnSpPr/>
              <p:nvPr/>
            </p:nvCxnSpPr>
            <p:spPr>
              <a:xfrm flipH="1">
                <a:off x="20345400" y="336804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355 Conector recto"/>
              <p:cNvCxnSpPr/>
              <p:nvPr/>
            </p:nvCxnSpPr>
            <p:spPr>
              <a:xfrm flipH="1">
                <a:off x="20345400" y="340614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359 Conector recto"/>
              <p:cNvCxnSpPr/>
              <p:nvPr/>
            </p:nvCxnSpPr>
            <p:spPr>
              <a:xfrm flipH="1">
                <a:off x="20345400" y="309372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365 Conector recto"/>
              <p:cNvCxnSpPr/>
              <p:nvPr/>
            </p:nvCxnSpPr>
            <p:spPr>
              <a:xfrm flipH="1">
                <a:off x="20345400" y="313182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370 Conector recto"/>
              <p:cNvCxnSpPr/>
              <p:nvPr/>
            </p:nvCxnSpPr>
            <p:spPr>
              <a:xfrm>
                <a:off x="20345400" y="30937200"/>
                <a:ext cx="0" cy="381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378 Conector recto"/>
              <p:cNvCxnSpPr/>
              <p:nvPr/>
            </p:nvCxnSpPr>
            <p:spPr>
              <a:xfrm>
                <a:off x="20726400" y="34061400"/>
                <a:ext cx="0" cy="381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379 Conector recto"/>
              <p:cNvCxnSpPr/>
              <p:nvPr/>
            </p:nvCxnSpPr>
            <p:spPr>
              <a:xfrm>
                <a:off x="20726400" y="30556200"/>
                <a:ext cx="0" cy="381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380 Conector recto"/>
              <p:cNvCxnSpPr/>
              <p:nvPr/>
            </p:nvCxnSpPr>
            <p:spPr>
              <a:xfrm>
                <a:off x="20726400" y="329184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382 Conector recto"/>
              <p:cNvCxnSpPr/>
              <p:nvPr/>
            </p:nvCxnSpPr>
            <p:spPr>
              <a:xfrm flipH="1">
                <a:off x="20726400" y="320802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385 Conector recto"/>
              <p:cNvCxnSpPr/>
              <p:nvPr/>
            </p:nvCxnSpPr>
            <p:spPr>
              <a:xfrm>
                <a:off x="20345400" y="33680400"/>
                <a:ext cx="0" cy="381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390 CuadroTexto"/>
              <p:cNvSpPr txBox="1"/>
              <p:nvPr/>
            </p:nvSpPr>
            <p:spPr>
              <a:xfrm>
                <a:off x="19202400" y="32156400"/>
                <a:ext cx="1162149" cy="65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sz="3300" dirty="0" smtClean="0">
                    <a:solidFill>
                      <a:srgbClr val="FF0000"/>
                    </a:solidFill>
                  </a:rPr>
                  <a:t>BKP1</a:t>
                </a:r>
                <a:endParaRPr lang="es-ES" sz="33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97" name="392 Conector recto"/>
              <p:cNvCxnSpPr/>
              <p:nvPr/>
            </p:nvCxnSpPr>
            <p:spPr>
              <a:xfrm>
                <a:off x="21107400" y="32080200"/>
                <a:ext cx="2895600" cy="0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394 Conector recto"/>
              <p:cNvCxnSpPr/>
              <p:nvPr/>
            </p:nvCxnSpPr>
            <p:spPr>
              <a:xfrm>
                <a:off x="21107400" y="32918400"/>
                <a:ext cx="2895600" cy="0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398 Conector recto"/>
              <p:cNvCxnSpPr/>
              <p:nvPr/>
            </p:nvCxnSpPr>
            <p:spPr>
              <a:xfrm>
                <a:off x="19659600" y="30937200"/>
                <a:ext cx="0" cy="381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399 Conector recto"/>
              <p:cNvCxnSpPr/>
              <p:nvPr/>
            </p:nvCxnSpPr>
            <p:spPr>
              <a:xfrm>
                <a:off x="19964400" y="30556200"/>
                <a:ext cx="0" cy="381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400 Conector recto"/>
              <p:cNvCxnSpPr/>
              <p:nvPr/>
            </p:nvCxnSpPr>
            <p:spPr>
              <a:xfrm flipH="1">
                <a:off x="19659600" y="30937200"/>
                <a:ext cx="3048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402 Conector recto"/>
              <p:cNvCxnSpPr/>
              <p:nvPr/>
            </p:nvCxnSpPr>
            <p:spPr>
              <a:xfrm flipH="1">
                <a:off x="19659600" y="34061400"/>
                <a:ext cx="3048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403 Conector recto"/>
              <p:cNvCxnSpPr/>
              <p:nvPr/>
            </p:nvCxnSpPr>
            <p:spPr>
              <a:xfrm flipH="1">
                <a:off x="19278600" y="336804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404 Conector recto"/>
              <p:cNvCxnSpPr/>
              <p:nvPr/>
            </p:nvCxnSpPr>
            <p:spPr>
              <a:xfrm flipH="1">
                <a:off x="19278600" y="313182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405 Conector recto"/>
              <p:cNvCxnSpPr/>
              <p:nvPr/>
            </p:nvCxnSpPr>
            <p:spPr>
              <a:xfrm flipH="1">
                <a:off x="18897600" y="320802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406 Conector recto"/>
              <p:cNvCxnSpPr/>
              <p:nvPr/>
            </p:nvCxnSpPr>
            <p:spPr>
              <a:xfrm flipV="1">
                <a:off x="18897600" y="32080200"/>
                <a:ext cx="0" cy="838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407 Conector recto"/>
              <p:cNvCxnSpPr/>
              <p:nvPr/>
            </p:nvCxnSpPr>
            <p:spPr>
              <a:xfrm flipV="1">
                <a:off x="19278600" y="32918400"/>
                <a:ext cx="0" cy="76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408 Conector recto"/>
              <p:cNvCxnSpPr/>
              <p:nvPr/>
            </p:nvCxnSpPr>
            <p:spPr>
              <a:xfrm flipV="1">
                <a:off x="19278600" y="31318200"/>
                <a:ext cx="0" cy="76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409 Conector recto"/>
              <p:cNvCxnSpPr/>
              <p:nvPr/>
            </p:nvCxnSpPr>
            <p:spPr>
              <a:xfrm flipH="1">
                <a:off x="18897600" y="32918400"/>
                <a:ext cx="381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410 Conector recto"/>
              <p:cNvCxnSpPr/>
              <p:nvPr/>
            </p:nvCxnSpPr>
            <p:spPr>
              <a:xfrm>
                <a:off x="19659600" y="33680400"/>
                <a:ext cx="0" cy="381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411 Conector recto"/>
              <p:cNvCxnSpPr/>
              <p:nvPr/>
            </p:nvCxnSpPr>
            <p:spPr>
              <a:xfrm>
                <a:off x="19964400" y="34061400"/>
                <a:ext cx="0" cy="381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419 Conector recto"/>
              <p:cNvCxnSpPr/>
              <p:nvPr/>
            </p:nvCxnSpPr>
            <p:spPr>
              <a:xfrm>
                <a:off x="24003000" y="32080200"/>
                <a:ext cx="0" cy="838200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422 CuadroTexto"/>
              <p:cNvSpPr txBox="1"/>
              <p:nvPr/>
            </p:nvSpPr>
            <p:spPr>
              <a:xfrm>
                <a:off x="22021800" y="32232600"/>
                <a:ext cx="1162149" cy="6512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s-CL" sz="3300" dirty="0" smtClean="0">
                    <a:solidFill>
                      <a:srgbClr val="FFC000"/>
                    </a:solidFill>
                  </a:rPr>
                  <a:t>BKP4</a:t>
                </a:r>
                <a:endParaRPr lang="es-ES" sz="330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14" name="424 CuadroTexto"/>
              <p:cNvSpPr txBox="1"/>
              <p:nvPr/>
            </p:nvSpPr>
            <p:spPr>
              <a:xfrm>
                <a:off x="21259801" y="30937201"/>
                <a:ext cx="1162149" cy="65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sz="3300" dirty="0" smtClean="0">
                    <a:solidFill>
                      <a:srgbClr val="FFFF00"/>
                    </a:solidFill>
                  </a:rPr>
                  <a:t>BKP3</a:t>
                </a:r>
                <a:endParaRPr lang="es-ES" sz="33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15" name="425 CuadroTexto"/>
              <p:cNvSpPr txBox="1"/>
              <p:nvPr/>
            </p:nvSpPr>
            <p:spPr>
              <a:xfrm>
                <a:off x="21488400" y="33223200"/>
                <a:ext cx="1162149" cy="65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sz="3300" dirty="0" smtClean="0">
                    <a:solidFill>
                      <a:srgbClr val="92D050"/>
                    </a:solidFill>
                  </a:rPr>
                  <a:t>BKP4</a:t>
                </a:r>
                <a:endParaRPr lang="es-ES" sz="3300" dirty="0">
                  <a:solidFill>
                    <a:srgbClr val="92D050"/>
                  </a:solidFill>
                </a:endParaRPr>
              </a:p>
            </p:txBody>
          </p:sp>
          <p:sp>
            <p:nvSpPr>
              <p:cNvPr id="116" name="431 Rectángulo"/>
              <p:cNvSpPr/>
              <p:nvPr/>
            </p:nvSpPr>
            <p:spPr>
              <a:xfrm>
                <a:off x="19735800" y="34518600"/>
                <a:ext cx="609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7" name="432 Rectángulo"/>
              <p:cNvSpPr/>
              <p:nvPr/>
            </p:nvSpPr>
            <p:spPr>
              <a:xfrm>
                <a:off x="19278600" y="34137600"/>
                <a:ext cx="609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8" name="433 Rectángulo"/>
              <p:cNvSpPr/>
              <p:nvPr/>
            </p:nvSpPr>
            <p:spPr>
              <a:xfrm>
                <a:off x="19735800" y="30175200"/>
                <a:ext cx="609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9" name="434 Rectángulo"/>
              <p:cNvSpPr/>
              <p:nvPr/>
            </p:nvSpPr>
            <p:spPr>
              <a:xfrm>
                <a:off x="19278600" y="30556200"/>
                <a:ext cx="6096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0" name="435 CuadroTexto"/>
              <p:cNvSpPr txBox="1"/>
              <p:nvPr/>
            </p:nvSpPr>
            <p:spPr>
              <a:xfrm>
                <a:off x="17602200" y="32004000"/>
                <a:ext cx="879550" cy="4675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sz="2200" dirty="0" smtClean="0">
                    <a:solidFill>
                      <a:srgbClr val="00B0F0"/>
                    </a:solidFill>
                  </a:rPr>
                  <a:t>BKPG</a:t>
                </a:r>
                <a:endParaRPr lang="es-ES" sz="2200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121" name="437 Conector recto de flecha"/>
              <p:cNvCxnSpPr>
                <a:stCxn id="120" idx="3"/>
              </p:cNvCxnSpPr>
              <p:nvPr/>
            </p:nvCxnSpPr>
            <p:spPr>
              <a:xfrm flipV="1">
                <a:off x="18481750" y="30937201"/>
                <a:ext cx="720650" cy="130057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439 Conector recto de flecha"/>
              <p:cNvCxnSpPr>
                <a:stCxn id="120" idx="3"/>
              </p:cNvCxnSpPr>
              <p:nvPr/>
            </p:nvCxnSpPr>
            <p:spPr>
              <a:xfrm>
                <a:off x="18481750" y="32237780"/>
                <a:ext cx="644450" cy="182362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440 Rectángulo"/>
              <p:cNvSpPr/>
              <p:nvPr/>
            </p:nvSpPr>
            <p:spPr>
              <a:xfrm>
                <a:off x="20726400" y="34823400"/>
                <a:ext cx="685800" cy="3048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4" name="442 Rectángulo"/>
              <p:cNvSpPr/>
              <p:nvPr/>
            </p:nvSpPr>
            <p:spPr>
              <a:xfrm>
                <a:off x="21488400" y="34823400"/>
                <a:ext cx="685800" cy="3048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5" name="443 Rectángulo"/>
              <p:cNvSpPr/>
              <p:nvPr/>
            </p:nvSpPr>
            <p:spPr>
              <a:xfrm>
                <a:off x="22555200" y="34518600"/>
                <a:ext cx="685800" cy="3048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6" name="444 Rectángulo"/>
              <p:cNvSpPr/>
              <p:nvPr/>
            </p:nvSpPr>
            <p:spPr>
              <a:xfrm>
                <a:off x="22936200" y="34137600"/>
                <a:ext cx="685800" cy="3048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7" name="445 Rectángulo"/>
              <p:cNvSpPr/>
              <p:nvPr/>
            </p:nvSpPr>
            <p:spPr>
              <a:xfrm>
                <a:off x="20650200" y="29870400"/>
                <a:ext cx="685800" cy="3048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8" name="446 Rectángulo"/>
              <p:cNvSpPr/>
              <p:nvPr/>
            </p:nvSpPr>
            <p:spPr>
              <a:xfrm>
                <a:off x="21412200" y="29870400"/>
                <a:ext cx="685800" cy="3048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9" name="447 Rectángulo"/>
              <p:cNvSpPr/>
              <p:nvPr/>
            </p:nvSpPr>
            <p:spPr>
              <a:xfrm>
                <a:off x="22555200" y="30175200"/>
                <a:ext cx="685800" cy="3048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30" name="448 Rectángulo"/>
              <p:cNvSpPr/>
              <p:nvPr/>
            </p:nvSpPr>
            <p:spPr>
              <a:xfrm>
                <a:off x="22936200" y="30556200"/>
                <a:ext cx="685800" cy="30480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31" name="449 CuadroTexto"/>
              <p:cNvSpPr txBox="1"/>
              <p:nvPr/>
            </p:nvSpPr>
            <p:spPr>
              <a:xfrm>
                <a:off x="24612600" y="32232600"/>
                <a:ext cx="827216" cy="4675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L" sz="2200" dirty="0" smtClean="0">
                    <a:solidFill>
                      <a:srgbClr val="7030A0"/>
                    </a:solidFill>
                  </a:rPr>
                  <a:t>BKPF</a:t>
                </a:r>
                <a:endParaRPr lang="es-ES" sz="2200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132" name="451 Conector recto de flecha"/>
              <p:cNvCxnSpPr>
                <a:stCxn id="131" idx="1"/>
              </p:cNvCxnSpPr>
              <p:nvPr/>
            </p:nvCxnSpPr>
            <p:spPr>
              <a:xfrm flipH="1" flipV="1">
                <a:off x="23774400" y="30937202"/>
                <a:ext cx="838200" cy="1529178"/>
              </a:xfrm>
              <a:prstGeom prst="straightConnector1">
                <a:avLst/>
              </a:prstGeom>
              <a:ln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453 Conector recto de flecha"/>
              <p:cNvCxnSpPr>
                <a:stCxn id="131" idx="1"/>
              </p:cNvCxnSpPr>
              <p:nvPr/>
            </p:nvCxnSpPr>
            <p:spPr>
              <a:xfrm flipH="1">
                <a:off x="23850599" y="32466380"/>
                <a:ext cx="762001" cy="1518820"/>
              </a:xfrm>
              <a:prstGeom prst="straightConnector1">
                <a:avLst/>
              </a:prstGeom>
              <a:ln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456 Conector recto"/>
              <p:cNvCxnSpPr/>
              <p:nvPr/>
            </p:nvCxnSpPr>
            <p:spPr>
              <a:xfrm>
                <a:off x="23698200" y="31318200"/>
                <a:ext cx="0" cy="7620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458 Conector recto"/>
              <p:cNvCxnSpPr/>
              <p:nvPr/>
            </p:nvCxnSpPr>
            <p:spPr>
              <a:xfrm>
                <a:off x="23317200" y="31318200"/>
                <a:ext cx="3810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463 Conector recto"/>
              <p:cNvCxnSpPr/>
              <p:nvPr/>
            </p:nvCxnSpPr>
            <p:spPr>
              <a:xfrm>
                <a:off x="22936200" y="30937200"/>
                <a:ext cx="3810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464 Conector recto"/>
              <p:cNvCxnSpPr/>
              <p:nvPr/>
            </p:nvCxnSpPr>
            <p:spPr>
              <a:xfrm>
                <a:off x="22555200" y="30556200"/>
                <a:ext cx="3810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465 Conector recto"/>
              <p:cNvCxnSpPr/>
              <p:nvPr/>
            </p:nvCxnSpPr>
            <p:spPr>
              <a:xfrm>
                <a:off x="20345400" y="30175200"/>
                <a:ext cx="22098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468 Conector recto"/>
              <p:cNvCxnSpPr/>
              <p:nvPr/>
            </p:nvCxnSpPr>
            <p:spPr>
              <a:xfrm>
                <a:off x="23317200" y="30937200"/>
                <a:ext cx="0" cy="3810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471 Conector recto"/>
              <p:cNvCxnSpPr/>
              <p:nvPr/>
            </p:nvCxnSpPr>
            <p:spPr>
              <a:xfrm>
                <a:off x="22936200" y="30556200"/>
                <a:ext cx="0" cy="3810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472 Conector recto"/>
              <p:cNvCxnSpPr/>
              <p:nvPr/>
            </p:nvCxnSpPr>
            <p:spPr>
              <a:xfrm>
                <a:off x="22555200" y="30175200"/>
                <a:ext cx="0" cy="3810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473 Conector recto"/>
              <p:cNvCxnSpPr/>
              <p:nvPr/>
            </p:nvCxnSpPr>
            <p:spPr>
              <a:xfrm>
                <a:off x="20345400" y="30175200"/>
                <a:ext cx="0" cy="3810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474 Conector recto"/>
              <p:cNvCxnSpPr/>
              <p:nvPr/>
            </p:nvCxnSpPr>
            <p:spPr>
              <a:xfrm>
                <a:off x="23622000" y="32918400"/>
                <a:ext cx="0" cy="76200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475 Conector recto"/>
              <p:cNvCxnSpPr/>
              <p:nvPr/>
            </p:nvCxnSpPr>
            <p:spPr>
              <a:xfrm>
                <a:off x="23317200" y="33680400"/>
                <a:ext cx="0" cy="38100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478 Conector recto"/>
              <p:cNvCxnSpPr/>
              <p:nvPr/>
            </p:nvCxnSpPr>
            <p:spPr>
              <a:xfrm>
                <a:off x="22936200" y="34061400"/>
                <a:ext cx="0" cy="38100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479 Conector recto"/>
              <p:cNvCxnSpPr/>
              <p:nvPr/>
            </p:nvCxnSpPr>
            <p:spPr>
              <a:xfrm>
                <a:off x="22555200" y="34442400"/>
                <a:ext cx="0" cy="38100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480 Conector recto"/>
              <p:cNvCxnSpPr/>
              <p:nvPr/>
            </p:nvCxnSpPr>
            <p:spPr>
              <a:xfrm>
                <a:off x="20345400" y="34823400"/>
                <a:ext cx="2209800" cy="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481 Conector recto"/>
              <p:cNvCxnSpPr/>
              <p:nvPr/>
            </p:nvCxnSpPr>
            <p:spPr>
              <a:xfrm>
                <a:off x="22936200" y="34061400"/>
                <a:ext cx="381000" cy="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486 Conector recto"/>
              <p:cNvCxnSpPr/>
              <p:nvPr/>
            </p:nvCxnSpPr>
            <p:spPr>
              <a:xfrm>
                <a:off x="22555200" y="34442400"/>
                <a:ext cx="381000" cy="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487 Conector recto"/>
              <p:cNvCxnSpPr/>
              <p:nvPr/>
            </p:nvCxnSpPr>
            <p:spPr>
              <a:xfrm>
                <a:off x="23241000" y="33680400"/>
                <a:ext cx="381000" cy="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488 Conector recto"/>
              <p:cNvCxnSpPr/>
              <p:nvPr/>
            </p:nvCxnSpPr>
            <p:spPr>
              <a:xfrm>
                <a:off x="20345400" y="34442400"/>
                <a:ext cx="0" cy="381000"/>
              </a:xfrm>
              <a:prstGeom prst="line">
                <a:avLst/>
              </a:prstGeom>
              <a:ln w="381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TextBox 76"/>
          <p:cNvSpPr txBox="1"/>
          <p:nvPr/>
        </p:nvSpPr>
        <p:spPr>
          <a:xfrm>
            <a:off x="2286000" y="-76200"/>
            <a:ext cx="51152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DECam</a:t>
            </a:r>
            <a:r>
              <a:rPr lang="en-US" sz="2800" b="1" dirty="0" smtClean="0"/>
              <a:t> low </a:t>
            </a:r>
            <a:r>
              <a:rPr lang="en-US" sz="2800" b="1" dirty="0"/>
              <a:t>l</a:t>
            </a:r>
            <a:r>
              <a:rPr lang="en-US" sz="2800" b="1" dirty="0" smtClean="0"/>
              <a:t>evel data </a:t>
            </a:r>
            <a:r>
              <a:rPr lang="en-US" sz="2800" b="1" dirty="0"/>
              <a:t>a</a:t>
            </a:r>
            <a:r>
              <a:rPr lang="en-US" sz="2800" b="1" dirty="0" smtClean="0"/>
              <a:t>cquisition</a:t>
            </a:r>
            <a:endParaRPr lang="en-US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145</Words>
  <Application>Microsoft Office PowerPoint</Application>
  <PresentationFormat>Presentazione su schermo (4:3)</PresentationFormat>
  <Paragraphs>76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Office Theme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bonati</dc:creator>
  <cp:lastModifiedBy>tecno</cp:lastModifiedBy>
  <cp:revision>50</cp:revision>
  <dcterms:created xsi:type="dcterms:W3CDTF">2013-10-06T21:47:07Z</dcterms:created>
  <dcterms:modified xsi:type="dcterms:W3CDTF">2013-10-10T06:21:18Z</dcterms:modified>
</cp:coreProperties>
</file>