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70" r:id="rId15"/>
    <p:sldId id="260" r:id="rId16"/>
    <p:sldId id="256" r:id="rId17"/>
    <p:sldId id="257" r:id="rId18"/>
    <p:sldId id="259" r:id="rId19"/>
    <p:sldId id="273" r:id="rId20"/>
    <p:sldId id="272" r:id="rId21"/>
    <p:sldId id="261" r:id="rId22"/>
    <p:sldId id="264" r:id="rId23"/>
    <p:sldId id="266" r:id="rId24"/>
    <p:sldId id="269" r:id="rId25"/>
    <p:sldId id="258" r:id="rId26"/>
    <p:sldId id="267" r:id="rId27"/>
    <p:sldId id="268" r:id="rId28"/>
    <p:sldId id="265" r:id="rId2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056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6929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407583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87940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49337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2685467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61977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14739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5918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72354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56591575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5743470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7420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31824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166935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7610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93963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44301032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37391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32855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70940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75918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50465501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7078145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97217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63306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605640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82149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3262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84647485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9654603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287167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08860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24509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12156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580371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41717574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59792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65415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001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686600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92493955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4070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199867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753638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0635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11888393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4911063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3848447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564181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921189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498388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063707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41935849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4083310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80579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1728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560955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138769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95627986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15764038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760084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33116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59349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69587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3303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543703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58587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8806436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92085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54192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54303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53379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7950509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85079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00669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56239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245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3289352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8565492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6482632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93265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67235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81759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42658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6418319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88196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59944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3462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6805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4132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4376351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380662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72472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719825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66389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55555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4403975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53158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37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39123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66844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85134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7162089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1127762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55627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01498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5535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37853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2123365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9625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42440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98174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56677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27885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431587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8314246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03587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97427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98414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95159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763352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58236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82738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45835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30265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99249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358202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4420430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45510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63739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963410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3188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989049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9676179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632360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02070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97530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45490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0066084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6539605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78554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01345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890290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62061610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25465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2726596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22076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8409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913215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69418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9426187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524688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068172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8979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279400" y="1790700"/>
            <a:ext cx="12598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36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New Generation IV Controllers for CCDs and CMOS Arrays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endParaRPr lang="en-US" sz="360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36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Bob Leach, Yaoting Yang, Scott Streit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endParaRPr lang="en-US" sz="360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4660900"/>
            <a:ext cx="4548187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2300" y="-936625"/>
            <a:ext cx="18262600" cy="2363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/>
          </p:cNvSpPr>
          <p:nvPr/>
        </p:nvSpPr>
        <p:spPr bwMode="auto">
          <a:xfrm>
            <a:off x="458788" y="190500"/>
            <a:ext cx="117221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Example C code for generating WCS waveform table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600" y="-736600"/>
            <a:ext cx="18529300" cy="2397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/>
          </p:cNvSpPr>
          <p:nvPr/>
        </p:nvSpPr>
        <p:spPr bwMode="auto">
          <a:xfrm>
            <a:off x="1714500" y="381000"/>
            <a:ext cx="9664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Example C code for CCD readout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50800"/>
            <a:ext cx="13825538" cy="1043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00" y="-1120775"/>
            <a:ext cx="15532100" cy="1164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300" y="-187325"/>
            <a:ext cx="14338300" cy="1075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85725"/>
            <a:ext cx="6057900" cy="969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763" y="-977900"/>
            <a:ext cx="12499976" cy="161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79400"/>
            <a:ext cx="12234862" cy="943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/>
          </p:cNvSpPr>
          <p:nvPr/>
        </p:nvSpPr>
        <p:spPr bwMode="auto">
          <a:xfrm>
            <a:off x="2387600" y="114300"/>
            <a:ext cx="8750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PCIe  interface  board  block  diagram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066800"/>
            <a:ext cx="10125075" cy="759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990600"/>
            <a:ext cx="11806237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/>
          </p:cNvSpPr>
          <p:nvPr/>
        </p:nvSpPr>
        <p:spPr bwMode="auto">
          <a:xfrm>
            <a:off x="2514600" y="381000"/>
            <a:ext cx="8496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Timing  board  block  diagram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87375"/>
            <a:ext cx="12118975" cy="93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/>
          </p:cNvSpPr>
          <p:nvPr/>
        </p:nvSpPr>
        <p:spPr bwMode="auto">
          <a:xfrm>
            <a:off x="1117600" y="381000"/>
            <a:ext cx="10287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Fast  CMOS  video  board  block  diagram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513"/>
            <a:ext cx="7061200" cy="972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/>
          </p:cNvSpPr>
          <p:nvPr/>
        </p:nvSpPr>
        <p:spPr bwMode="auto">
          <a:xfrm>
            <a:off x="393700" y="4210050"/>
            <a:ext cx="36449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Serial bus for image data</a:t>
            </a:r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1752600" y="190500"/>
            <a:ext cx="2552700" cy="3479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-1549400"/>
            <a:ext cx="12461875" cy="161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747713"/>
            <a:ext cx="11315700" cy="146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/>
          </p:cNvSpPr>
          <p:nvPr/>
        </p:nvSpPr>
        <p:spPr bwMode="auto">
          <a:xfrm>
            <a:off x="2133600" y="127000"/>
            <a:ext cx="9017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Timing  board  FPGA 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54</Words>
  <Characters>0</Characters>
  <Application>Microsoft Office PowerPoint</Application>
  <PresentationFormat>Personalizzato</PresentationFormat>
  <Lines>0</Lines>
  <Paragraphs>10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14</vt:i4>
      </vt:variant>
      <vt:variant>
        <vt:lpstr>Titoli diapositive</vt:lpstr>
      </vt:variant>
      <vt:variant>
        <vt:i4>15</vt:i4>
      </vt:variant>
    </vt:vector>
  </HeadingPairs>
  <TitlesOfParts>
    <vt:vector size="32" baseType="lpstr">
      <vt:lpstr>Gill Sans</vt:lpstr>
      <vt:lpstr>ヒラギノ角ゴ ProN W3</vt:lpstr>
      <vt:lpstr>Helvetica</vt:lpstr>
      <vt:lpstr>Title &amp; Bullets</vt:lpstr>
      <vt:lpstr>Title &amp; Subtitle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/>
  <cp:keywords/>
  <dc:description/>
  <cp:lastModifiedBy>tecno</cp:lastModifiedBy>
  <cp:revision>1</cp:revision>
  <dcterms:modified xsi:type="dcterms:W3CDTF">2013-10-09T11:38:01Z</dcterms:modified>
</cp:coreProperties>
</file>