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8"/>
  </p:notesMasterIdLst>
  <p:sldIdLst>
    <p:sldId id="306" r:id="rId2"/>
    <p:sldId id="323" r:id="rId3"/>
    <p:sldId id="324" r:id="rId4"/>
    <p:sldId id="325" r:id="rId5"/>
    <p:sldId id="326" r:id="rId6"/>
    <p:sldId id="322" r:id="rId7"/>
  </p:sldIdLst>
  <p:sldSz cx="10512425" cy="6858000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55" autoAdjust="0"/>
    <p:restoredTop sz="94687" autoAdjust="0"/>
  </p:normalViewPr>
  <p:slideViewPr>
    <p:cSldViewPr>
      <p:cViewPr>
        <p:scale>
          <a:sx n="100" d="100"/>
          <a:sy n="100" d="100"/>
        </p:scale>
        <p:origin x="540" y="1128"/>
      </p:cViewPr>
      <p:guideLst>
        <p:guide orient="horz" pos="3216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1688" y="685800"/>
            <a:ext cx="52546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01D4E33-C12E-4CFD-AFB0-26C3F1A88E68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96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2E80E-AF95-4646-A498-DEC42ED28238}" type="slidenum">
              <a:rPr lang="da-DK" smtClean="0"/>
              <a:pPr/>
              <a:t>2</a:t>
            </a:fld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8432" y="2130448"/>
            <a:ext cx="8935561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76864" y="3886200"/>
            <a:ext cx="735869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26B5-83CD-4080-86FC-5D8F422A1DA2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F4EB-99F4-43A1-B9FF-C4D4715DF7E5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621508" y="274661"/>
            <a:ext cx="2365296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25621" y="274661"/>
            <a:ext cx="692068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956E-2C97-4809-B8E6-C3EB7738579B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A590-E174-4824-8676-F2F19DF61B7B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409" y="4406923"/>
            <a:ext cx="89355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0409" y="2906713"/>
            <a:ext cx="89355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B3AD-BAF3-4B7A-9699-C35C6E51313F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25621" y="1600206"/>
            <a:ext cx="46429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43816" y="1600206"/>
            <a:ext cx="46429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BF6B-4B1C-444F-9EEF-9F31C25E1B85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25621" y="1535113"/>
            <a:ext cx="4644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5621" y="2174875"/>
            <a:ext cx="4644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340166" y="1535113"/>
            <a:ext cx="46466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340166" y="2174875"/>
            <a:ext cx="46466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62A3-7DA0-4780-957D-5F42AED88D44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B485-D508-4346-91B6-B359F37D0C08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06C2-B123-477A-B69B-07DBB1BBFC88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635" y="273050"/>
            <a:ext cx="34585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10066" y="273073"/>
            <a:ext cx="58767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25635" y="1435103"/>
            <a:ext cx="34585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CF0B-C5A8-4DA9-B5EF-D7574131B898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0510" y="4800600"/>
            <a:ext cx="630745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060510" y="612775"/>
            <a:ext cx="630745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060510" y="5367338"/>
            <a:ext cx="63074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12B7-71EE-4079-9E3B-A920315C7A17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titel 1"/>
          <p:cNvSpPr>
            <a:spLocks noGrp="1"/>
          </p:cNvSpPr>
          <p:nvPr>
            <p:ph type="title"/>
          </p:nvPr>
        </p:nvSpPr>
        <p:spPr bwMode="auto">
          <a:xfrm>
            <a:off x="525463" y="274638"/>
            <a:ext cx="9461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4099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525463" y="1600200"/>
            <a:ext cx="9461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25463" y="6356350"/>
            <a:ext cx="2452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592513" y="6356350"/>
            <a:ext cx="332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534275" y="6356350"/>
            <a:ext cx="245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388BE4-D2C4-4322-B8A0-B2912ECB37FA}" type="slidenum">
              <a:rPr lang="da-DK"/>
              <a:pPr>
                <a:defRPr/>
              </a:pPr>
              <a:t>‹N›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92163" y="1858963"/>
            <a:ext cx="4197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541338" y="928688"/>
            <a:ext cx="94980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da-DK" sz="3200" dirty="0" smtClean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>Florence, SDW2013</a:t>
            </a:r>
            <a: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pitchFamily="18" charset="0"/>
              </a:rPr>
              <a:t>FPGA designs in the NBI generation 3 CCD controller.</a:t>
            </a:r>
            <a: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da-DK" sz="20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>by</a:t>
            </a:r>
            <a:br>
              <a:rPr lang="da-DK" sz="20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da-DK" sz="20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>Preben Nørregaard</a:t>
            </a:r>
            <a:br>
              <a:rPr lang="da-DK" sz="20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da-DK" sz="20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>Niels Bohr </a:t>
            </a:r>
            <a:r>
              <a:rPr lang="da-DK" sz="2000" dirty="0" err="1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>Institute</a:t>
            </a:r>
            <a:r>
              <a:rPr lang="da-DK" sz="20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>, Copenhagen</a:t>
            </a:r>
            <a: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/>
            </a:r>
            <a:br>
              <a:rPr lang="da-DK" sz="3200" dirty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da-DK" sz="1600" dirty="0" err="1" smtClean="0">
                <a:solidFill>
                  <a:schemeClr val="tx1"/>
                </a:solidFill>
                <a:effectLst>
                  <a:outerShdw dist="38100" dir="2400000" sx="1000" sy="1000" algn="tl">
                    <a:srgbClr val="000000"/>
                  </a:outerShdw>
                </a:effectLst>
                <a:latin typeface="Times New Roman" charset="0"/>
              </a:rPr>
              <a:t>preben@nbi.ku.dk</a:t>
            </a:r>
            <a:endParaRPr lang="da-DK" sz="1600" dirty="0">
              <a:solidFill>
                <a:schemeClr val="tx1"/>
              </a:solidFill>
              <a:effectLst>
                <a:outerShdw dist="38100" dir="2400000" sx="1000" sy="1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6740" y="5500702"/>
            <a:ext cx="10001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trl_on_dew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785813"/>
            <a:ext cx="48021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92163" y="1989138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69900" y="2643188"/>
            <a:ext cx="475297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Controller size: 17.5 x 12.5 x 7 cm, ~1kg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24W total power consumption (&lt;2Mpix/sec), 4 channels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Full digital synthesis of clocks, 12.5 ns resolution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80Msamples/sec oversampling digital CDS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Readout syncronized switch mode power supply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Up to 8 channels and 96 clocks / controller. 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80Mbit optical link ( 2Mpix/s @ 32 bits ) to PCI, upgrading to 1.2Gbit link (30Mpix/s ) to PCIe  4Q2013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Tx/>
              <a:buAutoNum type="arabicPeriod"/>
            </a:pPr>
            <a:r>
              <a:rPr lang="da-DK">
                <a:effectLst/>
              </a:rPr>
              <a:t>Integrated control/monitoring of temperature and pressure.</a:t>
            </a: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</a:pPr>
            <a:endParaRPr lang="da-DK">
              <a:effectLst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31800" y="1125538"/>
            <a:ext cx="475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da-DK" sz="1800">
                <a:effectLst/>
              </a:rPr>
              <a:t>The Copenhagen gen. 3 array controller system  design, is a result of the experience from building  about 50 camera systems over a period of 20 years.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8150" y="5500688"/>
            <a:ext cx="100012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42875"/>
            <a:ext cx="8018463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40D73-18C0-4916-9D1B-7A8816F78482}" type="slidenum">
              <a:rPr lang="da-DK"/>
              <a:pPr>
                <a:defRPr/>
              </a:pPr>
              <a:t>3</a:t>
            </a:fld>
            <a:endParaRPr lang="da-DK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92163" y="1989138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541588" y="4929188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da-DK" sz="1800" b="1">
                <a:effectLst/>
              </a:rPr>
              <a:t>Digitally controlled clock driver</a:t>
            </a:r>
          </a:p>
        </p:txBody>
      </p:sp>
      <p:pic>
        <p:nvPicPr>
          <p:cNvPr id="10" name="Billede 9" descr="clock_wav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0713" y="1143000"/>
            <a:ext cx="216376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8150" y="5429250"/>
            <a:ext cx="10001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-142875"/>
            <a:ext cx="80200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68A5C-440C-4A7F-9A9C-00A2D265F4AF}" type="slidenum">
              <a:rPr lang="da-DK"/>
              <a:pPr>
                <a:defRPr/>
              </a:pPr>
              <a:t>4</a:t>
            </a:fld>
            <a:endParaRPr lang="da-DK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92163" y="1989138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2541588" y="5429250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da-DK" sz="1800" b="1">
                <a:effectLst/>
              </a:rPr>
              <a:t>Digitally controlled CDS chain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8150" y="5429250"/>
            <a:ext cx="10001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42875"/>
            <a:ext cx="80200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C9A83-3E41-4334-8D0E-1C5EB2EBB98F}" type="slidenum">
              <a:rPr lang="da-DK"/>
              <a:pPr>
                <a:defRPr/>
              </a:pPr>
              <a:t>5</a:t>
            </a:fld>
            <a:endParaRPr lang="da-DK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92163" y="1989138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541588" y="5286375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da-DK" sz="1800" b="1">
                <a:effectLst/>
              </a:rPr>
              <a:t>Digitally controlled CDS chain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8042275" y="3214688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1200" dirty="0" err="1"/>
              <a:t>Typical</a:t>
            </a:r>
            <a:r>
              <a:rPr lang="da-DK" sz="1200" dirty="0"/>
              <a:t> </a:t>
            </a:r>
            <a:r>
              <a:rPr lang="da-DK" sz="1200" dirty="0" err="1"/>
              <a:t>gain</a:t>
            </a:r>
            <a:r>
              <a:rPr lang="da-DK" sz="1200" dirty="0"/>
              <a:t> is 0.2 – 0.35 ADU/e-</a:t>
            </a:r>
          </a:p>
          <a:p>
            <a:pPr>
              <a:defRPr/>
            </a:pPr>
            <a:r>
              <a:rPr lang="da-DK" sz="1200" dirty="0" err="1"/>
              <a:t>Typical</a:t>
            </a:r>
            <a:r>
              <a:rPr lang="da-DK" sz="1200" dirty="0"/>
              <a:t> </a:t>
            </a:r>
            <a:r>
              <a:rPr lang="da-DK" sz="1200" dirty="0" err="1"/>
              <a:t>Fullwell</a:t>
            </a:r>
            <a:r>
              <a:rPr lang="da-DK" sz="1200" dirty="0"/>
              <a:t> is 800kADU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6713" y="5429250"/>
            <a:ext cx="10001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2473F-8C2D-4365-BC2E-CF7B4780C80F}" type="slidenum">
              <a:rPr lang="da-DK"/>
              <a:pPr>
                <a:defRPr/>
              </a:pPr>
              <a:t>6</a:t>
            </a:fld>
            <a:endParaRPr lang="da-DK"/>
          </a:p>
        </p:txBody>
      </p:sp>
      <p:pic>
        <p:nvPicPr>
          <p:cNvPr id="7171" name="Billede 3" descr="CPH-control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7113588" y="5214938"/>
            <a:ext cx="2000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3200" dirty="0" err="1">
                <a:solidFill>
                  <a:schemeClr val="tx1"/>
                </a:solidFill>
              </a:rPr>
              <a:t>Thank</a:t>
            </a:r>
            <a:r>
              <a:rPr lang="da-DK" sz="3200" dirty="0">
                <a:solidFill>
                  <a:schemeClr val="tx1"/>
                </a:solidFill>
              </a:rPr>
              <a:t> </a:t>
            </a:r>
            <a:r>
              <a:rPr lang="da-DK" sz="3200" dirty="0" err="1">
                <a:solidFill>
                  <a:schemeClr val="tx1"/>
                </a:solidFill>
              </a:rPr>
              <a:t>you</a:t>
            </a:r>
            <a:endParaRPr lang="da-DK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141</Words>
  <Application>Microsoft Office PowerPoint</Application>
  <PresentationFormat>Personalizzato</PresentationFormat>
  <Paragraphs>21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Kontortema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CUOcam</dc:title>
  <dc:creator>PNo</dc:creator>
  <cp:lastModifiedBy>tecno</cp:lastModifiedBy>
  <cp:revision>149</cp:revision>
  <dcterms:created xsi:type="dcterms:W3CDTF">2003-03-13T05:08:47Z</dcterms:created>
  <dcterms:modified xsi:type="dcterms:W3CDTF">2013-10-09T06:06:46Z</dcterms:modified>
</cp:coreProperties>
</file>