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701" r:id="rId3"/>
    <p:sldId id="887" r:id="rId4"/>
    <p:sldId id="886" r:id="rId5"/>
  </p:sldIdLst>
  <p:sldSz cx="9144000" cy="6858000" type="screen4x3"/>
  <p:notesSz cx="6950075" cy="92360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000" b="1" kern="1200">
        <a:solidFill>
          <a:schemeClr val="tx1"/>
        </a:solidFill>
        <a:latin typeface="Arial Narrow" pitchFamily="34" charset="0"/>
        <a:ea typeface="ＭＳ Ｐゴシック" pitchFamily="34" charset="-128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000" b="1" kern="1200">
        <a:solidFill>
          <a:schemeClr val="tx1"/>
        </a:solidFill>
        <a:latin typeface="Arial Narrow" pitchFamily="34" charset="0"/>
        <a:ea typeface="ＭＳ Ｐゴシック" pitchFamily="34" charset="-128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000" b="1" kern="1200">
        <a:solidFill>
          <a:schemeClr val="tx1"/>
        </a:solidFill>
        <a:latin typeface="Arial Narrow" pitchFamily="34" charset="0"/>
        <a:ea typeface="ＭＳ Ｐゴシック" pitchFamily="34" charset="-128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000" b="1" kern="1200">
        <a:solidFill>
          <a:schemeClr val="tx1"/>
        </a:solidFill>
        <a:latin typeface="Arial Narrow" pitchFamily="34" charset="0"/>
        <a:ea typeface="ＭＳ Ｐゴシック" pitchFamily="34" charset="-128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000" b="1" kern="1200">
        <a:solidFill>
          <a:schemeClr val="tx1"/>
        </a:solidFill>
        <a:latin typeface="Arial Narrow" pitchFamily="34" charset="0"/>
        <a:ea typeface="ＭＳ Ｐゴシック" pitchFamily="34" charset="-128"/>
        <a:cs typeface="Arial" charset="0"/>
      </a:defRPr>
    </a:lvl5pPr>
    <a:lvl6pPr marL="2286000" algn="l" defTabSz="914400" rtl="0" eaLnBrk="1" latinLnBrk="0" hangingPunct="1">
      <a:defRPr sz="1000" b="1" kern="1200">
        <a:solidFill>
          <a:schemeClr val="tx1"/>
        </a:solidFill>
        <a:latin typeface="Arial Narrow" pitchFamily="34" charset="0"/>
        <a:ea typeface="ＭＳ Ｐゴシック" pitchFamily="34" charset="-128"/>
        <a:cs typeface="Arial" charset="0"/>
      </a:defRPr>
    </a:lvl6pPr>
    <a:lvl7pPr marL="2743200" algn="l" defTabSz="914400" rtl="0" eaLnBrk="1" latinLnBrk="0" hangingPunct="1">
      <a:defRPr sz="1000" b="1" kern="1200">
        <a:solidFill>
          <a:schemeClr val="tx1"/>
        </a:solidFill>
        <a:latin typeface="Arial Narrow" pitchFamily="34" charset="0"/>
        <a:ea typeface="ＭＳ Ｐゴシック" pitchFamily="34" charset="-128"/>
        <a:cs typeface="Arial" charset="0"/>
      </a:defRPr>
    </a:lvl7pPr>
    <a:lvl8pPr marL="3200400" algn="l" defTabSz="914400" rtl="0" eaLnBrk="1" latinLnBrk="0" hangingPunct="1">
      <a:defRPr sz="1000" b="1" kern="1200">
        <a:solidFill>
          <a:schemeClr val="tx1"/>
        </a:solidFill>
        <a:latin typeface="Arial Narrow" pitchFamily="34" charset="0"/>
        <a:ea typeface="ＭＳ Ｐゴシック" pitchFamily="34" charset="-128"/>
        <a:cs typeface="Arial" charset="0"/>
      </a:defRPr>
    </a:lvl8pPr>
    <a:lvl9pPr marL="3657600" algn="l" defTabSz="914400" rtl="0" eaLnBrk="1" latinLnBrk="0" hangingPunct="1">
      <a:defRPr sz="1000" b="1" kern="1200">
        <a:solidFill>
          <a:schemeClr val="tx1"/>
        </a:solidFill>
        <a:latin typeface="Arial Narrow" pitchFamily="34" charset="0"/>
        <a:ea typeface="ＭＳ Ｐゴシック" pitchFamily="34" charset="-128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A57A5"/>
    <a:srgbClr val="007A37"/>
    <a:srgbClr val="CCECFF"/>
    <a:srgbClr val="9B81E5"/>
    <a:srgbClr val="FFFF66"/>
    <a:srgbClr val="66FF33"/>
    <a:srgbClr val="FFFF99"/>
    <a:srgbClr val="99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preferSingleView="1">
    <p:restoredLeft sz="14831" autoAdjust="0"/>
    <p:restoredTop sz="99350" autoAdjust="0"/>
  </p:normalViewPr>
  <p:slideViewPr>
    <p:cSldViewPr>
      <p:cViewPr>
        <p:scale>
          <a:sx n="100" d="100"/>
          <a:sy n="100" d="100"/>
        </p:scale>
        <p:origin x="-96" y="-72"/>
      </p:cViewPr>
      <p:guideLst>
        <p:guide orient="horz" pos="2160"/>
        <p:guide pos="287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04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11488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862" tIns="45932" rIns="91862" bIns="45932" numCol="1" anchor="t" anchorCtr="0" compatLnSpc="1">
            <a:prstTxWarp prst="textNoShape">
              <a:avLst/>
            </a:prstTxWarp>
          </a:bodyPr>
          <a:lstStyle>
            <a:lvl1pPr defTabSz="919163" eaLnBrk="0" hangingPunct="0">
              <a:defRPr sz="1200"/>
            </a:lvl1pPr>
          </a:lstStyle>
          <a:p>
            <a:endParaRPr lang="it-IT"/>
          </a:p>
        </p:txBody>
      </p:sp>
      <p:sp>
        <p:nvSpPr>
          <p:cNvPr id="3604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38588" y="0"/>
            <a:ext cx="3011487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862" tIns="45932" rIns="91862" bIns="45932" numCol="1" anchor="t" anchorCtr="0" compatLnSpc="1">
            <a:prstTxWarp prst="textNoShape">
              <a:avLst/>
            </a:prstTxWarp>
          </a:bodyPr>
          <a:lstStyle>
            <a:lvl1pPr algn="r" defTabSz="919163" eaLnBrk="0" hangingPunct="0">
              <a:defRPr sz="1200"/>
            </a:lvl1pPr>
          </a:lstStyle>
          <a:p>
            <a:endParaRPr lang="it-IT"/>
          </a:p>
        </p:txBody>
      </p:sp>
      <p:sp>
        <p:nvSpPr>
          <p:cNvPr id="3604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12213"/>
            <a:ext cx="3011488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862" tIns="45932" rIns="91862" bIns="45932" numCol="1" anchor="b" anchorCtr="0" compatLnSpc="1">
            <a:prstTxWarp prst="textNoShape">
              <a:avLst/>
            </a:prstTxWarp>
          </a:bodyPr>
          <a:lstStyle>
            <a:lvl1pPr defTabSz="919163" eaLnBrk="0" hangingPunct="0">
              <a:defRPr sz="1200"/>
            </a:lvl1pPr>
          </a:lstStyle>
          <a:p>
            <a:endParaRPr lang="it-IT"/>
          </a:p>
        </p:txBody>
      </p:sp>
      <p:sp>
        <p:nvSpPr>
          <p:cNvPr id="3604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38588" y="8812213"/>
            <a:ext cx="3011487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862" tIns="45932" rIns="91862" bIns="45932" numCol="1" anchor="b" anchorCtr="0" compatLnSpc="1">
            <a:prstTxWarp prst="textNoShape">
              <a:avLst/>
            </a:prstTxWarp>
          </a:bodyPr>
          <a:lstStyle>
            <a:lvl1pPr algn="r" defTabSz="919163" eaLnBrk="0" hangingPunct="0">
              <a:defRPr sz="1200"/>
            </a:lvl1pPr>
          </a:lstStyle>
          <a:p>
            <a:fld id="{C33389A2-09F2-4871-A1C7-0B7C153A0679}" type="slidenum">
              <a:rPr lang="en-US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472202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11488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563" tIns="46282" rIns="92563" bIns="46282" numCol="1" anchor="t" anchorCtr="0" compatLnSpc="1">
            <a:prstTxWarp prst="textNoShape">
              <a:avLst/>
            </a:prstTxWarp>
          </a:bodyPr>
          <a:lstStyle>
            <a:lvl1pPr defTabSz="925513" eaLnBrk="0" hangingPunct="0">
              <a:defRPr sz="1200" b="0">
                <a:latin typeface="Arial" charset="0"/>
              </a:defRPr>
            </a:lvl1pPr>
          </a:lstStyle>
          <a:p>
            <a:endParaRPr lang="en-US" altLang="ja-JP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38588" y="0"/>
            <a:ext cx="3011487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563" tIns="46282" rIns="92563" bIns="46282" numCol="1" anchor="t" anchorCtr="0" compatLnSpc="1">
            <a:prstTxWarp prst="textNoShape">
              <a:avLst/>
            </a:prstTxWarp>
          </a:bodyPr>
          <a:lstStyle>
            <a:lvl1pPr algn="r" defTabSz="925513" eaLnBrk="0" hangingPunct="0">
              <a:defRPr sz="1200" b="0">
                <a:latin typeface="Arial" charset="0"/>
              </a:defRPr>
            </a:lvl1pPr>
          </a:lstStyle>
          <a:p>
            <a:endParaRPr lang="en-US" altLang="ja-JP"/>
          </a:p>
        </p:txBody>
      </p:sp>
      <p:sp>
        <p:nvSpPr>
          <p:cNvPr id="1536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68400" y="692150"/>
            <a:ext cx="4616450" cy="34623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7100" y="4386263"/>
            <a:ext cx="5095875" cy="4157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563" tIns="46282" rIns="92563" bIns="4628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noProof="0" smtClean="0"/>
              <a:t>Click to edit Master text styles</a:t>
            </a:r>
          </a:p>
          <a:p>
            <a:pPr lvl="1"/>
            <a:r>
              <a:rPr lang="en-US" altLang="ja-JP" noProof="0" smtClean="0"/>
              <a:t>Second level</a:t>
            </a:r>
          </a:p>
          <a:p>
            <a:pPr lvl="2"/>
            <a:r>
              <a:rPr lang="en-US" altLang="ja-JP" noProof="0" smtClean="0"/>
              <a:t>Third level</a:t>
            </a:r>
          </a:p>
          <a:p>
            <a:pPr lvl="3"/>
            <a:r>
              <a:rPr lang="en-US" altLang="ja-JP" noProof="0" smtClean="0"/>
              <a:t>Fourth level</a:t>
            </a:r>
          </a:p>
          <a:p>
            <a:pPr lvl="4"/>
            <a:r>
              <a:rPr lang="en-US" altLang="ja-JP" noProof="0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75700"/>
            <a:ext cx="3011488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563" tIns="46282" rIns="92563" bIns="46282" numCol="1" anchor="b" anchorCtr="0" compatLnSpc="1">
            <a:prstTxWarp prst="textNoShape">
              <a:avLst/>
            </a:prstTxWarp>
          </a:bodyPr>
          <a:lstStyle>
            <a:lvl1pPr defTabSz="925513" eaLnBrk="0" hangingPunct="0">
              <a:defRPr sz="1200" b="0">
                <a:latin typeface="Arial" charset="0"/>
              </a:defRPr>
            </a:lvl1pPr>
          </a:lstStyle>
          <a:p>
            <a:endParaRPr lang="en-US" altLang="ja-JP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38588" y="8775700"/>
            <a:ext cx="3011487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563" tIns="46282" rIns="92563" bIns="46282" numCol="1" anchor="b" anchorCtr="0" compatLnSpc="1">
            <a:prstTxWarp prst="textNoShape">
              <a:avLst/>
            </a:prstTxWarp>
          </a:bodyPr>
          <a:lstStyle>
            <a:lvl1pPr algn="r" defTabSz="925513" eaLnBrk="0" hangingPunct="0">
              <a:defRPr sz="1200" b="0">
                <a:latin typeface="Arial" charset="0"/>
              </a:defRPr>
            </a:lvl1pPr>
          </a:lstStyle>
          <a:p>
            <a:fld id="{102095A3-6F73-4B8C-B847-00DCEE5EEA48}" type="slidenum">
              <a:rPr lang="ja-JP" altLang="en-US"/>
              <a:pPr/>
              <a:t>‹N›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07359292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5513" eaLnBrk="0" hangingPunct="0">
              <a:defRPr sz="1000" b="1">
                <a:solidFill>
                  <a:schemeClr val="tx1"/>
                </a:solidFill>
                <a:latin typeface="Arial Narrow" pitchFamily="34" charset="0"/>
                <a:ea typeface="ＭＳ Ｐゴシック" pitchFamily="34" charset="-128"/>
              </a:defRPr>
            </a:lvl1pPr>
            <a:lvl2pPr marL="742950" indent="-285750" defTabSz="925513" eaLnBrk="0" hangingPunct="0">
              <a:defRPr sz="1000" b="1">
                <a:solidFill>
                  <a:schemeClr val="tx1"/>
                </a:solidFill>
                <a:latin typeface="Arial Narrow" pitchFamily="34" charset="0"/>
                <a:ea typeface="ＭＳ Ｐゴシック" pitchFamily="34" charset="-128"/>
              </a:defRPr>
            </a:lvl2pPr>
            <a:lvl3pPr marL="1143000" indent="-228600" defTabSz="925513" eaLnBrk="0" hangingPunct="0">
              <a:defRPr sz="1000" b="1">
                <a:solidFill>
                  <a:schemeClr val="tx1"/>
                </a:solidFill>
                <a:latin typeface="Arial Narrow" pitchFamily="34" charset="0"/>
                <a:ea typeface="ＭＳ Ｐゴシック" pitchFamily="34" charset="-128"/>
              </a:defRPr>
            </a:lvl3pPr>
            <a:lvl4pPr marL="1600200" indent="-228600" defTabSz="925513" eaLnBrk="0" hangingPunct="0">
              <a:defRPr sz="1000" b="1">
                <a:solidFill>
                  <a:schemeClr val="tx1"/>
                </a:solidFill>
                <a:latin typeface="Arial Narrow" pitchFamily="34" charset="0"/>
                <a:ea typeface="ＭＳ Ｐゴシック" pitchFamily="34" charset="-128"/>
              </a:defRPr>
            </a:lvl4pPr>
            <a:lvl5pPr marL="2057400" indent="-228600" defTabSz="925513" eaLnBrk="0" hangingPunct="0">
              <a:defRPr sz="1000" b="1">
                <a:solidFill>
                  <a:schemeClr val="tx1"/>
                </a:solidFill>
                <a:latin typeface="Arial Narrow" pitchFamily="34" charset="0"/>
                <a:ea typeface="ＭＳ Ｐゴシック" pitchFamily="34" charset="-128"/>
              </a:defRPr>
            </a:lvl5pPr>
            <a:lvl6pPr marL="25146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 Narrow" pitchFamily="34" charset="0"/>
                <a:ea typeface="ＭＳ Ｐゴシック" pitchFamily="34" charset="-128"/>
              </a:defRPr>
            </a:lvl6pPr>
            <a:lvl7pPr marL="29718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 Narrow" pitchFamily="34" charset="0"/>
                <a:ea typeface="ＭＳ Ｐゴシック" pitchFamily="34" charset="-128"/>
              </a:defRPr>
            </a:lvl7pPr>
            <a:lvl8pPr marL="34290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 Narrow" pitchFamily="34" charset="0"/>
                <a:ea typeface="ＭＳ Ｐゴシック" pitchFamily="34" charset="-128"/>
              </a:defRPr>
            </a:lvl8pPr>
            <a:lvl9pPr marL="38862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 Narrow" pitchFamily="34" charset="0"/>
                <a:ea typeface="ＭＳ Ｐゴシック" pitchFamily="34" charset="-128"/>
              </a:defRPr>
            </a:lvl9pPr>
          </a:lstStyle>
          <a:p>
            <a:fld id="{69B4CE7F-F3A3-41E7-A949-4AA295B5AAF7}" type="slidenum">
              <a:rPr lang="ja-JP" altLang="en-US" sz="1200" b="0">
                <a:latin typeface="Arial" charset="0"/>
              </a:rPr>
              <a:pPr/>
              <a:t>1</a:t>
            </a:fld>
            <a:endParaRPr lang="en-US" altLang="ja-JP" sz="1200" b="0">
              <a:latin typeface="Arial" charset="0"/>
            </a:endParaRPr>
          </a:p>
        </p:txBody>
      </p:sp>
      <p:sp>
        <p:nvSpPr>
          <p:cNvPr id="154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462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5513" eaLnBrk="0" hangingPunct="0">
              <a:defRPr sz="1000" b="1">
                <a:solidFill>
                  <a:schemeClr val="tx1"/>
                </a:solidFill>
                <a:latin typeface="Arial Narrow" pitchFamily="34" charset="0"/>
                <a:ea typeface="ＭＳ Ｐゴシック" pitchFamily="34" charset="-128"/>
              </a:defRPr>
            </a:lvl1pPr>
            <a:lvl2pPr marL="742950" indent="-285750" defTabSz="925513" eaLnBrk="0" hangingPunct="0">
              <a:defRPr sz="1000" b="1">
                <a:solidFill>
                  <a:schemeClr val="tx1"/>
                </a:solidFill>
                <a:latin typeface="Arial Narrow" pitchFamily="34" charset="0"/>
                <a:ea typeface="ＭＳ Ｐゴシック" pitchFamily="34" charset="-128"/>
              </a:defRPr>
            </a:lvl2pPr>
            <a:lvl3pPr marL="1143000" indent="-228600" defTabSz="925513" eaLnBrk="0" hangingPunct="0">
              <a:defRPr sz="1000" b="1">
                <a:solidFill>
                  <a:schemeClr val="tx1"/>
                </a:solidFill>
                <a:latin typeface="Arial Narrow" pitchFamily="34" charset="0"/>
                <a:ea typeface="ＭＳ Ｐゴシック" pitchFamily="34" charset="-128"/>
              </a:defRPr>
            </a:lvl3pPr>
            <a:lvl4pPr marL="1600200" indent="-228600" defTabSz="925513" eaLnBrk="0" hangingPunct="0">
              <a:defRPr sz="1000" b="1">
                <a:solidFill>
                  <a:schemeClr val="tx1"/>
                </a:solidFill>
                <a:latin typeface="Arial Narrow" pitchFamily="34" charset="0"/>
                <a:ea typeface="ＭＳ Ｐゴシック" pitchFamily="34" charset="-128"/>
              </a:defRPr>
            </a:lvl4pPr>
            <a:lvl5pPr marL="2057400" indent="-228600" defTabSz="925513" eaLnBrk="0" hangingPunct="0">
              <a:defRPr sz="1000" b="1">
                <a:solidFill>
                  <a:schemeClr val="tx1"/>
                </a:solidFill>
                <a:latin typeface="Arial Narrow" pitchFamily="34" charset="0"/>
                <a:ea typeface="ＭＳ Ｐゴシック" pitchFamily="34" charset="-128"/>
              </a:defRPr>
            </a:lvl5pPr>
            <a:lvl6pPr marL="25146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 Narrow" pitchFamily="34" charset="0"/>
                <a:ea typeface="ＭＳ Ｐゴシック" pitchFamily="34" charset="-128"/>
              </a:defRPr>
            </a:lvl6pPr>
            <a:lvl7pPr marL="29718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 Narrow" pitchFamily="34" charset="0"/>
                <a:ea typeface="ＭＳ Ｐゴシック" pitchFamily="34" charset="-128"/>
              </a:defRPr>
            </a:lvl7pPr>
            <a:lvl8pPr marL="34290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 Narrow" pitchFamily="34" charset="0"/>
                <a:ea typeface="ＭＳ Ｐゴシック" pitchFamily="34" charset="-128"/>
              </a:defRPr>
            </a:lvl8pPr>
            <a:lvl9pPr marL="38862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 Narrow" pitchFamily="34" charset="0"/>
                <a:ea typeface="ＭＳ Ｐゴシック" pitchFamily="34" charset="-128"/>
              </a:defRPr>
            </a:lvl9pPr>
          </a:lstStyle>
          <a:p>
            <a:fld id="{D6E0F118-BAA7-4436-9290-9FF1AD4A0D5F}" type="slidenum">
              <a:rPr lang="ja-JP" altLang="en-US" sz="1200" b="0">
                <a:latin typeface="Arial" charset="0"/>
              </a:rPr>
              <a:pPr/>
              <a:t>4</a:t>
            </a:fld>
            <a:endParaRPr lang="en-US" altLang="ja-JP" sz="1200" b="0">
              <a:latin typeface="Arial" charset="0"/>
            </a:endParaRPr>
          </a:p>
        </p:txBody>
      </p:sp>
      <p:sp>
        <p:nvSpPr>
          <p:cNvPr id="168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89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Background-1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5" name="Group 18"/>
          <p:cNvGrpSpPr>
            <a:grpSpLocks/>
          </p:cNvGrpSpPr>
          <p:nvPr/>
        </p:nvGrpSpPr>
        <p:grpSpPr bwMode="auto">
          <a:xfrm>
            <a:off x="701675" y="1066800"/>
            <a:ext cx="7769225" cy="115888"/>
            <a:chOff x="1009" y="979"/>
            <a:chExt cx="4463" cy="73"/>
          </a:xfrm>
        </p:grpSpPr>
        <p:sp>
          <p:nvSpPr>
            <p:cNvPr id="6" name="Line 19"/>
            <p:cNvSpPr>
              <a:spLocks noChangeShapeType="1"/>
            </p:cNvSpPr>
            <p:nvPr userDrawn="1"/>
          </p:nvSpPr>
          <p:spPr bwMode="auto">
            <a:xfrm>
              <a:off x="1009" y="979"/>
              <a:ext cx="4463" cy="0"/>
            </a:xfrm>
            <a:prstGeom prst="line">
              <a:avLst/>
            </a:prstGeom>
            <a:noFill/>
            <a:ln w="9525">
              <a:solidFill>
                <a:srgbClr val="0A57A5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>
              <a:spAutoFit/>
            </a:bodyPr>
            <a:lstStyle/>
            <a:p>
              <a:endParaRPr lang="it-IT"/>
            </a:p>
          </p:txBody>
        </p:sp>
        <p:sp>
          <p:nvSpPr>
            <p:cNvPr id="7" name="Line 20"/>
            <p:cNvSpPr>
              <a:spLocks noChangeShapeType="1"/>
            </p:cNvSpPr>
            <p:nvPr userDrawn="1"/>
          </p:nvSpPr>
          <p:spPr bwMode="auto">
            <a:xfrm>
              <a:off x="1009" y="1015"/>
              <a:ext cx="4463" cy="0"/>
            </a:xfrm>
            <a:prstGeom prst="line">
              <a:avLst/>
            </a:prstGeom>
            <a:noFill/>
            <a:ln w="9525">
              <a:solidFill>
                <a:srgbClr val="0A57A5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>
              <a:spAutoFit/>
            </a:bodyPr>
            <a:lstStyle/>
            <a:p>
              <a:endParaRPr lang="it-IT"/>
            </a:p>
          </p:txBody>
        </p:sp>
        <p:sp>
          <p:nvSpPr>
            <p:cNvPr id="8" name="Line 21"/>
            <p:cNvSpPr>
              <a:spLocks noChangeShapeType="1"/>
            </p:cNvSpPr>
            <p:nvPr userDrawn="1"/>
          </p:nvSpPr>
          <p:spPr bwMode="auto">
            <a:xfrm>
              <a:off x="1009" y="1052"/>
              <a:ext cx="4463" cy="0"/>
            </a:xfrm>
            <a:prstGeom prst="line">
              <a:avLst/>
            </a:prstGeom>
            <a:noFill/>
            <a:ln w="9525">
              <a:solidFill>
                <a:srgbClr val="0A57A5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>
              <a:spAutoFit/>
            </a:bodyPr>
            <a:lstStyle/>
            <a:p>
              <a:endParaRPr lang="it-IT"/>
            </a:p>
          </p:txBody>
        </p:sp>
      </p:grpSp>
      <p:sp>
        <p:nvSpPr>
          <p:cNvPr id="9" name="Text Box 33"/>
          <p:cNvSpPr txBox="1">
            <a:spLocks noChangeArrowheads="1"/>
          </p:cNvSpPr>
          <p:nvPr/>
        </p:nvSpPr>
        <p:spPr bwMode="auto">
          <a:xfrm>
            <a:off x="8577263" y="6426200"/>
            <a:ext cx="155575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000" b="1">
                <a:solidFill>
                  <a:schemeClr val="tx1"/>
                </a:solidFill>
                <a:latin typeface="Arial Narrow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1000" b="1">
                <a:solidFill>
                  <a:schemeClr val="tx1"/>
                </a:solidFill>
                <a:latin typeface="Arial Narrow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1000" b="1">
                <a:solidFill>
                  <a:schemeClr val="tx1"/>
                </a:solidFill>
                <a:latin typeface="Arial Narrow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1000" b="1">
                <a:solidFill>
                  <a:schemeClr val="tx1"/>
                </a:solidFill>
                <a:latin typeface="Arial Narrow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1000" b="1">
                <a:solidFill>
                  <a:schemeClr val="tx1"/>
                </a:solidFill>
                <a:latin typeface="Arial Narrow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 Narrow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 Narrow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 Narrow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 Narrow" pitchFamily="34" charset="0"/>
                <a:ea typeface="ＭＳ Ｐゴシック" pitchFamily="34" charset="-128"/>
              </a:defRPr>
            </a:lvl9pPr>
          </a:lstStyle>
          <a:p>
            <a:fld id="{D7059A22-1A25-4F01-8E6C-6C740709CA1F}" type="slidenum">
              <a:rPr lang="ja-JP" altLang="en-US" b="0">
                <a:latin typeface="Arial" charset="0"/>
              </a:rPr>
              <a:pPr/>
              <a:t>‹N›</a:t>
            </a:fld>
            <a:endParaRPr lang="en-US" altLang="ja-JP" b="0">
              <a:latin typeface="Arial" charset="0"/>
            </a:endParaRPr>
          </a:p>
        </p:txBody>
      </p:sp>
      <p:grpSp>
        <p:nvGrpSpPr>
          <p:cNvPr id="10" name="Group 35"/>
          <p:cNvGrpSpPr>
            <a:grpSpLocks/>
          </p:cNvGrpSpPr>
          <p:nvPr/>
        </p:nvGrpSpPr>
        <p:grpSpPr bwMode="auto">
          <a:xfrm>
            <a:off x="2908300" y="6465888"/>
            <a:ext cx="5562600" cy="96837"/>
            <a:chOff x="1824" y="3928"/>
            <a:chExt cx="3512" cy="61"/>
          </a:xfrm>
        </p:grpSpPr>
        <p:sp>
          <p:nvSpPr>
            <p:cNvPr id="11" name="Line 36"/>
            <p:cNvSpPr>
              <a:spLocks noChangeShapeType="1"/>
            </p:cNvSpPr>
            <p:nvPr userDrawn="1"/>
          </p:nvSpPr>
          <p:spPr bwMode="auto">
            <a:xfrm>
              <a:off x="1824" y="3928"/>
              <a:ext cx="3512" cy="0"/>
            </a:xfrm>
            <a:prstGeom prst="line">
              <a:avLst/>
            </a:prstGeom>
            <a:noFill/>
            <a:ln w="9525">
              <a:solidFill>
                <a:srgbClr val="0A57A5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>
              <a:spAutoFit/>
            </a:bodyPr>
            <a:lstStyle/>
            <a:p>
              <a:endParaRPr lang="it-IT"/>
            </a:p>
          </p:txBody>
        </p:sp>
        <p:sp>
          <p:nvSpPr>
            <p:cNvPr id="12" name="Line 37"/>
            <p:cNvSpPr>
              <a:spLocks noChangeShapeType="1"/>
            </p:cNvSpPr>
            <p:nvPr userDrawn="1"/>
          </p:nvSpPr>
          <p:spPr bwMode="auto">
            <a:xfrm>
              <a:off x="1824" y="3958"/>
              <a:ext cx="3512" cy="0"/>
            </a:xfrm>
            <a:prstGeom prst="line">
              <a:avLst/>
            </a:prstGeom>
            <a:noFill/>
            <a:ln w="9525">
              <a:solidFill>
                <a:srgbClr val="0A57A5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>
              <a:spAutoFit/>
            </a:bodyPr>
            <a:lstStyle/>
            <a:p>
              <a:endParaRPr lang="it-IT"/>
            </a:p>
          </p:txBody>
        </p:sp>
        <p:sp>
          <p:nvSpPr>
            <p:cNvPr id="13" name="Line 38"/>
            <p:cNvSpPr>
              <a:spLocks noChangeShapeType="1"/>
            </p:cNvSpPr>
            <p:nvPr userDrawn="1"/>
          </p:nvSpPr>
          <p:spPr bwMode="auto">
            <a:xfrm>
              <a:off x="1824" y="3989"/>
              <a:ext cx="3512" cy="0"/>
            </a:xfrm>
            <a:prstGeom prst="line">
              <a:avLst/>
            </a:prstGeom>
            <a:noFill/>
            <a:ln w="9525">
              <a:solidFill>
                <a:srgbClr val="0A57A5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>
              <a:spAutoFit/>
            </a:bodyPr>
            <a:lstStyle/>
            <a:p>
              <a:endParaRPr lang="it-IT"/>
            </a:p>
          </p:txBody>
        </p:sp>
      </p:grpSp>
      <p:pic>
        <p:nvPicPr>
          <p:cNvPr id="14" name="Picture 62" descr="TSIC_Logo_Small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6297613"/>
            <a:ext cx="2176463" cy="407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Text Box 64"/>
          <p:cNvSpPr txBox="1">
            <a:spLocks noChangeArrowheads="1"/>
          </p:cNvSpPr>
          <p:nvPr/>
        </p:nvSpPr>
        <p:spPr bwMode="auto">
          <a:xfrm>
            <a:off x="6937375" y="6400800"/>
            <a:ext cx="1593850" cy="2444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1B75BC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45720" rIns="45720">
            <a:spAutoFit/>
          </a:bodyPr>
          <a:lstStyle>
            <a:lvl1pPr>
              <a:defRPr sz="1400" b="1">
                <a:solidFill>
                  <a:schemeClr val="tx1"/>
                </a:solidFill>
                <a:latin typeface="Arial Narrow" pitchFamily="34" charset="0"/>
                <a:ea typeface="ＭＳ Ｐゴシック" pitchFamily="34" charset="-128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Arial Narrow" pitchFamily="34" charset="0"/>
                <a:ea typeface="ＭＳ Ｐゴシック" pitchFamily="34" charset="-128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Arial Narrow" pitchFamily="34" charset="0"/>
                <a:ea typeface="ＭＳ Ｐゴシック" pitchFamily="34" charset="-128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Arial Narrow" pitchFamily="34" charset="0"/>
                <a:ea typeface="ＭＳ Ｐゴシック" pitchFamily="34" charset="-128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Arial Narrow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 Narrow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 Narrow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 Narrow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 Narrow" pitchFamily="34" charset="0"/>
                <a:ea typeface="ＭＳ Ｐゴシック" pitchFamily="34" charset="-128"/>
              </a:defRPr>
            </a:lvl9pPr>
          </a:lstStyle>
          <a:p>
            <a:pPr algn="r" eaLnBrk="0" hangingPunct="0">
              <a:spcBef>
                <a:spcPct val="50000"/>
              </a:spcBef>
              <a:defRPr/>
            </a:pPr>
            <a:r>
              <a:rPr lang="en-US" altLang="ja-JP" sz="1000" b="0" smtClean="0">
                <a:solidFill>
                  <a:srgbClr val="0A57A5"/>
                </a:solidFill>
                <a:cs typeface="+mn-cs"/>
              </a:rPr>
              <a:t>PROPRIETARY INFORMATION</a:t>
            </a:r>
          </a:p>
        </p:txBody>
      </p:sp>
      <p:sp>
        <p:nvSpPr>
          <p:cNvPr id="16" name="Text Box 72"/>
          <p:cNvSpPr txBox="1">
            <a:spLocks noChangeArrowheads="1"/>
          </p:cNvSpPr>
          <p:nvPr/>
        </p:nvSpPr>
        <p:spPr bwMode="auto">
          <a:xfrm>
            <a:off x="7916863" y="1182688"/>
            <a:ext cx="641350" cy="109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folHlink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 sz="1000" b="1">
                <a:solidFill>
                  <a:schemeClr val="tx1"/>
                </a:solidFill>
                <a:latin typeface="Arial Narrow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1000" b="1">
                <a:solidFill>
                  <a:schemeClr val="tx1"/>
                </a:solidFill>
                <a:latin typeface="Arial Narrow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1000" b="1">
                <a:solidFill>
                  <a:schemeClr val="tx1"/>
                </a:solidFill>
                <a:latin typeface="Arial Narrow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1000" b="1">
                <a:solidFill>
                  <a:schemeClr val="tx1"/>
                </a:solidFill>
                <a:latin typeface="Arial Narrow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1000" b="1">
                <a:solidFill>
                  <a:schemeClr val="tx1"/>
                </a:solidFill>
                <a:latin typeface="Arial Narrow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 Narrow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 Narrow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 Narrow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 Narrow" pitchFamily="34" charset="0"/>
                <a:ea typeface="ＭＳ Ｐゴシック" pitchFamily="34" charset="-128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  <a:buClr>
                <a:schemeClr val="tx2"/>
              </a:buClr>
            </a:pPr>
            <a:r>
              <a:rPr lang="en-US" sz="800" b="0"/>
              <a:t>Chart -  </a:t>
            </a:r>
            <a:fld id="{ED9907DD-0E2D-48A7-86DE-891F7A06F517}" type="slidenum">
              <a:rPr lang="en-US" sz="800" b="0"/>
              <a:pPr>
                <a:lnSpc>
                  <a:spcPct val="90000"/>
                </a:lnSpc>
                <a:spcBef>
                  <a:spcPct val="50000"/>
                </a:spcBef>
                <a:buClr>
                  <a:schemeClr val="tx2"/>
                </a:buClr>
              </a:pPr>
              <a:t>‹N›</a:t>
            </a:fld>
            <a:endParaRPr lang="en-US" sz="800" b="0"/>
          </a:p>
        </p:txBody>
      </p:sp>
      <p:sp>
        <p:nvSpPr>
          <p:cNvPr id="17" name="Text Box 73"/>
          <p:cNvSpPr txBox="1">
            <a:spLocks noChangeArrowheads="1"/>
          </p:cNvSpPr>
          <p:nvPr/>
        </p:nvSpPr>
        <p:spPr bwMode="auto">
          <a:xfrm>
            <a:off x="2571750" y="6691313"/>
            <a:ext cx="4743450" cy="160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18288" rIns="0" bIns="18288">
            <a:spAutoFit/>
          </a:bodyPr>
          <a:lstStyle>
            <a:lvl1pPr>
              <a:defRPr sz="1400" b="1">
                <a:solidFill>
                  <a:schemeClr val="tx1"/>
                </a:solidFill>
                <a:latin typeface="Arial Narrow" pitchFamily="34" charset="0"/>
                <a:ea typeface="ＭＳ Ｐゴシック" pitchFamily="34" charset="-128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Arial Narrow" pitchFamily="34" charset="0"/>
                <a:ea typeface="ＭＳ Ｐゴシック" pitchFamily="34" charset="-128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Arial Narrow" pitchFamily="34" charset="0"/>
                <a:ea typeface="ＭＳ Ｐゴシック" pitchFamily="34" charset="-128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Arial Narrow" pitchFamily="34" charset="0"/>
                <a:ea typeface="ＭＳ Ｐゴシック" pitchFamily="34" charset="-128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Arial Narrow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 Narrow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 Narrow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 Narrow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 Narrow" pitchFamily="34" charset="0"/>
                <a:ea typeface="ＭＳ Ｐゴシック" pitchFamily="34" charset="-128"/>
              </a:defRPr>
            </a:lvl9pPr>
          </a:lstStyle>
          <a:p>
            <a:pPr algn="ctr" eaLnBrk="0" hangingPunct="0">
              <a:spcBef>
                <a:spcPct val="50000"/>
              </a:spcBef>
              <a:defRPr/>
            </a:pPr>
            <a:r>
              <a:rPr lang="en-US" sz="800" i="1" smtClean="0">
                <a:cs typeface="+mn-cs"/>
              </a:rPr>
              <a:t>Use or disclosure of the information contained herein is subject to the restrictions on the Title Page of this document.</a:t>
            </a:r>
          </a:p>
        </p:txBody>
      </p:sp>
      <p:pic>
        <p:nvPicPr>
          <p:cNvPr id="18" name="Picture 32" descr="File:OSIRIS-REx Mission Logo.png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9600" y="0"/>
            <a:ext cx="914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608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smtClean="0"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Times" pitchFamily="18" charset="0"/>
              <a:buNone/>
              <a:defRPr smtClean="0"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926377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857265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20722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10350" y="76200"/>
            <a:ext cx="2076450" cy="6172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76200"/>
            <a:ext cx="6076950" cy="6172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323489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76200"/>
            <a:ext cx="83058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7388" y="1295400"/>
            <a:ext cx="3808412" cy="4953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95400"/>
            <a:ext cx="3808413" cy="4953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780548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76200"/>
            <a:ext cx="83058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7388" y="1295400"/>
            <a:ext cx="3808412" cy="4953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295400"/>
            <a:ext cx="3808413" cy="24003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848100"/>
            <a:ext cx="3808413" cy="24003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01643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6200"/>
            <a:ext cx="78486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7388" y="1295400"/>
            <a:ext cx="7769225" cy="4953000"/>
          </a:xfrm>
        </p:spPr>
        <p:txBody>
          <a:bodyPr/>
          <a:lstStyle/>
          <a:p>
            <a:pPr lvl="0"/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5703108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57686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21271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415590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7388" y="1295400"/>
            <a:ext cx="3808412" cy="4953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95400"/>
            <a:ext cx="3808413" cy="4953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6264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14010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86645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894210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87315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76200"/>
            <a:ext cx="78486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7388" y="1295400"/>
            <a:ext cx="7769225" cy="495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Click to edit Master text styles</a:t>
            </a:r>
          </a:p>
          <a:p>
            <a:pPr lvl="1"/>
            <a:r>
              <a:rPr lang="en-US" altLang="ja-JP" smtClean="0"/>
              <a:t>Second level</a:t>
            </a:r>
          </a:p>
          <a:p>
            <a:pPr lvl="2"/>
            <a:r>
              <a:rPr lang="en-US" altLang="ja-JP" smtClean="0"/>
              <a:t>Third level</a:t>
            </a:r>
          </a:p>
          <a:p>
            <a:pPr lvl="3"/>
            <a:r>
              <a:rPr lang="en-US" altLang="ja-JP" smtClean="0"/>
              <a:t>Fourth level</a:t>
            </a:r>
          </a:p>
          <a:p>
            <a:pPr lvl="4"/>
            <a:r>
              <a:rPr lang="en-US" altLang="ja-JP" smtClean="0"/>
              <a:t>Fifth level</a:t>
            </a:r>
          </a:p>
        </p:txBody>
      </p:sp>
      <p:grpSp>
        <p:nvGrpSpPr>
          <p:cNvPr id="1028" name="Group 18"/>
          <p:cNvGrpSpPr>
            <a:grpSpLocks/>
          </p:cNvGrpSpPr>
          <p:nvPr/>
        </p:nvGrpSpPr>
        <p:grpSpPr bwMode="auto">
          <a:xfrm>
            <a:off x="701675" y="1066800"/>
            <a:ext cx="7769225" cy="115888"/>
            <a:chOff x="1009" y="979"/>
            <a:chExt cx="4463" cy="73"/>
          </a:xfrm>
        </p:grpSpPr>
        <p:sp>
          <p:nvSpPr>
            <p:cNvPr id="1040" name="Line 19"/>
            <p:cNvSpPr>
              <a:spLocks noChangeShapeType="1"/>
            </p:cNvSpPr>
            <p:nvPr userDrawn="1"/>
          </p:nvSpPr>
          <p:spPr bwMode="auto">
            <a:xfrm>
              <a:off x="1009" y="979"/>
              <a:ext cx="4463" cy="0"/>
            </a:xfrm>
            <a:prstGeom prst="line">
              <a:avLst/>
            </a:prstGeom>
            <a:noFill/>
            <a:ln w="9525">
              <a:solidFill>
                <a:srgbClr val="0A57A5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>
              <a:spAutoFit/>
            </a:bodyPr>
            <a:lstStyle/>
            <a:p>
              <a:endParaRPr lang="it-IT"/>
            </a:p>
          </p:txBody>
        </p:sp>
        <p:sp>
          <p:nvSpPr>
            <p:cNvPr id="1041" name="Line 20"/>
            <p:cNvSpPr>
              <a:spLocks noChangeShapeType="1"/>
            </p:cNvSpPr>
            <p:nvPr userDrawn="1"/>
          </p:nvSpPr>
          <p:spPr bwMode="auto">
            <a:xfrm>
              <a:off x="1009" y="1015"/>
              <a:ext cx="4463" cy="0"/>
            </a:xfrm>
            <a:prstGeom prst="line">
              <a:avLst/>
            </a:prstGeom>
            <a:noFill/>
            <a:ln w="9525">
              <a:solidFill>
                <a:srgbClr val="0A57A5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>
              <a:spAutoFit/>
            </a:bodyPr>
            <a:lstStyle/>
            <a:p>
              <a:endParaRPr lang="it-IT"/>
            </a:p>
          </p:txBody>
        </p:sp>
        <p:sp>
          <p:nvSpPr>
            <p:cNvPr id="1042" name="Line 21"/>
            <p:cNvSpPr>
              <a:spLocks noChangeShapeType="1"/>
            </p:cNvSpPr>
            <p:nvPr userDrawn="1"/>
          </p:nvSpPr>
          <p:spPr bwMode="auto">
            <a:xfrm>
              <a:off x="1009" y="1052"/>
              <a:ext cx="4463" cy="0"/>
            </a:xfrm>
            <a:prstGeom prst="line">
              <a:avLst/>
            </a:prstGeom>
            <a:noFill/>
            <a:ln w="9525">
              <a:solidFill>
                <a:srgbClr val="0A57A5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>
              <a:spAutoFit/>
            </a:bodyPr>
            <a:lstStyle/>
            <a:p>
              <a:endParaRPr lang="it-IT"/>
            </a:p>
          </p:txBody>
        </p:sp>
      </p:grpSp>
      <p:sp>
        <p:nvSpPr>
          <p:cNvPr id="1029" name="Text Box 33"/>
          <p:cNvSpPr txBox="1">
            <a:spLocks noChangeArrowheads="1"/>
          </p:cNvSpPr>
          <p:nvPr/>
        </p:nvSpPr>
        <p:spPr bwMode="auto">
          <a:xfrm>
            <a:off x="8577263" y="6426200"/>
            <a:ext cx="155575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000" b="1">
                <a:solidFill>
                  <a:schemeClr val="tx1"/>
                </a:solidFill>
                <a:latin typeface="Arial Narrow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1000" b="1">
                <a:solidFill>
                  <a:schemeClr val="tx1"/>
                </a:solidFill>
                <a:latin typeface="Arial Narrow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1000" b="1">
                <a:solidFill>
                  <a:schemeClr val="tx1"/>
                </a:solidFill>
                <a:latin typeface="Arial Narrow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1000" b="1">
                <a:solidFill>
                  <a:schemeClr val="tx1"/>
                </a:solidFill>
                <a:latin typeface="Arial Narrow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1000" b="1">
                <a:solidFill>
                  <a:schemeClr val="tx1"/>
                </a:solidFill>
                <a:latin typeface="Arial Narrow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 Narrow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 Narrow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 Narrow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 Narrow" pitchFamily="34" charset="0"/>
                <a:ea typeface="ＭＳ Ｐゴシック" pitchFamily="34" charset="-128"/>
              </a:defRPr>
            </a:lvl9pPr>
          </a:lstStyle>
          <a:p>
            <a:fld id="{97713BFB-F723-448B-89A5-01F244F3CA1D}" type="slidenum">
              <a:rPr lang="ja-JP" altLang="en-US" b="0">
                <a:latin typeface="Arial" charset="0"/>
              </a:rPr>
              <a:pPr/>
              <a:t>‹N›</a:t>
            </a:fld>
            <a:endParaRPr lang="en-US" altLang="ja-JP" b="0">
              <a:latin typeface="Arial" charset="0"/>
            </a:endParaRPr>
          </a:p>
        </p:txBody>
      </p:sp>
      <p:grpSp>
        <p:nvGrpSpPr>
          <p:cNvPr id="1030" name="Group 35"/>
          <p:cNvGrpSpPr>
            <a:grpSpLocks/>
          </p:cNvGrpSpPr>
          <p:nvPr/>
        </p:nvGrpSpPr>
        <p:grpSpPr bwMode="auto">
          <a:xfrm>
            <a:off x="2908300" y="6465888"/>
            <a:ext cx="5562600" cy="96837"/>
            <a:chOff x="1824" y="3928"/>
            <a:chExt cx="3512" cy="61"/>
          </a:xfrm>
        </p:grpSpPr>
        <p:sp>
          <p:nvSpPr>
            <p:cNvPr id="1037" name="Line 36"/>
            <p:cNvSpPr>
              <a:spLocks noChangeShapeType="1"/>
            </p:cNvSpPr>
            <p:nvPr userDrawn="1"/>
          </p:nvSpPr>
          <p:spPr bwMode="auto">
            <a:xfrm>
              <a:off x="1824" y="3928"/>
              <a:ext cx="3512" cy="0"/>
            </a:xfrm>
            <a:prstGeom prst="line">
              <a:avLst/>
            </a:prstGeom>
            <a:noFill/>
            <a:ln w="9525">
              <a:solidFill>
                <a:srgbClr val="0A57A5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>
              <a:spAutoFit/>
            </a:bodyPr>
            <a:lstStyle/>
            <a:p>
              <a:endParaRPr lang="it-IT"/>
            </a:p>
          </p:txBody>
        </p:sp>
        <p:sp>
          <p:nvSpPr>
            <p:cNvPr id="1038" name="Line 37"/>
            <p:cNvSpPr>
              <a:spLocks noChangeShapeType="1"/>
            </p:cNvSpPr>
            <p:nvPr userDrawn="1"/>
          </p:nvSpPr>
          <p:spPr bwMode="auto">
            <a:xfrm>
              <a:off x="1824" y="3958"/>
              <a:ext cx="3512" cy="0"/>
            </a:xfrm>
            <a:prstGeom prst="line">
              <a:avLst/>
            </a:prstGeom>
            <a:noFill/>
            <a:ln w="9525">
              <a:solidFill>
                <a:srgbClr val="0A57A5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>
              <a:spAutoFit/>
            </a:bodyPr>
            <a:lstStyle/>
            <a:p>
              <a:endParaRPr lang="it-IT"/>
            </a:p>
          </p:txBody>
        </p:sp>
        <p:sp>
          <p:nvSpPr>
            <p:cNvPr id="1039" name="Line 38"/>
            <p:cNvSpPr>
              <a:spLocks noChangeShapeType="1"/>
            </p:cNvSpPr>
            <p:nvPr userDrawn="1"/>
          </p:nvSpPr>
          <p:spPr bwMode="auto">
            <a:xfrm>
              <a:off x="1824" y="3989"/>
              <a:ext cx="3512" cy="0"/>
            </a:xfrm>
            <a:prstGeom prst="line">
              <a:avLst/>
            </a:prstGeom>
            <a:noFill/>
            <a:ln w="9525">
              <a:solidFill>
                <a:srgbClr val="0A57A5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>
              <a:spAutoFit/>
            </a:bodyPr>
            <a:lstStyle/>
            <a:p>
              <a:endParaRPr lang="it-IT"/>
            </a:p>
          </p:txBody>
        </p:sp>
      </p:grpSp>
      <p:sp>
        <p:nvSpPr>
          <p:cNvPr id="1033" name="Text Box 72"/>
          <p:cNvSpPr txBox="1">
            <a:spLocks noChangeArrowheads="1"/>
          </p:cNvSpPr>
          <p:nvPr/>
        </p:nvSpPr>
        <p:spPr bwMode="auto">
          <a:xfrm>
            <a:off x="7916863" y="1182688"/>
            <a:ext cx="641350" cy="109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folHlink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 sz="1000" b="1">
                <a:solidFill>
                  <a:schemeClr val="tx1"/>
                </a:solidFill>
                <a:latin typeface="Arial Narrow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1000" b="1">
                <a:solidFill>
                  <a:schemeClr val="tx1"/>
                </a:solidFill>
                <a:latin typeface="Arial Narrow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1000" b="1">
                <a:solidFill>
                  <a:schemeClr val="tx1"/>
                </a:solidFill>
                <a:latin typeface="Arial Narrow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1000" b="1">
                <a:solidFill>
                  <a:schemeClr val="tx1"/>
                </a:solidFill>
                <a:latin typeface="Arial Narrow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1000" b="1">
                <a:solidFill>
                  <a:schemeClr val="tx1"/>
                </a:solidFill>
                <a:latin typeface="Arial Narrow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 Narrow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 Narrow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 Narrow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 Narrow" pitchFamily="34" charset="0"/>
                <a:ea typeface="ＭＳ Ｐゴシック" pitchFamily="34" charset="-128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  <a:buClr>
                <a:schemeClr val="tx2"/>
              </a:buClr>
            </a:pPr>
            <a:r>
              <a:rPr lang="en-US" sz="800" b="0"/>
              <a:t>Chart -  </a:t>
            </a:r>
            <a:fld id="{C905B4D9-9D38-4548-B6E5-1C99759572B3}" type="slidenum">
              <a:rPr lang="en-US" sz="800" b="0"/>
              <a:pPr>
                <a:lnSpc>
                  <a:spcPct val="90000"/>
                </a:lnSpc>
                <a:spcBef>
                  <a:spcPct val="50000"/>
                </a:spcBef>
                <a:buClr>
                  <a:schemeClr val="tx2"/>
                </a:buClr>
              </a:pPr>
              <a:t>‹N›</a:t>
            </a:fld>
            <a:endParaRPr lang="en-US" sz="800" b="0"/>
          </a:p>
        </p:txBody>
      </p:sp>
      <p:pic>
        <p:nvPicPr>
          <p:cNvPr id="1035" name="Picture 15" descr="C:\Documents and Settings\kbchapin\My Documents\logos\Imaging Sensors\TIS-C+2.jpg"/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6380163"/>
            <a:ext cx="1752600" cy="401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063" r:id="rId1"/>
    <p:sldLayoutId id="2147484062" r:id="rId2"/>
    <p:sldLayoutId id="2147484061" r:id="rId3"/>
    <p:sldLayoutId id="2147484060" r:id="rId4"/>
    <p:sldLayoutId id="2147484059" r:id="rId5"/>
    <p:sldLayoutId id="2147484058" r:id="rId6"/>
    <p:sldLayoutId id="2147484057" r:id="rId7"/>
    <p:sldLayoutId id="2147484056" r:id="rId8"/>
    <p:sldLayoutId id="2147484055" r:id="rId9"/>
    <p:sldLayoutId id="2147484054" r:id="rId10"/>
    <p:sldLayoutId id="2147484053" r:id="rId11"/>
    <p:sldLayoutId id="2147484052" r:id="rId12"/>
    <p:sldLayoutId id="2147484051" r:id="rId13"/>
    <p:sldLayoutId id="2147484050" r:id="rId14"/>
    <p:sldLayoutId id="2147484049" r:id="rId15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0A57A5"/>
          </a:solidFill>
          <a:latin typeface="+mj-lt"/>
          <a:ea typeface="ＭＳ Ｐゴシック" pitchFamily="34" charset="-128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0A57A5"/>
          </a:solidFill>
          <a:latin typeface="Impact" pitchFamily="34" charset="0"/>
          <a:ea typeface="ＭＳ Ｐゴシック" pitchFamily="34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0A57A5"/>
          </a:solidFill>
          <a:latin typeface="Impact" pitchFamily="34" charset="0"/>
          <a:ea typeface="ＭＳ Ｐゴシック" pitchFamily="34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0A57A5"/>
          </a:solidFill>
          <a:latin typeface="Impact" pitchFamily="34" charset="0"/>
          <a:ea typeface="ＭＳ Ｐゴシック" pitchFamily="34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0A57A5"/>
          </a:solidFill>
          <a:latin typeface="Impact" pitchFamily="34" charset="0"/>
          <a:ea typeface="ＭＳ Ｐゴシック" pitchFamily="34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2800">
          <a:solidFill>
            <a:srgbClr val="0A57A5"/>
          </a:solidFill>
          <a:latin typeface="Impact" pitchFamily="34" charset="0"/>
          <a:ea typeface="MS PGothic" pitchFamily="34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2800">
          <a:solidFill>
            <a:srgbClr val="0A57A5"/>
          </a:solidFill>
          <a:latin typeface="Impact" pitchFamily="34" charset="0"/>
          <a:ea typeface="MS PGothic" pitchFamily="34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2800">
          <a:solidFill>
            <a:srgbClr val="0A57A5"/>
          </a:solidFill>
          <a:latin typeface="Impact" pitchFamily="34" charset="0"/>
          <a:ea typeface="MS PGothic" pitchFamily="34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2800">
          <a:solidFill>
            <a:srgbClr val="0A57A5"/>
          </a:solidFill>
          <a:latin typeface="Impact" pitchFamily="34" charset="0"/>
          <a:ea typeface="MS PGothic" pitchFamily="34" charset="-128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buClr>
          <a:srgbClr val="0A57A5"/>
        </a:buClr>
        <a:buFont typeface="Times" pitchFamily="18" charset="0"/>
        <a:buChar char="•"/>
        <a:defRPr sz="2400" b="1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1pPr>
      <a:lvl2pPr marL="742950" indent="-285750" algn="l" rtl="0" eaLnBrk="0" fontAlgn="base" hangingPunct="0">
        <a:spcBef>
          <a:spcPct val="0"/>
        </a:spcBef>
        <a:spcAft>
          <a:spcPct val="0"/>
        </a:spcAft>
        <a:buClr>
          <a:srgbClr val="0A57A5"/>
        </a:buClr>
        <a:buChar char="–"/>
        <a:defRPr sz="2000">
          <a:solidFill>
            <a:schemeClr val="tx1"/>
          </a:solidFill>
          <a:latin typeface="+mn-lt"/>
          <a:ea typeface="ＭＳ Ｐゴシック" pitchFamily="34" charset="-128"/>
        </a:defRPr>
      </a:lvl2pPr>
      <a:lvl3pPr marL="1085850" indent="-228600" algn="l" rtl="0" eaLnBrk="0" fontAlgn="base" hangingPunct="0">
        <a:spcBef>
          <a:spcPct val="0"/>
        </a:spcBef>
        <a:spcAft>
          <a:spcPct val="0"/>
        </a:spcAft>
        <a:buClr>
          <a:srgbClr val="0A57A5"/>
        </a:buClr>
        <a:buFont typeface="Times" pitchFamily="18" charset="0"/>
        <a:buChar char="•"/>
        <a:defRPr>
          <a:solidFill>
            <a:schemeClr val="tx1"/>
          </a:solidFill>
          <a:latin typeface="+mn-lt"/>
          <a:ea typeface="ＭＳ Ｐゴシック" pitchFamily="34" charset="-128"/>
        </a:defRPr>
      </a:lvl3pPr>
      <a:lvl4pPr marL="1428750" indent="-228600" algn="l" rtl="0" eaLnBrk="0" fontAlgn="base" hangingPunct="0">
        <a:spcBef>
          <a:spcPct val="0"/>
        </a:spcBef>
        <a:spcAft>
          <a:spcPct val="0"/>
        </a:spcAft>
        <a:buClr>
          <a:srgbClr val="0A57A5"/>
        </a:buClr>
        <a:buChar char="–"/>
        <a:defRPr sz="1600">
          <a:solidFill>
            <a:schemeClr val="tx1"/>
          </a:solidFill>
          <a:latin typeface="+mn-lt"/>
          <a:ea typeface="ＭＳ Ｐゴシック" pitchFamily="34" charset="-128"/>
        </a:defRPr>
      </a:lvl4pPr>
      <a:lvl5pPr marL="1771650" indent="-228600" algn="l" rtl="0" eaLnBrk="0" fontAlgn="base" hangingPunct="0">
        <a:spcBef>
          <a:spcPct val="0"/>
        </a:spcBef>
        <a:spcAft>
          <a:spcPct val="0"/>
        </a:spcAft>
        <a:buClr>
          <a:srgbClr val="0A57A5"/>
        </a:buClr>
        <a:buFont typeface="Times" pitchFamily="18" charset="0"/>
        <a:buChar char="•"/>
        <a:defRPr sz="1400">
          <a:solidFill>
            <a:schemeClr val="tx1"/>
          </a:solidFill>
          <a:latin typeface="+mn-lt"/>
          <a:ea typeface="ＭＳ Ｐゴシック" pitchFamily="34" charset="-128"/>
        </a:defRPr>
      </a:lvl5pPr>
      <a:lvl6pPr marL="2228850" indent="-228600" algn="l" rtl="0" fontAlgn="base">
        <a:spcBef>
          <a:spcPct val="0"/>
        </a:spcBef>
        <a:spcAft>
          <a:spcPct val="0"/>
        </a:spcAft>
        <a:buClr>
          <a:srgbClr val="0A57A5"/>
        </a:buClr>
        <a:buFont typeface="Times" charset="0"/>
        <a:buChar char="•"/>
        <a:defRPr sz="1400">
          <a:solidFill>
            <a:schemeClr val="tx1"/>
          </a:solidFill>
          <a:latin typeface="+mn-lt"/>
          <a:ea typeface="+mn-ea"/>
        </a:defRPr>
      </a:lvl6pPr>
      <a:lvl7pPr marL="2686050" indent="-228600" algn="l" rtl="0" fontAlgn="base">
        <a:spcBef>
          <a:spcPct val="0"/>
        </a:spcBef>
        <a:spcAft>
          <a:spcPct val="0"/>
        </a:spcAft>
        <a:buClr>
          <a:srgbClr val="0A57A5"/>
        </a:buClr>
        <a:buFont typeface="Times" charset="0"/>
        <a:buChar char="•"/>
        <a:defRPr sz="1400">
          <a:solidFill>
            <a:schemeClr val="tx1"/>
          </a:solidFill>
          <a:latin typeface="+mn-lt"/>
          <a:ea typeface="+mn-ea"/>
        </a:defRPr>
      </a:lvl7pPr>
      <a:lvl8pPr marL="3143250" indent="-228600" algn="l" rtl="0" fontAlgn="base">
        <a:spcBef>
          <a:spcPct val="0"/>
        </a:spcBef>
        <a:spcAft>
          <a:spcPct val="0"/>
        </a:spcAft>
        <a:buClr>
          <a:srgbClr val="0A57A5"/>
        </a:buClr>
        <a:buFont typeface="Times" charset="0"/>
        <a:buChar char="•"/>
        <a:defRPr sz="1400">
          <a:solidFill>
            <a:schemeClr val="tx1"/>
          </a:solidFill>
          <a:latin typeface="+mn-lt"/>
          <a:ea typeface="+mn-ea"/>
        </a:defRPr>
      </a:lvl8pPr>
      <a:lvl9pPr marL="3600450" indent="-228600" algn="l" rtl="0" fontAlgn="base">
        <a:spcBef>
          <a:spcPct val="0"/>
        </a:spcBef>
        <a:spcAft>
          <a:spcPct val="0"/>
        </a:spcAft>
        <a:buClr>
          <a:srgbClr val="0A57A5"/>
        </a:buClr>
        <a:buFont typeface="Times" charset="0"/>
        <a:buChar char="•"/>
        <a:defRPr sz="14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54102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3075" name="Group 28"/>
          <p:cNvGrpSpPr>
            <a:grpSpLocks/>
          </p:cNvGrpSpPr>
          <p:nvPr/>
        </p:nvGrpSpPr>
        <p:grpSpPr bwMode="auto">
          <a:xfrm>
            <a:off x="2058988" y="1371600"/>
            <a:ext cx="7085012" cy="115888"/>
            <a:chOff x="1009" y="979"/>
            <a:chExt cx="4463" cy="73"/>
          </a:xfrm>
        </p:grpSpPr>
        <p:sp>
          <p:nvSpPr>
            <p:cNvPr id="3082" name="Line 29"/>
            <p:cNvSpPr>
              <a:spLocks noChangeShapeType="1"/>
            </p:cNvSpPr>
            <p:nvPr/>
          </p:nvSpPr>
          <p:spPr bwMode="auto">
            <a:xfrm>
              <a:off x="1009" y="979"/>
              <a:ext cx="4463" cy="0"/>
            </a:xfrm>
            <a:prstGeom prst="line">
              <a:avLst/>
            </a:prstGeom>
            <a:noFill/>
            <a:ln w="9525">
              <a:solidFill>
                <a:srgbClr val="0A57A5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>
              <a:spAutoFit/>
            </a:bodyPr>
            <a:lstStyle/>
            <a:p>
              <a:endParaRPr lang="it-IT"/>
            </a:p>
          </p:txBody>
        </p:sp>
        <p:sp>
          <p:nvSpPr>
            <p:cNvPr id="3083" name="Line 30"/>
            <p:cNvSpPr>
              <a:spLocks noChangeShapeType="1"/>
            </p:cNvSpPr>
            <p:nvPr/>
          </p:nvSpPr>
          <p:spPr bwMode="auto">
            <a:xfrm>
              <a:off x="1009" y="1015"/>
              <a:ext cx="4463" cy="0"/>
            </a:xfrm>
            <a:prstGeom prst="line">
              <a:avLst/>
            </a:prstGeom>
            <a:noFill/>
            <a:ln w="9525">
              <a:solidFill>
                <a:srgbClr val="0A57A5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>
              <a:spAutoFit/>
            </a:bodyPr>
            <a:lstStyle/>
            <a:p>
              <a:endParaRPr lang="it-IT"/>
            </a:p>
          </p:txBody>
        </p:sp>
        <p:sp>
          <p:nvSpPr>
            <p:cNvPr id="3084" name="Line 31"/>
            <p:cNvSpPr>
              <a:spLocks noChangeShapeType="1"/>
            </p:cNvSpPr>
            <p:nvPr/>
          </p:nvSpPr>
          <p:spPr bwMode="auto">
            <a:xfrm>
              <a:off x="1009" y="1052"/>
              <a:ext cx="4463" cy="0"/>
            </a:xfrm>
            <a:prstGeom prst="line">
              <a:avLst/>
            </a:prstGeom>
            <a:noFill/>
            <a:ln w="9525">
              <a:solidFill>
                <a:srgbClr val="0A57A5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>
              <a:spAutoFit/>
            </a:bodyPr>
            <a:lstStyle/>
            <a:p>
              <a:endParaRPr lang="it-IT"/>
            </a:p>
          </p:txBody>
        </p:sp>
      </p:grpSp>
      <p:sp>
        <p:nvSpPr>
          <p:cNvPr id="3076" name="Rectangle 47"/>
          <p:cNvSpPr>
            <a:spLocks noChangeArrowheads="1"/>
          </p:cNvSpPr>
          <p:nvPr/>
        </p:nvSpPr>
        <p:spPr bwMode="auto">
          <a:xfrm>
            <a:off x="2286000" y="2865438"/>
            <a:ext cx="670560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>
            <a:spAutoFit/>
          </a:bodyPr>
          <a:lstStyle/>
          <a:p>
            <a:pPr defTabSz="927100" eaLnBrk="0" hangingPunct="0"/>
            <a:r>
              <a:rPr lang="en-US" altLang="ja-JP" sz="3600" b="0">
                <a:solidFill>
                  <a:srgbClr val="0A57A5"/>
                </a:solidFill>
                <a:latin typeface="Impact" pitchFamily="34" charset="0"/>
              </a:rPr>
              <a:t>SIDECAR Module (SMd) – SDW 2013</a:t>
            </a:r>
            <a:endParaRPr lang="en-US" altLang="ja-JP" sz="2000"/>
          </a:p>
        </p:txBody>
      </p:sp>
      <p:pic>
        <p:nvPicPr>
          <p:cNvPr id="3080" name="Picture 15" descr="C:\Documents and Settings\kbchapin\My Documents\logos\Imaging Sensors\TIS-C+2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00" y="228600"/>
            <a:ext cx="2895600" cy="717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Introducing the SIDECAR Module (SMd)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524000"/>
            <a:ext cx="7769225" cy="4038600"/>
          </a:xfrm>
        </p:spPr>
        <p:txBody>
          <a:bodyPr/>
          <a:lstStyle/>
          <a:p>
            <a:r>
              <a:rPr lang="en-US" smtClean="0">
                <a:solidFill>
                  <a:schemeClr val="accent1"/>
                </a:solidFill>
              </a:rPr>
              <a:t>New Teledyne product available as cold sensor electronics</a:t>
            </a:r>
          </a:p>
          <a:p>
            <a:r>
              <a:rPr lang="en-US" smtClean="0">
                <a:solidFill>
                  <a:schemeClr val="accent1"/>
                </a:solidFill>
              </a:rPr>
              <a:t>Three different grades</a:t>
            </a:r>
          </a:p>
          <a:p>
            <a:pPr lvl="1"/>
            <a:r>
              <a:rPr lang="en-US" b="1" smtClean="0">
                <a:solidFill>
                  <a:schemeClr val="accent1"/>
                </a:solidFill>
              </a:rPr>
              <a:t>Flight qualified</a:t>
            </a:r>
          </a:p>
          <a:p>
            <a:pPr lvl="1"/>
            <a:r>
              <a:rPr lang="en-US" b="1" smtClean="0">
                <a:solidFill>
                  <a:schemeClr val="accent1"/>
                </a:solidFill>
              </a:rPr>
              <a:t>Flight qualifiable</a:t>
            </a:r>
          </a:p>
          <a:p>
            <a:pPr lvl="1"/>
            <a:r>
              <a:rPr lang="en-US" b="1" smtClean="0">
                <a:solidFill>
                  <a:schemeClr val="accent1"/>
                </a:solidFill>
              </a:rPr>
              <a:t>Ground based</a:t>
            </a:r>
          </a:p>
          <a:p>
            <a:r>
              <a:rPr lang="en-US" smtClean="0">
                <a:solidFill>
                  <a:schemeClr val="accent1"/>
                </a:solidFill>
              </a:rPr>
              <a:t>Replaces existing ASIC cryo kits</a:t>
            </a:r>
          </a:p>
          <a:p>
            <a:pPr lvl="1"/>
            <a:endParaRPr lang="en-US" sz="2400" b="1" smtClean="0">
              <a:solidFill>
                <a:schemeClr val="accent1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03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mtClean="0"/>
              <a:t>SMd Characteristics</a:t>
            </a:r>
          </a:p>
        </p:txBody>
      </p:sp>
      <p:sp>
        <p:nvSpPr>
          <p:cNvPr id="17203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09600" y="1524000"/>
            <a:ext cx="7769225" cy="4038600"/>
          </a:xfrm>
        </p:spPr>
        <p:txBody>
          <a:bodyPr/>
          <a:lstStyle/>
          <a:p>
            <a:r>
              <a:rPr lang="en-US" smtClean="0">
                <a:solidFill>
                  <a:schemeClr val="accent1"/>
                </a:solidFill>
              </a:rPr>
              <a:t>Small form factor</a:t>
            </a:r>
          </a:p>
          <a:p>
            <a:pPr lvl="1"/>
            <a:r>
              <a:rPr lang="en-US" smtClean="0">
                <a:solidFill>
                  <a:schemeClr val="accent1"/>
                </a:solidFill>
              </a:rPr>
              <a:t>Fits under the shadow of the H2RG package</a:t>
            </a:r>
          </a:p>
          <a:p>
            <a:r>
              <a:rPr lang="en-US" smtClean="0">
                <a:solidFill>
                  <a:schemeClr val="accent1"/>
                </a:solidFill>
              </a:rPr>
              <a:t>Uses Airborn nano connectors for robust connectivity</a:t>
            </a:r>
          </a:p>
          <a:p>
            <a:r>
              <a:rPr lang="en-US" smtClean="0">
                <a:solidFill>
                  <a:schemeClr val="accent1"/>
                </a:solidFill>
              </a:rPr>
              <a:t>Yields similar or even enhanced performance over previous SIDECAR packaging options</a:t>
            </a:r>
          </a:p>
          <a:p>
            <a:pPr lvl="1"/>
            <a:endParaRPr lang="en-US" sz="2400" b="1" smtClean="0">
              <a:solidFill>
                <a:schemeClr val="accent1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2580" name="Picture 15" descr="C:\Documents and Settings\kbchapin\My Documents\logos\Imaging Sensors\TIS-C+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1981200"/>
            <a:ext cx="6096000" cy="139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3">
      <a:dk1>
        <a:srgbClr val="000000"/>
      </a:dk1>
      <a:lt1>
        <a:srgbClr val="FFFFFF"/>
      </a:lt1>
      <a:dk2>
        <a:srgbClr val="FF0000"/>
      </a:dk2>
      <a:lt2>
        <a:srgbClr val="969696"/>
      </a:lt2>
      <a:accent1>
        <a:srgbClr val="0000FF"/>
      </a:accent1>
      <a:accent2>
        <a:srgbClr val="FF9900"/>
      </a:accent2>
      <a:accent3>
        <a:srgbClr val="FFFFFF"/>
      </a:accent3>
      <a:accent4>
        <a:srgbClr val="000000"/>
      </a:accent4>
      <a:accent5>
        <a:srgbClr val="AAAAFF"/>
      </a:accent5>
      <a:accent6>
        <a:srgbClr val="E78A00"/>
      </a:accent6>
      <a:hlink>
        <a:srgbClr val="33CC33"/>
      </a:hlink>
      <a:folHlink>
        <a:srgbClr val="FFFF00"/>
      </a:folHlink>
    </a:clrScheme>
    <a:fontScheme name="Blank Presentation">
      <a:majorFont>
        <a:latin typeface="Impact"/>
        <a:ea typeface="MS PGothic"/>
        <a:cs typeface=""/>
      </a:majorFont>
      <a:minorFont>
        <a:latin typeface="Arial Narrow"/>
        <a:ea typeface="MS P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rgbClr val="FF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Narrow" pitchFamily="34" charset="0"/>
            <a:ea typeface="MS PGothic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rgbClr val="FF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Narrow" pitchFamily="34" charset="0"/>
            <a:ea typeface="MS PGothic" pitchFamily="34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FF0000"/>
        </a:dk2>
        <a:lt2>
          <a:srgbClr val="969696"/>
        </a:lt2>
        <a:accent1>
          <a:srgbClr val="0000FF"/>
        </a:accent1>
        <a:accent2>
          <a:srgbClr val="FF9900"/>
        </a:accent2>
        <a:accent3>
          <a:srgbClr val="FFFFFF"/>
        </a:accent3>
        <a:accent4>
          <a:srgbClr val="000000"/>
        </a:accent4>
        <a:accent5>
          <a:srgbClr val="AAAAFF"/>
        </a:accent5>
        <a:accent6>
          <a:srgbClr val="E78A00"/>
        </a:accent6>
        <a:hlink>
          <a:srgbClr val="33CC33"/>
        </a:hlink>
        <a:folHlink>
          <a:srgbClr val="FF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6600"/>
        </a:dk1>
        <a:lt1>
          <a:srgbClr val="FFFF99"/>
        </a:lt1>
        <a:dk2>
          <a:srgbClr val="DDDDDD"/>
        </a:dk2>
        <a:lt2>
          <a:srgbClr val="1B75BC"/>
        </a:lt2>
        <a:accent1>
          <a:srgbClr val="990099"/>
        </a:accent1>
        <a:accent2>
          <a:srgbClr val="9900FF"/>
        </a:accent2>
        <a:accent3>
          <a:srgbClr val="EBEBEB"/>
        </a:accent3>
        <a:accent4>
          <a:srgbClr val="DADA82"/>
        </a:accent4>
        <a:accent5>
          <a:srgbClr val="CAAACA"/>
        </a:accent5>
        <a:accent6>
          <a:srgbClr val="8A00E7"/>
        </a:accent6>
        <a:hlink>
          <a:srgbClr val="009999"/>
        </a:hlink>
        <a:folHlink>
          <a:srgbClr val="FF9833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48053</TotalTime>
  <Words>70</Words>
  <Application>Microsoft Office PowerPoint</Application>
  <PresentationFormat>Presentazione su schermo (4:3)</PresentationFormat>
  <Paragraphs>15</Paragraphs>
  <Slides>4</Slides>
  <Notes>2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4</vt:i4>
      </vt:variant>
    </vt:vector>
  </HeadingPairs>
  <TitlesOfParts>
    <vt:vector size="10" baseType="lpstr">
      <vt:lpstr>Arial Narrow</vt:lpstr>
      <vt:lpstr>ＭＳ Ｐゴシック</vt:lpstr>
      <vt:lpstr>Arial</vt:lpstr>
      <vt:lpstr>Impact</vt:lpstr>
      <vt:lpstr>Times</vt:lpstr>
      <vt:lpstr>Blank Presentation</vt:lpstr>
      <vt:lpstr>Presentazione standard di PowerPoint</vt:lpstr>
      <vt:lpstr>Introducing the SIDECAR Module (SMd)</vt:lpstr>
      <vt:lpstr>SMd Characteristics</vt:lpstr>
      <vt:lpstr>Presentazione standard di PowerPoint</vt:lpstr>
    </vt:vector>
  </TitlesOfParts>
  <Company>Rockwell Scientific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Craig A Cabelli</dc:creator>
  <cp:lastModifiedBy>tecno</cp:lastModifiedBy>
  <cp:revision>711</cp:revision>
  <cp:lastPrinted>2013-08-09T23:27:12Z</cp:lastPrinted>
  <dcterms:modified xsi:type="dcterms:W3CDTF">2013-10-08T06:23:53Z</dcterms:modified>
</cp:coreProperties>
</file>