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E1B80-E685-4540-8D8B-5D0D924439A7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6D68-7D53-403B-83DD-7AE8546A2CF6}" type="slidenum">
              <a:rPr lang="en-IN" smtClean="0"/>
              <a:pPr/>
              <a:t>‹N›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G_59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700808"/>
            <a:ext cx="7057505" cy="446208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UCAA </a:t>
            </a:r>
            <a:r>
              <a:rPr lang="en-US" sz="2800" dirty="0" smtClean="0">
                <a:solidFill>
                  <a:srgbClr val="FF0000"/>
                </a:solidFill>
              </a:rPr>
              <a:t>F</a:t>
            </a:r>
            <a:r>
              <a:rPr lang="en-US" sz="2800" dirty="0" smtClean="0"/>
              <a:t>OCAL </a:t>
            </a:r>
            <a:r>
              <a:rPr lang="en-US" sz="2800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LANE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RRAY </a:t>
            </a:r>
            <a:r>
              <a:rPr lang="en-US" sz="2800" dirty="0" smtClean="0">
                <a:solidFill>
                  <a:srgbClr val="FF0000"/>
                </a:solidFill>
              </a:rPr>
              <a:t>C</a:t>
            </a:r>
            <a:r>
              <a:rPr lang="en-US" sz="2800" dirty="0" smtClean="0"/>
              <a:t>ONTROLLER (</a:t>
            </a:r>
            <a:r>
              <a:rPr lang="en-US" sz="2800" dirty="0" smtClean="0">
                <a:solidFill>
                  <a:srgbClr val="FF0000"/>
                </a:solidFill>
              </a:rPr>
              <a:t>IFPAC)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000" dirty="0" smtClean="0"/>
              <a:t>Inter-University Centre for Astronomy and Astrophysics, Pune, INDIA</a:t>
            </a:r>
            <a:endParaRPr lang="en-IN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1920" y="4941168"/>
            <a:ext cx="1512168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Virtex-5 FPGA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5724128" y="4941168"/>
            <a:ext cx="1512168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Ethernet / RocketIO via SFP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6156176" y="2204864"/>
            <a:ext cx="12241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USB 2.0</a:t>
            </a:r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732240" y="2636912"/>
            <a:ext cx="144016" cy="8640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644008" y="3933056"/>
            <a:ext cx="504056" cy="1008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228184" y="4077072"/>
            <a:ext cx="360040" cy="8640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71600" y="1340768"/>
            <a:ext cx="5184576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Clock card with a backplane during LAB tests</a:t>
            </a:r>
            <a:endParaRPr lang="en-IN" sz="2000" b="1" dirty="0"/>
          </a:p>
        </p:txBody>
      </p:sp>
      <p:pic>
        <p:nvPicPr>
          <p:cNvPr id="18" name="Picture 3" descr="IUCAAlog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27584" cy="93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7200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UCAA </a:t>
            </a:r>
            <a:r>
              <a:rPr lang="en-US" sz="2800" dirty="0" smtClean="0">
                <a:solidFill>
                  <a:srgbClr val="FF0000"/>
                </a:solidFill>
              </a:rPr>
              <a:t>F</a:t>
            </a:r>
            <a:r>
              <a:rPr lang="en-US" sz="2800" dirty="0" smtClean="0"/>
              <a:t>OCAL </a:t>
            </a:r>
            <a:r>
              <a:rPr lang="en-US" sz="2800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LANE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RRAY </a:t>
            </a:r>
            <a:r>
              <a:rPr lang="en-US" sz="2800" dirty="0" smtClean="0">
                <a:solidFill>
                  <a:srgbClr val="FF0000"/>
                </a:solidFill>
              </a:rPr>
              <a:t>C</a:t>
            </a:r>
            <a:r>
              <a:rPr lang="en-US" sz="2800" dirty="0" smtClean="0"/>
              <a:t>ONTROLLER (</a:t>
            </a:r>
            <a:r>
              <a:rPr lang="en-US" sz="2800" dirty="0" smtClean="0">
                <a:solidFill>
                  <a:srgbClr val="FF0000"/>
                </a:solidFill>
              </a:rPr>
              <a:t>IFPAC)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980728"/>
            <a:ext cx="7704856" cy="55446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Multi-FPGA, Multi-Interface, Scalable generic controller for wide variety of astronomical detectors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Basic Single FPGA,  2 card system can be used for TWO 4 output or ONE 8 output detector, with up to 1 M pixel/sec pixel rate per channel</a:t>
            </a:r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Two Basic systems can be combined in Master-Slave fashion to double the functionality  (i.e. 16 output detector controller)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More than two basic units can be run simultaneously and in sync for Mosaics.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Detector and observation specific ROI readout clock generation for up to 16 output detector.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4 Ch. Single board version with DCDS is being developed to use for ZTF and   </a:t>
            </a:r>
            <a:r>
              <a:rPr lang="en-US" sz="2000" dirty="0" err="1" smtClean="0"/>
              <a:t>WasP</a:t>
            </a:r>
            <a:r>
              <a:rPr lang="en-US" sz="2000" dirty="0" smtClean="0"/>
              <a:t> instruments at Palomar </a:t>
            </a:r>
          </a:p>
          <a:p>
            <a:endParaRPr lang="en-US" dirty="0"/>
          </a:p>
          <a:p>
            <a:r>
              <a:rPr lang="en-US" dirty="0" smtClean="0"/>
              <a:t>  </a:t>
            </a:r>
            <a:endParaRPr lang="en-IN" dirty="0"/>
          </a:p>
        </p:txBody>
      </p:sp>
      <p:pic>
        <p:nvPicPr>
          <p:cNvPr id="5" name="Picture 3" descr="IUCAAlog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827584" cy="93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63408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UCAA </a:t>
            </a:r>
            <a:r>
              <a:rPr lang="en-US" sz="2800" dirty="0" smtClean="0">
                <a:solidFill>
                  <a:srgbClr val="FF0000"/>
                </a:solidFill>
              </a:rPr>
              <a:t>F</a:t>
            </a:r>
            <a:r>
              <a:rPr lang="en-US" sz="2800" dirty="0" smtClean="0"/>
              <a:t>OCAL </a:t>
            </a:r>
            <a:r>
              <a:rPr lang="en-US" sz="2800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LANE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RRAY </a:t>
            </a:r>
            <a:r>
              <a:rPr lang="en-US" sz="2800" dirty="0" smtClean="0">
                <a:solidFill>
                  <a:srgbClr val="FF0000"/>
                </a:solidFill>
              </a:rPr>
              <a:t>C</a:t>
            </a:r>
            <a:r>
              <a:rPr lang="en-US" sz="2800" dirty="0" smtClean="0"/>
              <a:t>ONTROLLER (</a:t>
            </a:r>
            <a:r>
              <a:rPr lang="en-US" sz="2800" dirty="0" smtClean="0">
                <a:solidFill>
                  <a:srgbClr val="FF0000"/>
                </a:solidFill>
              </a:rPr>
              <a:t>IFPAC)</a:t>
            </a:r>
            <a:endParaRPr lang="en-IN" sz="2800" dirty="0">
              <a:solidFill>
                <a:srgbClr val="FF0000"/>
              </a:solidFill>
            </a:endParaRPr>
          </a:p>
        </p:txBody>
      </p:sp>
      <p:pic>
        <p:nvPicPr>
          <p:cNvPr id="5" name="Picture 3" descr="IUCAAlog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827584" cy="93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THANK YOU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more information please come and have a look at my poster which  is located at </a:t>
            </a:r>
            <a:r>
              <a:rPr lang="en-US" sz="6000" dirty="0" smtClean="0">
                <a:solidFill>
                  <a:srgbClr val="FF0000"/>
                </a:solidFill>
              </a:rPr>
              <a:t>L14.</a:t>
            </a:r>
            <a:endParaRPr lang="en-IN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183</Words>
  <Application>Microsoft Office PowerPoint</Application>
  <PresentationFormat>Presentazione su schermo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Office Theme</vt:lpstr>
      <vt:lpstr>IUCAA FOCAL PLANE ARRAY CONTROLLER (IFPAC) Inter-University Centre for Astronomy and Astrophysics, Pune, INDIA</vt:lpstr>
      <vt:lpstr>IUCAA FOCAL PLANE ARRAY CONTROLLER (IFPAC)</vt:lpstr>
      <vt:lpstr>IUCAA FOCAL PLANE ARRAY CONTROLLER (IFPAC)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IUCAA FOCAL PLANE ARRAY CONTROLLER (IFPAC)</dc:title>
  <dc:creator>MaheshBurse</dc:creator>
  <cp:lastModifiedBy>tecno</cp:lastModifiedBy>
  <cp:revision>10</cp:revision>
  <dcterms:created xsi:type="dcterms:W3CDTF">2013-10-08T07:36:16Z</dcterms:created>
  <dcterms:modified xsi:type="dcterms:W3CDTF">2013-10-09T11:48:45Z</dcterms:modified>
</cp:coreProperties>
</file>