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848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272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171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082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486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05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559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81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74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458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61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9A130-53CA-40C7-96AD-340C7C4FB3A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6D38B-5794-44DE-A0ED-9E44150C1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14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55171" y="287383"/>
            <a:ext cx="8210006" cy="28999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Recent </a:t>
            </a:r>
            <a:r>
              <a:rPr lang="en-US" dirty="0" err="1" smtClean="0"/>
              <a:t>NanoPhotonic</a:t>
            </a:r>
            <a:r>
              <a:rPr lang="en-US" b="1" baseline="30000" dirty="0" smtClean="0"/>
              <a:t> (1)</a:t>
            </a:r>
            <a:r>
              <a:rPr lang="en-CA" dirty="0" smtClean="0"/>
              <a:t> </a:t>
            </a:r>
            <a:r>
              <a:rPr lang="en-US" dirty="0" smtClean="0"/>
              <a:t> advances for Spectral domain optical coherence tomography (SD-OCT) as a potential </a:t>
            </a:r>
            <a:br>
              <a:rPr lang="en-US" dirty="0" smtClean="0"/>
            </a:br>
            <a:r>
              <a:rPr lang="en-US" dirty="0" smtClean="0"/>
              <a:t>Non-destructive imaging technique for Gemstones, specifically Pearls.</a:t>
            </a:r>
            <a:r>
              <a:rPr lang="en-US" b="1" baseline="30000" dirty="0" smtClean="0"/>
              <a:t> (2)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6754" y="3291841"/>
            <a:ext cx="8987246" cy="113646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Nick DelRe</a:t>
            </a:r>
            <a:r>
              <a:rPr lang="en-US" sz="2400" b="1" baseline="30000" dirty="0" smtClean="0"/>
              <a:t>(2)</a:t>
            </a:r>
            <a:r>
              <a:rPr lang="en-CA" sz="2400" dirty="0" smtClean="0"/>
              <a:t> </a:t>
            </a:r>
            <a:r>
              <a:rPr lang="en-US" sz="2400" dirty="0" smtClean="0"/>
              <a:t>, Annette </a:t>
            </a:r>
            <a:r>
              <a:rPr lang="en-US" sz="2400" dirty="0" err="1" smtClean="0"/>
              <a:t>Widemann</a:t>
            </a:r>
            <a:r>
              <a:rPr lang="en-US" sz="2400" b="1" baseline="30000" dirty="0" smtClean="0"/>
              <a:t> (2)</a:t>
            </a:r>
            <a:r>
              <a:rPr lang="en-CA" sz="2400" dirty="0" smtClean="0"/>
              <a:t> </a:t>
            </a:r>
            <a:r>
              <a:rPr lang="en-US" sz="2400" dirty="0" smtClean="0"/>
              <a:t>, and Marina Epelboym</a:t>
            </a:r>
            <a:r>
              <a:rPr lang="en-US" sz="2400" b="1" baseline="30000" dirty="0" smtClean="0"/>
              <a:t> (2)    </a:t>
            </a:r>
            <a:r>
              <a:rPr lang="en-CA" sz="2400" dirty="0" smtClean="0"/>
              <a:t>      </a:t>
            </a:r>
            <a:r>
              <a:rPr lang="en-US" sz="2400" b="1" baseline="30000" dirty="0" smtClean="0"/>
              <a:t> </a:t>
            </a:r>
            <a:r>
              <a:rPr lang="en-US" sz="2400" b="1" dirty="0" smtClean="0"/>
              <a:t>   </a:t>
            </a:r>
            <a:r>
              <a:rPr lang="en-CA" sz="2400" dirty="0" smtClean="0"/>
              <a:t> </a:t>
            </a:r>
            <a:r>
              <a:rPr lang="en-US" sz="2400" b="1" baseline="30000" dirty="0" smtClean="0"/>
              <a:t>(2)</a:t>
            </a:r>
            <a:r>
              <a:rPr lang="en-CA" sz="2400" dirty="0" smtClean="0"/>
              <a:t> </a:t>
            </a:r>
            <a:r>
              <a:rPr lang="en-US" sz="2400" dirty="0" smtClean="0"/>
              <a:t>EGL-USA, New York,</a:t>
            </a:r>
            <a:r>
              <a:rPr lang="en-US" sz="2400" b="1" baseline="30000" dirty="0" smtClean="0"/>
              <a:t> (2)</a:t>
            </a:r>
            <a:r>
              <a:rPr lang="en-US" sz="2400" dirty="0" smtClean="0"/>
              <a:t> Gemology  Headquarters  International (</a:t>
            </a:r>
            <a:r>
              <a:rPr lang="en-US" sz="2400" dirty="0" err="1" smtClean="0"/>
              <a:t>GHi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pic>
        <p:nvPicPr>
          <p:cNvPr id="8199" name="Picture 7" descr="EGL LOGO"/>
          <p:cNvPicPr>
            <a:picLocks noChangeAspect="1" noChangeArrowheads="1"/>
          </p:cNvPicPr>
          <p:nvPr/>
        </p:nvPicPr>
        <p:blipFill>
          <a:blip r:embed="rId2" cstate="print">
            <a:lum bright="-6000"/>
          </a:blip>
          <a:srcRect/>
          <a:stretch>
            <a:fillRect/>
          </a:stretch>
        </p:blipFill>
        <p:spPr bwMode="auto">
          <a:xfrm>
            <a:off x="7096140" y="6256968"/>
            <a:ext cx="2047860" cy="601032"/>
          </a:xfrm>
          <a:prstGeom prst="rect">
            <a:avLst/>
          </a:prstGeom>
          <a:noFill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0" y="6328653"/>
            <a:ext cx="6108623" cy="360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12" tIns="41456" rIns="82912" bIns="41456">
            <a:spAutoFit/>
          </a:bodyPr>
          <a:lstStyle/>
          <a:p>
            <a:pPr defTabSz="889639">
              <a:spcBef>
                <a:spcPct val="50000"/>
              </a:spcBef>
            </a:pPr>
            <a:r>
              <a:rPr lang="en-US" dirty="0" smtClean="0">
                <a:solidFill>
                  <a:prstClr val="white"/>
                </a:solidFill>
              </a:rPr>
              <a:t>Scientific Detector Workshop 2013,  7-11 Oct. Florence, Italy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295501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baseline="30000" dirty="0" smtClean="0">
                <a:solidFill>
                  <a:prstClr val="white"/>
                </a:solidFill>
              </a:rPr>
              <a:t>(1)</a:t>
            </a:r>
            <a:r>
              <a:rPr lang="en-CA" sz="2000" dirty="0" smtClean="0">
                <a:solidFill>
                  <a:prstClr val="white"/>
                </a:solidFill>
              </a:rPr>
              <a:t> A. Nitkowski, K. Preston, N. Sherwood-</a:t>
            </a:r>
            <a:r>
              <a:rPr lang="en-CA" sz="2000" dirty="0" err="1" smtClean="0">
                <a:solidFill>
                  <a:prstClr val="white"/>
                </a:solidFill>
              </a:rPr>
              <a:t>Droz</a:t>
            </a:r>
            <a:r>
              <a:rPr lang="en-CA" sz="2000" dirty="0" smtClean="0">
                <a:solidFill>
                  <a:prstClr val="white"/>
                </a:solidFill>
              </a:rPr>
              <a:t>, A. Berkeley, B. Behr, B. S. Schmidt, and A. </a:t>
            </a:r>
            <a:r>
              <a:rPr lang="en-CA" sz="2000" dirty="0" err="1" smtClean="0">
                <a:solidFill>
                  <a:prstClr val="white"/>
                </a:solidFill>
              </a:rPr>
              <a:t>Hajian</a:t>
            </a:r>
            <a:r>
              <a:rPr lang="en-CA" sz="2000" dirty="0" smtClean="0">
                <a:solidFill>
                  <a:prstClr val="white"/>
                </a:solidFill>
              </a:rPr>
              <a:t>, "</a:t>
            </a:r>
            <a:r>
              <a:rPr lang="en-CA" sz="2000" dirty="0" err="1" smtClean="0">
                <a:solidFill>
                  <a:prstClr val="white"/>
                </a:solidFill>
              </a:rPr>
              <a:t>Nanophotonic</a:t>
            </a:r>
            <a:r>
              <a:rPr lang="en-CA" sz="2000" dirty="0" smtClean="0">
                <a:solidFill>
                  <a:prstClr val="white"/>
                </a:solidFill>
              </a:rPr>
              <a:t> Spectrometer for Optical Coherence Tomography</a:t>
            </a:r>
            <a:r>
              <a:rPr lang="en-US" sz="2000" dirty="0" smtClean="0">
                <a:solidFill>
                  <a:prstClr val="white"/>
                </a:solidFill>
              </a:rPr>
              <a:t>. /</a:t>
            </a:r>
            <a:r>
              <a:rPr lang="en-US" sz="2000" dirty="0" err="1" smtClean="0">
                <a:solidFill>
                  <a:prstClr val="white"/>
                </a:solidFill>
              </a:rPr>
              <a:t>TornadoSpectralSystems</a:t>
            </a:r>
            <a:endParaRPr lang="en-US" sz="2000" dirty="0" smtClean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6134100"/>
            <a:ext cx="10382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35131" y="5486400"/>
            <a:ext cx="8712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Acknowledgements: Photo’s &amp; X-radiographs  by EGL USA/GHI International </a:t>
            </a:r>
          </a:p>
          <a:p>
            <a:r>
              <a:rPr lang="en-US" dirty="0" smtClean="0">
                <a:solidFill>
                  <a:prstClr val="white"/>
                </a:solidFill>
              </a:rPr>
              <a:t> (photos by Fernando Paredes ).  Nine (9)Slides courtesy of Tornado Spectral Systems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26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>
                <a:solidFill>
                  <a:schemeClr val="accent6"/>
                </a:solidFill>
              </a:rPr>
              <a:t>Starting with the spectrometer, Tornado is developing a low-cost, chip-based SD-OCT solution</a:t>
            </a:r>
            <a:endParaRPr lang="en-CA" dirty="0">
              <a:solidFill>
                <a:schemeClr val="accent6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977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chemeClr val="accent6"/>
                </a:solidFill>
              </a:rPr>
              <a:t>We have used the OCTANE-860 for OCT imaging of industrial non-destructive testing applications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935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Presentazione su schermo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Tema di Office</vt:lpstr>
      <vt:lpstr>Office Theme</vt:lpstr>
      <vt:lpstr>Recent NanoPhotonic (1)  advances for Spectral domain optical coherence tomography (SD-OCT) as a potential  Non-destructive imaging technique for Gemstones, specifically Pearls. (2) </vt:lpstr>
      <vt:lpstr>Starting with the spectrometer, Tornado is developing a low-cost, chip-based SD-OCT solution</vt:lpstr>
      <vt:lpstr>We have used the OCTANE-860 for OCT imaging of industrial non-destructive testing applications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NanoPhotonic (1)  advances for Spectral domain optical coherence tomography (SD-OCT) as a potential  Non-destructive imaging technique for Gemstones, specifically Pearls. (2) </dc:title>
  <dc:creator>tecno</dc:creator>
  <cp:lastModifiedBy>tecno</cp:lastModifiedBy>
  <cp:revision>2</cp:revision>
  <dcterms:created xsi:type="dcterms:W3CDTF">2013-10-08T08:59:59Z</dcterms:created>
  <dcterms:modified xsi:type="dcterms:W3CDTF">2013-10-08T09:01:14Z</dcterms:modified>
</cp:coreProperties>
</file>