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
  </p:notesMasterIdLst>
  <p:handoutMasterIdLst>
    <p:handoutMasterId r:id="rId5"/>
  </p:handoutMasterIdLst>
  <p:sldIdLst>
    <p:sldId id="337" r:id="rId2"/>
    <p:sldId id="735" r:id="rId3"/>
  </p:sldIdLst>
  <p:sldSz cx="9144000" cy="6858000" type="screen4x3"/>
  <p:notesSz cx="6950075" cy="9236075"/>
  <p:defaultTextStyle>
    <a:defPPr>
      <a:defRPr lang="en-US"/>
    </a:defPPr>
    <a:lvl1pPr algn="l" rtl="0" eaLnBrk="0" fontAlgn="base" hangingPunct="0">
      <a:spcBef>
        <a:spcPct val="0"/>
      </a:spcBef>
      <a:spcAft>
        <a:spcPct val="0"/>
      </a:spcAft>
      <a:defRPr sz="1200" b="1" kern="1200">
        <a:solidFill>
          <a:schemeClr val="tx1"/>
        </a:solidFill>
        <a:latin typeface="Arial Narrow" pitchFamily="34" charset="0"/>
        <a:ea typeface="ＭＳ Ｐゴシック" pitchFamily="34" charset="-128"/>
        <a:cs typeface="+mn-cs"/>
      </a:defRPr>
    </a:lvl1pPr>
    <a:lvl2pPr marL="457200" algn="l" rtl="0" eaLnBrk="0" fontAlgn="base" hangingPunct="0">
      <a:spcBef>
        <a:spcPct val="0"/>
      </a:spcBef>
      <a:spcAft>
        <a:spcPct val="0"/>
      </a:spcAft>
      <a:defRPr sz="1200" b="1" kern="1200">
        <a:solidFill>
          <a:schemeClr val="tx1"/>
        </a:solidFill>
        <a:latin typeface="Arial Narrow" pitchFamily="34" charset="0"/>
        <a:ea typeface="ＭＳ Ｐゴシック" pitchFamily="34" charset="-128"/>
        <a:cs typeface="+mn-cs"/>
      </a:defRPr>
    </a:lvl2pPr>
    <a:lvl3pPr marL="914400" algn="l" rtl="0" eaLnBrk="0" fontAlgn="base" hangingPunct="0">
      <a:spcBef>
        <a:spcPct val="0"/>
      </a:spcBef>
      <a:spcAft>
        <a:spcPct val="0"/>
      </a:spcAft>
      <a:defRPr sz="1200" b="1" kern="1200">
        <a:solidFill>
          <a:schemeClr val="tx1"/>
        </a:solidFill>
        <a:latin typeface="Arial Narrow" pitchFamily="34" charset="0"/>
        <a:ea typeface="ＭＳ Ｐゴシック" pitchFamily="34" charset="-128"/>
        <a:cs typeface="+mn-cs"/>
      </a:defRPr>
    </a:lvl3pPr>
    <a:lvl4pPr marL="1371600" algn="l" rtl="0" eaLnBrk="0" fontAlgn="base" hangingPunct="0">
      <a:spcBef>
        <a:spcPct val="0"/>
      </a:spcBef>
      <a:spcAft>
        <a:spcPct val="0"/>
      </a:spcAft>
      <a:defRPr sz="1200" b="1" kern="1200">
        <a:solidFill>
          <a:schemeClr val="tx1"/>
        </a:solidFill>
        <a:latin typeface="Arial Narrow" pitchFamily="34" charset="0"/>
        <a:ea typeface="ＭＳ Ｐゴシック" pitchFamily="34" charset="-128"/>
        <a:cs typeface="+mn-cs"/>
      </a:defRPr>
    </a:lvl4pPr>
    <a:lvl5pPr marL="1828800" algn="l" rtl="0" eaLnBrk="0" fontAlgn="base" hangingPunct="0">
      <a:spcBef>
        <a:spcPct val="0"/>
      </a:spcBef>
      <a:spcAft>
        <a:spcPct val="0"/>
      </a:spcAft>
      <a:defRPr sz="1200" b="1" kern="1200">
        <a:solidFill>
          <a:schemeClr val="tx1"/>
        </a:solidFill>
        <a:latin typeface="Arial Narrow" pitchFamily="34" charset="0"/>
        <a:ea typeface="ＭＳ Ｐゴシック" pitchFamily="34" charset="-128"/>
        <a:cs typeface="+mn-cs"/>
      </a:defRPr>
    </a:lvl5pPr>
    <a:lvl6pPr marL="2286000" algn="l" defTabSz="914400" rtl="0" eaLnBrk="1" latinLnBrk="0" hangingPunct="1">
      <a:defRPr sz="1200" b="1" kern="1200">
        <a:solidFill>
          <a:schemeClr val="tx1"/>
        </a:solidFill>
        <a:latin typeface="Arial Narrow" pitchFamily="34" charset="0"/>
        <a:ea typeface="ＭＳ Ｐゴシック" pitchFamily="34" charset="-128"/>
        <a:cs typeface="+mn-cs"/>
      </a:defRPr>
    </a:lvl6pPr>
    <a:lvl7pPr marL="2743200" algn="l" defTabSz="914400" rtl="0" eaLnBrk="1" latinLnBrk="0" hangingPunct="1">
      <a:defRPr sz="1200" b="1" kern="1200">
        <a:solidFill>
          <a:schemeClr val="tx1"/>
        </a:solidFill>
        <a:latin typeface="Arial Narrow" pitchFamily="34" charset="0"/>
        <a:ea typeface="ＭＳ Ｐゴシック" pitchFamily="34" charset="-128"/>
        <a:cs typeface="+mn-cs"/>
      </a:defRPr>
    </a:lvl7pPr>
    <a:lvl8pPr marL="3200400" algn="l" defTabSz="914400" rtl="0" eaLnBrk="1" latinLnBrk="0" hangingPunct="1">
      <a:defRPr sz="1200" b="1" kern="1200">
        <a:solidFill>
          <a:schemeClr val="tx1"/>
        </a:solidFill>
        <a:latin typeface="Arial Narrow" pitchFamily="34" charset="0"/>
        <a:ea typeface="ＭＳ Ｐゴシック" pitchFamily="34" charset="-128"/>
        <a:cs typeface="+mn-cs"/>
      </a:defRPr>
    </a:lvl8pPr>
    <a:lvl9pPr marL="3657600" algn="l" defTabSz="914400" rtl="0" eaLnBrk="1" latinLnBrk="0" hangingPunct="1">
      <a:defRPr sz="1200" b="1" kern="1200">
        <a:solidFill>
          <a:schemeClr val="tx1"/>
        </a:solidFill>
        <a:latin typeface="Arial Narrow"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a:srgbClr val="4DA1F5"/>
    <a:srgbClr val="FF9966"/>
    <a:srgbClr val="FFFF53"/>
    <a:srgbClr val="FFB685"/>
    <a:srgbClr val="FF6600"/>
    <a:srgbClr val="FFFF99"/>
    <a:srgbClr val="0ABB41"/>
    <a:srgbClr val="0A5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ferSingleView="1">
    <p:restoredLeft sz="34587" autoAdjust="0"/>
    <p:restoredTop sz="99799" autoAdjust="0"/>
  </p:normalViewPr>
  <p:slideViewPr>
    <p:cSldViewPr snapToGrid="0">
      <p:cViewPr varScale="1">
        <p:scale>
          <a:sx n="49" d="100"/>
          <a:sy n="49" d="100"/>
        </p:scale>
        <p:origin x="-1620" y="-102"/>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720" y="-72"/>
      </p:cViewPr>
      <p:guideLst>
        <p:guide orient="horz" pos="2909"/>
        <p:guide pos="218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t" anchorCtr="0" compatLnSpc="1">
            <a:prstTxWarp prst="textNoShape">
              <a:avLst/>
            </a:prstTxWarp>
          </a:bodyPr>
          <a:lstStyle>
            <a:lvl1pPr defTabSz="930275">
              <a:defRPr/>
            </a:lvl1pPr>
          </a:lstStyle>
          <a:p>
            <a:endParaRPr lang="en-US"/>
          </a:p>
        </p:txBody>
      </p:sp>
      <p:sp>
        <p:nvSpPr>
          <p:cNvPr id="142339" name="Rectangle 3"/>
          <p:cNvSpPr>
            <a:spLocks noGrp="1" noChangeArrowheads="1"/>
          </p:cNvSpPr>
          <p:nvPr>
            <p:ph type="dt" sz="quarter" idx="1"/>
          </p:nvPr>
        </p:nvSpPr>
        <p:spPr bwMode="auto">
          <a:xfrm>
            <a:off x="3938588" y="0"/>
            <a:ext cx="301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t" anchorCtr="0" compatLnSpc="1">
            <a:prstTxWarp prst="textNoShape">
              <a:avLst/>
            </a:prstTxWarp>
          </a:bodyPr>
          <a:lstStyle>
            <a:lvl1pPr algn="r" defTabSz="930275">
              <a:defRPr/>
            </a:lvl1pPr>
          </a:lstStyle>
          <a:p>
            <a:endParaRPr lang="en-US"/>
          </a:p>
        </p:txBody>
      </p:sp>
      <p:sp>
        <p:nvSpPr>
          <p:cNvPr id="142340" name="Rectangle 4"/>
          <p:cNvSpPr>
            <a:spLocks noGrp="1" noChangeArrowheads="1"/>
          </p:cNvSpPr>
          <p:nvPr>
            <p:ph type="ftr" sz="quarter" idx="2"/>
          </p:nvPr>
        </p:nvSpPr>
        <p:spPr bwMode="auto">
          <a:xfrm>
            <a:off x="0" y="8774113"/>
            <a:ext cx="3011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b" anchorCtr="0" compatLnSpc="1">
            <a:prstTxWarp prst="textNoShape">
              <a:avLst/>
            </a:prstTxWarp>
          </a:bodyPr>
          <a:lstStyle>
            <a:lvl1pPr defTabSz="930275">
              <a:defRPr/>
            </a:lvl1pPr>
          </a:lstStyle>
          <a:p>
            <a:endParaRPr lang="en-US"/>
          </a:p>
        </p:txBody>
      </p:sp>
      <p:sp>
        <p:nvSpPr>
          <p:cNvPr id="142341" name="Rectangle 5"/>
          <p:cNvSpPr>
            <a:spLocks noGrp="1" noChangeArrowheads="1"/>
          </p:cNvSpPr>
          <p:nvPr>
            <p:ph type="sldNum" sz="quarter" idx="3"/>
          </p:nvPr>
        </p:nvSpPr>
        <p:spPr bwMode="auto">
          <a:xfrm>
            <a:off x="3938588" y="8774113"/>
            <a:ext cx="301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b" anchorCtr="0" compatLnSpc="1">
            <a:prstTxWarp prst="textNoShape">
              <a:avLst/>
            </a:prstTxWarp>
          </a:bodyPr>
          <a:lstStyle>
            <a:lvl1pPr algn="r" defTabSz="930275">
              <a:defRPr/>
            </a:lvl1pPr>
          </a:lstStyle>
          <a:p>
            <a:fld id="{C6F9F2BA-BD3B-4471-A4AA-77E1B5B52C2C}" type="slidenum">
              <a:rPr lang="en-US"/>
              <a:pPr/>
              <a:t>‹N›</a:t>
            </a:fld>
            <a:endParaRPr lang="en-US"/>
          </a:p>
        </p:txBody>
      </p:sp>
    </p:spTree>
    <p:extLst>
      <p:ext uri="{BB962C8B-B14F-4D97-AF65-F5344CB8AC3E}">
        <p14:creationId xmlns:p14="http://schemas.microsoft.com/office/powerpoint/2010/main" val="136090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t" anchorCtr="0" compatLnSpc="1">
            <a:prstTxWarp prst="textNoShape">
              <a:avLst/>
            </a:prstTxWarp>
          </a:bodyPr>
          <a:lstStyle>
            <a:lvl1pPr defTabSz="930275">
              <a:defRPr b="0">
                <a:latin typeface="Arial" pitchFamily="34" charset="0"/>
              </a:defRPr>
            </a:lvl1pPr>
          </a:lstStyle>
          <a:p>
            <a:endParaRPr lang="en-US"/>
          </a:p>
        </p:txBody>
      </p:sp>
      <p:sp>
        <p:nvSpPr>
          <p:cNvPr id="4099" name="Rectangle 3"/>
          <p:cNvSpPr>
            <a:spLocks noGrp="1" noChangeArrowheads="1"/>
          </p:cNvSpPr>
          <p:nvPr>
            <p:ph type="dt" idx="1"/>
          </p:nvPr>
        </p:nvSpPr>
        <p:spPr bwMode="auto">
          <a:xfrm>
            <a:off x="3938588" y="0"/>
            <a:ext cx="301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t" anchorCtr="0" compatLnSpc="1">
            <a:prstTxWarp prst="textNoShape">
              <a:avLst/>
            </a:prstTxWarp>
          </a:bodyPr>
          <a:lstStyle>
            <a:lvl1pPr algn="r" defTabSz="930275">
              <a:defRPr b="0">
                <a:latin typeface="Arial" pitchFamily="34" charset="0"/>
              </a:defRPr>
            </a:lvl1pPr>
          </a:lstStyle>
          <a:p>
            <a:endParaRPr lang="en-US"/>
          </a:p>
        </p:txBody>
      </p:sp>
      <p:sp>
        <p:nvSpPr>
          <p:cNvPr id="31748" name="Rectangle 4"/>
          <p:cNvSpPr>
            <a:spLocks noGrp="1" noRot="1" noChangeAspect="1" noChangeArrowheads="1" noTextEdit="1"/>
          </p:cNvSpPr>
          <p:nvPr>
            <p:ph type="sldImg" idx="2"/>
          </p:nvPr>
        </p:nvSpPr>
        <p:spPr bwMode="auto">
          <a:xfrm>
            <a:off x="1168400"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7100" y="4389438"/>
            <a:ext cx="50958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4113"/>
            <a:ext cx="3011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b" anchorCtr="0" compatLnSpc="1">
            <a:prstTxWarp prst="textNoShape">
              <a:avLst/>
            </a:prstTxWarp>
          </a:bodyPr>
          <a:lstStyle>
            <a:lvl1pPr defTabSz="930275">
              <a:defRPr b="0">
                <a:latin typeface="Arial" pitchFamily="34" charset="0"/>
              </a:defRPr>
            </a:lvl1pPr>
          </a:lstStyle>
          <a:p>
            <a:endParaRPr lang="en-US"/>
          </a:p>
        </p:txBody>
      </p:sp>
      <p:sp>
        <p:nvSpPr>
          <p:cNvPr id="4103" name="Rectangle 7"/>
          <p:cNvSpPr>
            <a:spLocks noGrp="1" noChangeArrowheads="1"/>
          </p:cNvSpPr>
          <p:nvPr>
            <p:ph type="sldNum" sz="quarter" idx="5"/>
          </p:nvPr>
        </p:nvSpPr>
        <p:spPr bwMode="auto">
          <a:xfrm>
            <a:off x="3938588" y="8774113"/>
            <a:ext cx="301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7" rIns="92830" bIns="46417" numCol="1" anchor="b" anchorCtr="0" compatLnSpc="1">
            <a:prstTxWarp prst="textNoShape">
              <a:avLst/>
            </a:prstTxWarp>
          </a:bodyPr>
          <a:lstStyle>
            <a:lvl1pPr algn="r" defTabSz="930275">
              <a:defRPr b="0">
                <a:latin typeface="Arial" pitchFamily="34" charset="0"/>
              </a:defRPr>
            </a:lvl1pPr>
          </a:lstStyle>
          <a:p>
            <a:fld id="{BFE53797-DBC2-498E-8DC9-AD4613220912}" type="slidenum">
              <a:rPr lang="en-US"/>
              <a:pPr/>
              <a:t>‹N›</a:t>
            </a:fld>
            <a:endParaRPr lang="en-US"/>
          </a:p>
        </p:txBody>
      </p:sp>
    </p:spTree>
    <p:extLst>
      <p:ext uri="{BB962C8B-B14F-4D97-AF65-F5344CB8AC3E}">
        <p14:creationId xmlns:p14="http://schemas.microsoft.com/office/powerpoint/2010/main" val="52998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0275">
              <a:defRPr sz="1200" b="1">
                <a:solidFill>
                  <a:schemeClr val="tx1"/>
                </a:solidFill>
                <a:latin typeface="Arial Narrow" pitchFamily="34" charset="0"/>
                <a:ea typeface="ＭＳ Ｐゴシック" pitchFamily="34" charset="-128"/>
              </a:defRPr>
            </a:lvl1pPr>
            <a:lvl2pPr marL="711200" indent="-273050" defTabSz="930275">
              <a:defRPr sz="1200" b="1">
                <a:solidFill>
                  <a:schemeClr val="tx1"/>
                </a:solidFill>
                <a:latin typeface="Arial Narrow" pitchFamily="34" charset="0"/>
                <a:ea typeface="ＭＳ Ｐゴシック" pitchFamily="34" charset="-128"/>
              </a:defRPr>
            </a:lvl2pPr>
            <a:lvl3pPr marL="1093788" indent="-219075" defTabSz="930275">
              <a:defRPr sz="1200" b="1">
                <a:solidFill>
                  <a:schemeClr val="tx1"/>
                </a:solidFill>
                <a:latin typeface="Arial Narrow" pitchFamily="34" charset="0"/>
                <a:ea typeface="ＭＳ Ｐゴシック" pitchFamily="34" charset="-128"/>
              </a:defRPr>
            </a:lvl3pPr>
            <a:lvl4pPr marL="1530350" indent="-217488" defTabSz="930275">
              <a:defRPr sz="1200" b="1">
                <a:solidFill>
                  <a:schemeClr val="tx1"/>
                </a:solidFill>
                <a:latin typeface="Arial Narrow" pitchFamily="34" charset="0"/>
                <a:ea typeface="ＭＳ Ｐゴシック" pitchFamily="34" charset="-128"/>
              </a:defRPr>
            </a:lvl4pPr>
            <a:lvl5pPr marL="1968500" indent="-219075" defTabSz="930275">
              <a:defRPr sz="1200" b="1">
                <a:solidFill>
                  <a:schemeClr val="tx1"/>
                </a:solidFill>
                <a:latin typeface="Arial Narrow" pitchFamily="34" charset="0"/>
                <a:ea typeface="ＭＳ Ｐゴシック" pitchFamily="34" charset="-128"/>
              </a:defRPr>
            </a:lvl5pPr>
            <a:lvl6pPr marL="24257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6pPr>
            <a:lvl7pPr marL="28829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7pPr>
            <a:lvl8pPr marL="33401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8pPr>
            <a:lvl9pPr marL="37973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9pPr>
          </a:lstStyle>
          <a:p>
            <a:fld id="{88EB7E91-1C0B-4165-AB0C-3328AE0824ED}" type="slidenum">
              <a:rPr lang="en-US" b="0">
                <a:latin typeface="Arial" pitchFamily="34" charset="0"/>
              </a:rPr>
              <a:pPr/>
              <a:t>1</a:t>
            </a:fld>
            <a:endParaRPr lang="en-US" b="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38588" y="8774113"/>
            <a:ext cx="301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7" rIns="92830" bIns="46417" anchor="b"/>
          <a:lstStyle>
            <a:lvl1pPr defTabSz="930275">
              <a:defRPr sz="1200" b="1">
                <a:solidFill>
                  <a:schemeClr val="tx1"/>
                </a:solidFill>
                <a:latin typeface="Arial Narrow" pitchFamily="34" charset="0"/>
                <a:ea typeface="ＭＳ Ｐゴシック" pitchFamily="34" charset="-128"/>
              </a:defRPr>
            </a:lvl1pPr>
            <a:lvl2pPr marL="711200" indent="-273050" defTabSz="930275">
              <a:defRPr sz="1200" b="1">
                <a:solidFill>
                  <a:schemeClr val="tx1"/>
                </a:solidFill>
                <a:latin typeface="Arial Narrow" pitchFamily="34" charset="0"/>
                <a:ea typeface="ＭＳ Ｐゴシック" pitchFamily="34" charset="-128"/>
              </a:defRPr>
            </a:lvl2pPr>
            <a:lvl3pPr marL="1093788" indent="-219075" defTabSz="930275">
              <a:defRPr sz="1200" b="1">
                <a:solidFill>
                  <a:schemeClr val="tx1"/>
                </a:solidFill>
                <a:latin typeface="Arial Narrow" pitchFamily="34" charset="0"/>
                <a:ea typeface="ＭＳ Ｐゴシック" pitchFamily="34" charset="-128"/>
              </a:defRPr>
            </a:lvl3pPr>
            <a:lvl4pPr marL="1530350" indent="-217488" defTabSz="930275">
              <a:defRPr sz="1200" b="1">
                <a:solidFill>
                  <a:schemeClr val="tx1"/>
                </a:solidFill>
                <a:latin typeface="Arial Narrow" pitchFamily="34" charset="0"/>
                <a:ea typeface="ＭＳ Ｐゴシック" pitchFamily="34" charset="-128"/>
              </a:defRPr>
            </a:lvl4pPr>
            <a:lvl5pPr marL="1968500" indent="-219075" defTabSz="930275">
              <a:defRPr sz="1200" b="1">
                <a:solidFill>
                  <a:schemeClr val="tx1"/>
                </a:solidFill>
                <a:latin typeface="Arial Narrow" pitchFamily="34" charset="0"/>
                <a:ea typeface="ＭＳ Ｐゴシック" pitchFamily="34" charset="-128"/>
              </a:defRPr>
            </a:lvl5pPr>
            <a:lvl6pPr marL="24257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6pPr>
            <a:lvl7pPr marL="28829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7pPr>
            <a:lvl8pPr marL="33401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8pPr>
            <a:lvl9pPr marL="3797300" indent="-219075" defTabSz="930275" eaLnBrk="0" fontAlgn="base" hangingPunct="0">
              <a:spcBef>
                <a:spcPct val="0"/>
              </a:spcBef>
              <a:spcAft>
                <a:spcPct val="0"/>
              </a:spcAft>
              <a:defRPr sz="1200" b="1">
                <a:solidFill>
                  <a:schemeClr val="tx1"/>
                </a:solidFill>
                <a:latin typeface="Arial Narrow" pitchFamily="34" charset="0"/>
                <a:ea typeface="ＭＳ Ｐゴシック" pitchFamily="34" charset="-128"/>
              </a:defRPr>
            </a:lvl9pPr>
          </a:lstStyle>
          <a:p>
            <a:pPr algn="r"/>
            <a:fld id="{231BB75C-1392-4E33-A1BA-E441A2BA8E05}" type="slidenum">
              <a:rPr lang="en-US" b="0">
                <a:latin typeface="Arial" pitchFamily="34" charset="0"/>
              </a:rPr>
              <a:pPr algn="r"/>
              <a:t>2</a:t>
            </a:fld>
            <a:endParaRPr lang="en-US" b="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latin typeface="Candar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p:txBody>
          <a:bodyPr/>
          <a:lstStyle>
            <a:lvl1pPr>
              <a:defRPr b="1">
                <a:solidFill>
                  <a:srgbClr val="1B75BC"/>
                </a:solidFill>
                <a:latin typeface="Candara" pitchFamily="34" charset="0"/>
              </a:defRPr>
            </a:lvl1pPr>
          </a:lstStyle>
          <a:p>
            <a:r>
              <a:rPr lang="en-US" dirty="0" smtClean="0"/>
              <a:t>Click to edit Master title style</a:t>
            </a:r>
            <a:endParaRPr lang="en-US" dirty="0"/>
          </a:p>
        </p:txBody>
      </p:sp>
      <p:sp>
        <p:nvSpPr>
          <p:cNvPr id="5" name="Rectangle 16"/>
          <p:cNvSpPr>
            <a:spLocks noGrp="1" noChangeArrowheads="1"/>
          </p:cNvSpPr>
          <p:nvPr>
            <p:ph type="sldNum" sz="quarter" idx="10"/>
          </p:nvPr>
        </p:nvSpPr>
        <p:spPr>
          <a:ln/>
        </p:spPr>
        <p:txBody>
          <a:bodyPr/>
          <a:lstStyle>
            <a:lvl1pPr>
              <a:defRPr/>
            </a:lvl1pPr>
          </a:lstStyle>
          <a:p>
            <a:pPr>
              <a:defRPr/>
            </a:pPr>
            <a:fld id="{FDD25B85-C696-4BC8-A814-8346EA2783AD}" type="slidenum">
              <a:rPr lang="en-US"/>
              <a:pPr>
                <a:defRPr/>
              </a:pPr>
              <a:t>‹N›</a:t>
            </a:fld>
            <a:endParaRPr lang="en-US"/>
          </a:p>
        </p:txBody>
      </p:sp>
    </p:spTree>
    <p:extLst>
      <p:ext uri="{BB962C8B-B14F-4D97-AF65-F5344CB8AC3E}">
        <p14:creationId xmlns:p14="http://schemas.microsoft.com/office/powerpoint/2010/main" val="17651518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37255EC-4A7A-4EE8-ADAA-76B2793E41AA}" type="slidenum">
              <a:rPr lang="en-US" smtClean="0"/>
              <a:pPr>
                <a:defRPr/>
              </a:pPr>
              <a:t>‹N›</a:t>
            </a:fld>
            <a:endParaRPr lang="en-US"/>
          </a:p>
        </p:txBody>
      </p:sp>
    </p:spTree>
    <p:extLst>
      <p:ext uri="{BB962C8B-B14F-4D97-AF65-F5344CB8AC3E}">
        <p14:creationId xmlns:p14="http://schemas.microsoft.com/office/powerpoint/2010/main" val="8934332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37255EC-4A7A-4EE8-ADAA-76B2793E41AA}" type="slidenum">
              <a:rPr lang="en-US" smtClean="0"/>
              <a:pPr>
                <a:defRPr/>
              </a:pPr>
              <a:t>‹N›</a:t>
            </a:fld>
            <a:endParaRPr lang="en-US"/>
          </a:p>
        </p:txBody>
      </p:sp>
    </p:spTree>
    <p:extLst>
      <p:ext uri="{BB962C8B-B14F-4D97-AF65-F5344CB8AC3E}">
        <p14:creationId xmlns:p14="http://schemas.microsoft.com/office/powerpoint/2010/main" val="23094319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37255EC-4A7A-4EE8-ADAA-76B2793E41AA}" type="slidenum">
              <a:rPr lang="en-US" smtClean="0"/>
              <a:pPr>
                <a:defRPr/>
              </a:pPr>
              <a:t>‹N›</a:t>
            </a:fld>
            <a:endParaRPr lang="en-US"/>
          </a:p>
        </p:txBody>
      </p:sp>
    </p:spTree>
    <p:extLst>
      <p:ext uri="{BB962C8B-B14F-4D97-AF65-F5344CB8AC3E}">
        <p14:creationId xmlns:p14="http://schemas.microsoft.com/office/powerpoint/2010/main" val="34579926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05E15C1A-8A14-40C9-B0CB-086816DB590E}" type="slidenum">
              <a:rPr lang="en-US"/>
              <a:pPr>
                <a:defRPr/>
              </a:pPr>
              <a:t>‹N›</a:t>
            </a:fld>
            <a:endParaRPr lang="en-US"/>
          </a:p>
        </p:txBody>
      </p:sp>
    </p:spTree>
    <p:extLst>
      <p:ext uri="{BB962C8B-B14F-4D97-AF65-F5344CB8AC3E}">
        <p14:creationId xmlns:p14="http://schemas.microsoft.com/office/powerpoint/2010/main" val="166790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07B2C099-CB5F-4C87-B435-7D8D1FDFFAC0}" type="slidenum">
              <a:rPr lang="en-US"/>
              <a:pPr>
                <a:defRPr/>
              </a:pPr>
              <a:t>‹N›</a:t>
            </a:fld>
            <a:endParaRPr lang="en-US"/>
          </a:p>
        </p:txBody>
      </p:sp>
    </p:spTree>
    <p:extLst>
      <p:ext uri="{BB962C8B-B14F-4D97-AF65-F5344CB8AC3E}">
        <p14:creationId xmlns:p14="http://schemas.microsoft.com/office/powerpoint/2010/main" val="1036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FFB79A89-DD4F-4EE8-8FD2-A2D557761446}" type="slidenum">
              <a:rPr lang="en-US"/>
              <a:pPr>
                <a:defRPr/>
              </a:pPr>
              <a:t>‹N›</a:t>
            </a:fld>
            <a:endParaRPr lang="en-US"/>
          </a:p>
        </p:txBody>
      </p:sp>
    </p:spTree>
    <p:extLst>
      <p:ext uri="{BB962C8B-B14F-4D97-AF65-F5344CB8AC3E}">
        <p14:creationId xmlns:p14="http://schemas.microsoft.com/office/powerpoint/2010/main" val="273422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8275" y="76200"/>
            <a:ext cx="1943100"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7388" y="76200"/>
            <a:ext cx="5678487"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D371E7B2-22CB-46CD-A0E9-75AC03A79DBC}" type="slidenum">
              <a:rPr lang="en-US"/>
              <a:pPr>
                <a:defRPr/>
              </a:pPr>
              <a:t>‹N›</a:t>
            </a:fld>
            <a:endParaRPr lang="en-US"/>
          </a:p>
        </p:txBody>
      </p:sp>
    </p:spTree>
    <p:extLst>
      <p:ext uri="{BB962C8B-B14F-4D97-AF65-F5344CB8AC3E}">
        <p14:creationId xmlns:p14="http://schemas.microsoft.com/office/powerpoint/2010/main" val="257957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8975" y="76200"/>
            <a:ext cx="7772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598613"/>
            <a:ext cx="77692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7388" y="3656013"/>
            <a:ext cx="77692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51A9AE41-5B61-40FF-A060-EEEB29B023D7}" type="slidenum">
              <a:rPr lang="en-US"/>
              <a:pPr>
                <a:defRPr/>
              </a:pPr>
              <a:t>‹N›</a:t>
            </a:fld>
            <a:endParaRPr lang="en-US"/>
          </a:p>
        </p:txBody>
      </p:sp>
    </p:spTree>
    <p:extLst>
      <p:ext uri="{BB962C8B-B14F-4D97-AF65-F5344CB8AC3E}">
        <p14:creationId xmlns:p14="http://schemas.microsoft.com/office/powerpoint/2010/main" val="39329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1EA23383-D705-4143-9C78-C0023C81ECFF}" type="slidenum">
              <a:rPr lang="en-US"/>
              <a:pPr>
                <a:defRPr/>
              </a:pPr>
              <a:t>‹N›</a:t>
            </a:fld>
            <a:endParaRPr lang="en-US"/>
          </a:p>
        </p:txBody>
      </p:sp>
    </p:spTree>
    <p:extLst>
      <p:ext uri="{BB962C8B-B14F-4D97-AF65-F5344CB8AC3E}">
        <p14:creationId xmlns:p14="http://schemas.microsoft.com/office/powerpoint/2010/main" val="3403275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6615A383-6834-45D7-B8E3-BE22F81C4442}" type="slidenum">
              <a:rPr lang="en-US"/>
              <a:pPr>
                <a:defRPr/>
              </a:pPr>
              <a:t>‹N›</a:t>
            </a:fld>
            <a:endParaRPr lang="en-US"/>
          </a:p>
        </p:txBody>
      </p:sp>
    </p:spTree>
    <p:extLst>
      <p:ext uri="{BB962C8B-B14F-4D97-AF65-F5344CB8AC3E}">
        <p14:creationId xmlns:p14="http://schemas.microsoft.com/office/powerpoint/2010/main" val="352181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598613"/>
            <a:ext cx="3808412"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3808413"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0F617722-B4C9-46BB-889B-D6FB80C3416A}" type="slidenum">
              <a:rPr lang="en-US"/>
              <a:pPr>
                <a:defRPr/>
              </a:pPr>
              <a:t>‹N›</a:t>
            </a:fld>
            <a:endParaRPr lang="en-US"/>
          </a:p>
        </p:txBody>
      </p:sp>
    </p:spTree>
    <p:extLst>
      <p:ext uri="{BB962C8B-B14F-4D97-AF65-F5344CB8AC3E}">
        <p14:creationId xmlns:p14="http://schemas.microsoft.com/office/powerpoint/2010/main" val="192938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1BDF63ED-71DF-4F26-9093-30F78D96F2E2}" type="slidenum">
              <a:rPr lang="en-US"/>
              <a:pPr>
                <a:defRPr/>
              </a:pPr>
              <a:t>‹N›</a:t>
            </a:fld>
            <a:endParaRPr lang="en-US"/>
          </a:p>
        </p:txBody>
      </p:sp>
    </p:spTree>
    <p:extLst>
      <p:ext uri="{BB962C8B-B14F-4D97-AF65-F5344CB8AC3E}">
        <p14:creationId xmlns:p14="http://schemas.microsoft.com/office/powerpoint/2010/main" val="316902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20632B65-0E1A-45D5-9D02-3D945C58B2AC}" type="slidenum">
              <a:rPr lang="en-US"/>
              <a:pPr>
                <a:defRPr/>
              </a:pPr>
              <a:t>‹N›</a:t>
            </a:fld>
            <a:endParaRPr lang="en-US"/>
          </a:p>
        </p:txBody>
      </p:sp>
    </p:spTree>
    <p:extLst>
      <p:ext uri="{BB962C8B-B14F-4D97-AF65-F5344CB8AC3E}">
        <p14:creationId xmlns:p14="http://schemas.microsoft.com/office/powerpoint/2010/main" val="10666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4E6FCF70-650C-43E6-8BA7-4131D9826048}" type="slidenum">
              <a:rPr lang="en-US"/>
              <a:pPr>
                <a:defRPr/>
              </a:pPr>
              <a:t>‹N›</a:t>
            </a:fld>
            <a:endParaRPr lang="en-US" dirty="0"/>
          </a:p>
        </p:txBody>
      </p:sp>
      <p:sp>
        <p:nvSpPr>
          <p:cNvPr id="5" name="Title 4"/>
          <p:cNvSpPr>
            <a:spLocks noGrp="1"/>
          </p:cNvSpPr>
          <p:nvPr>
            <p:ph type="title"/>
          </p:nvPr>
        </p:nvSpPr>
        <p:spPr/>
        <p:txBody>
          <a:bodyPr/>
          <a:lstStyle>
            <a:lvl1pPr>
              <a:defRPr baseline="0">
                <a:solidFill>
                  <a:srgbClr val="1B75BC"/>
                </a:solidFill>
                <a:latin typeface="Candar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6022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37255EC-4A7A-4EE8-ADAA-76B2793E41AA}" type="slidenum">
              <a:rPr lang="en-US" smtClean="0"/>
              <a:pPr>
                <a:defRPr/>
              </a:pPr>
              <a:t>‹N›</a:t>
            </a:fld>
            <a:endParaRPr lang="en-US"/>
          </a:p>
        </p:txBody>
      </p:sp>
    </p:spTree>
    <p:extLst>
      <p:ext uri="{BB962C8B-B14F-4D97-AF65-F5344CB8AC3E}">
        <p14:creationId xmlns:p14="http://schemas.microsoft.com/office/powerpoint/2010/main" val="18142694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37255EC-4A7A-4EE8-ADAA-76B2793E41AA}" type="slidenum">
              <a:rPr lang="en-US" smtClean="0"/>
              <a:pPr>
                <a:defRPr/>
              </a:pPr>
              <a:t>‹N›</a:t>
            </a:fld>
            <a:endParaRPr lang="en-US"/>
          </a:p>
        </p:txBody>
      </p:sp>
    </p:spTree>
    <p:extLst>
      <p:ext uri="{BB962C8B-B14F-4D97-AF65-F5344CB8AC3E}">
        <p14:creationId xmlns:p14="http://schemas.microsoft.com/office/powerpoint/2010/main" val="20947037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8975" y="762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7388" y="914400"/>
            <a:ext cx="7769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8" name="Rectangle 16"/>
          <p:cNvSpPr>
            <a:spLocks noGrp="1" noChangeArrowheads="1"/>
          </p:cNvSpPr>
          <p:nvPr>
            <p:ph type="sldNum" sz="quarter" idx="4"/>
          </p:nvPr>
        </p:nvSpPr>
        <p:spPr bwMode="auto">
          <a:xfrm>
            <a:off x="8686800" y="6477000"/>
            <a:ext cx="457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fld id="{937255EC-4A7A-4EE8-ADAA-76B2793E41AA}" type="slidenum">
              <a:rPr lang="en-US"/>
              <a:pPr>
                <a:defRPr/>
              </a:pPr>
              <a:t>‹N›</a:t>
            </a:fld>
            <a:endParaRPr lang="en-US"/>
          </a:p>
        </p:txBody>
      </p:sp>
      <p:pic>
        <p:nvPicPr>
          <p:cNvPr id="1047" name="Picture 23"/>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07874" y="6497168"/>
            <a:ext cx="2029925" cy="22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66" r:id="rId8"/>
    <p:sldLayoutId id="2147483667" r:id="rId9"/>
    <p:sldLayoutId id="2147483663" r:id="rId10"/>
    <p:sldLayoutId id="2147483664" r:id="rId11"/>
    <p:sldLayoutId id="2147483665" r:id="rId12"/>
    <p:sldLayoutId id="2147483655" r:id="rId13"/>
    <p:sldLayoutId id="2147483654" r:id="rId14"/>
    <p:sldLayoutId id="2147483653" r:id="rId15"/>
    <p:sldLayoutId id="2147483652" r:id="rId16"/>
    <p:sldLayoutId id="2147483651" r:id="rId17"/>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A57A5"/>
          </a:solidFill>
          <a:latin typeface="Arial" pitchFamily="34" charset="0"/>
          <a:ea typeface="+mj-ea"/>
          <a:cs typeface="+mj-cs"/>
        </a:defRPr>
      </a:lvl1pPr>
      <a:lvl2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2pPr>
      <a:lvl3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3pPr>
      <a:lvl4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4pPr>
      <a:lvl5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5pPr>
      <a:lvl6pPr marL="457200" algn="l" rtl="0" fontAlgn="base">
        <a:spcBef>
          <a:spcPct val="0"/>
        </a:spcBef>
        <a:spcAft>
          <a:spcPct val="0"/>
        </a:spcAft>
        <a:defRPr sz="2800">
          <a:solidFill>
            <a:srgbClr val="0A57A5"/>
          </a:solidFill>
          <a:latin typeface="Impact" pitchFamily="34" charset="0"/>
          <a:ea typeface="ＭＳ Ｐゴシック" pitchFamily="-96" charset="-128"/>
        </a:defRPr>
      </a:lvl6pPr>
      <a:lvl7pPr marL="914400" algn="l" rtl="0" fontAlgn="base">
        <a:spcBef>
          <a:spcPct val="0"/>
        </a:spcBef>
        <a:spcAft>
          <a:spcPct val="0"/>
        </a:spcAft>
        <a:defRPr sz="2800">
          <a:solidFill>
            <a:srgbClr val="0A57A5"/>
          </a:solidFill>
          <a:latin typeface="Impact" pitchFamily="34" charset="0"/>
          <a:ea typeface="ＭＳ Ｐゴシック" pitchFamily="-96" charset="-128"/>
        </a:defRPr>
      </a:lvl7pPr>
      <a:lvl8pPr marL="1371600" algn="l" rtl="0" fontAlgn="base">
        <a:spcBef>
          <a:spcPct val="0"/>
        </a:spcBef>
        <a:spcAft>
          <a:spcPct val="0"/>
        </a:spcAft>
        <a:defRPr sz="2800">
          <a:solidFill>
            <a:srgbClr val="0A57A5"/>
          </a:solidFill>
          <a:latin typeface="Impact" pitchFamily="34" charset="0"/>
          <a:ea typeface="ＭＳ Ｐゴシック" pitchFamily="-96" charset="-128"/>
        </a:defRPr>
      </a:lvl8pPr>
      <a:lvl9pPr marL="1828800" algn="l" rtl="0" fontAlgn="base">
        <a:spcBef>
          <a:spcPct val="0"/>
        </a:spcBef>
        <a:spcAft>
          <a:spcPct val="0"/>
        </a:spcAft>
        <a:defRPr sz="2800">
          <a:solidFill>
            <a:srgbClr val="0A57A5"/>
          </a:solidFill>
          <a:latin typeface="Impact" pitchFamily="34" charset="0"/>
          <a:ea typeface="ＭＳ Ｐゴシック" pitchFamily="-96" charset="-128"/>
        </a:defRPr>
      </a:lvl9pPr>
    </p:titleStyle>
    <p:bodyStyle>
      <a:lvl1pPr marL="342900" indent="-342900" algn="l" rtl="0" eaLnBrk="0" fontAlgn="base" hangingPunct="0">
        <a:spcBef>
          <a:spcPct val="50000"/>
        </a:spcBef>
        <a:spcAft>
          <a:spcPct val="0"/>
        </a:spcAft>
        <a:buClr>
          <a:srgbClr val="0A57A5"/>
        </a:buClr>
        <a:buFont typeface="Times" pitchFamily="1" charset="0"/>
        <a:buChar char="•"/>
        <a:defRPr sz="2400" b="1">
          <a:solidFill>
            <a:schemeClr val="tx1"/>
          </a:solidFill>
          <a:latin typeface="+mn-lt"/>
          <a:ea typeface="+mn-ea"/>
          <a:cs typeface="+mn-cs"/>
        </a:defRPr>
      </a:lvl1pPr>
      <a:lvl2pPr marL="742950" indent="-285750" algn="l" rtl="0" eaLnBrk="0" fontAlgn="base" hangingPunct="0">
        <a:spcBef>
          <a:spcPct val="0"/>
        </a:spcBef>
        <a:spcAft>
          <a:spcPct val="0"/>
        </a:spcAft>
        <a:buClr>
          <a:srgbClr val="0A57A5"/>
        </a:buClr>
        <a:buChar char="–"/>
        <a:defRPr sz="2400" b="1">
          <a:solidFill>
            <a:schemeClr val="tx1"/>
          </a:solidFill>
          <a:latin typeface="+mn-lt"/>
          <a:ea typeface="+mn-ea"/>
        </a:defRPr>
      </a:lvl2pPr>
      <a:lvl3pPr marL="1085850" indent="-228600" algn="l" rtl="0" eaLnBrk="0" fontAlgn="base" hangingPunct="0">
        <a:spcBef>
          <a:spcPct val="0"/>
        </a:spcBef>
        <a:spcAft>
          <a:spcPct val="0"/>
        </a:spcAft>
        <a:buClr>
          <a:srgbClr val="0A57A5"/>
        </a:buClr>
        <a:buFont typeface="Times" pitchFamily="1" charset="0"/>
        <a:buChar char="•"/>
        <a:defRPr sz="2000" b="1">
          <a:solidFill>
            <a:schemeClr val="tx1"/>
          </a:solidFill>
          <a:latin typeface="+mn-lt"/>
          <a:ea typeface="+mn-ea"/>
        </a:defRPr>
      </a:lvl3pPr>
      <a:lvl4pPr marL="1428750" indent="-228600" algn="l" rtl="0" eaLnBrk="0" fontAlgn="base" hangingPunct="0">
        <a:spcBef>
          <a:spcPct val="0"/>
        </a:spcBef>
        <a:spcAft>
          <a:spcPct val="0"/>
        </a:spcAft>
        <a:buClr>
          <a:srgbClr val="0A57A5"/>
        </a:buClr>
        <a:buChar char="–"/>
        <a:defRPr sz="2000" b="1">
          <a:solidFill>
            <a:schemeClr val="tx1"/>
          </a:solidFill>
          <a:latin typeface="+mn-lt"/>
          <a:ea typeface="+mn-ea"/>
        </a:defRPr>
      </a:lvl4pPr>
      <a:lvl5pPr marL="1771650" indent="-228600" algn="l" rtl="0" eaLnBrk="0" fontAlgn="base" hangingPunct="0">
        <a:spcBef>
          <a:spcPct val="0"/>
        </a:spcBef>
        <a:spcAft>
          <a:spcPct val="0"/>
        </a:spcAft>
        <a:buClr>
          <a:srgbClr val="0A57A5"/>
        </a:buClr>
        <a:buFont typeface="Times" pitchFamily="1" charset="0"/>
        <a:buChar char="•"/>
        <a:defRPr sz="2000" b="1">
          <a:solidFill>
            <a:schemeClr val="tx1"/>
          </a:solidFill>
          <a:latin typeface="+mn-lt"/>
          <a:ea typeface="+mn-ea"/>
        </a:defRPr>
      </a:lvl5pPr>
      <a:lvl6pPr marL="2228850" indent="-228600" algn="l" rtl="0" fontAlgn="base">
        <a:spcBef>
          <a:spcPct val="0"/>
        </a:spcBef>
        <a:spcAft>
          <a:spcPct val="0"/>
        </a:spcAft>
        <a:buClr>
          <a:srgbClr val="0A57A5"/>
        </a:buClr>
        <a:buFont typeface="Times" pitchFamily="18" charset="0"/>
        <a:buChar char="•"/>
        <a:defRPr b="1">
          <a:solidFill>
            <a:schemeClr val="tx1"/>
          </a:solidFill>
          <a:latin typeface="+mn-lt"/>
          <a:ea typeface="+mn-ea"/>
        </a:defRPr>
      </a:lvl6pPr>
      <a:lvl7pPr marL="2686050" indent="-228600" algn="l" rtl="0" fontAlgn="base">
        <a:spcBef>
          <a:spcPct val="0"/>
        </a:spcBef>
        <a:spcAft>
          <a:spcPct val="0"/>
        </a:spcAft>
        <a:buClr>
          <a:srgbClr val="0A57A5"/>
        </a:buClr>
        <a:buFont typeface="Times" pitchFamily="18" charset="0"/>
        <a:buChar char="•"/>
        <a:defRPr b="1">
          <a:solidFill>
            <a:schemeClr val="tx1"/>
          </a:solidFill>
          <a:latin typeface="+mn-lt"/>
          <a:ea typeface="+mn-ea"/>
        </a:defRPr>
      </a:lvl7pPr>
      <a:lvl8pPr marL="3143250" indent="-228600" algn="l" rtl="0" fontAlgn="base">
        <a:spcBef>
          <a:spcPct val="0"/>
        </a:spcBef>
        <a:spcAft>
          <a:spcPct val="0"/>
        </a:spcAft>
        <a:buClr>
          <a:srgbClr val="0A57A5"/>
        </a:buClr>
        <a:buFont typeface="Times" pitchFamily="18" charset="0"/>
        <a:buChar char="•"/>
        <a:defRPr b="1">
          <a:solidFill>
            <a:schemeClr val="tx1"/>
          </a:solidFill>
          <a:latin typeface="+mn-lt"/>
          <a:ea typeface="+mn-ea"/>
        </a:defRPr>
      </a:lvl8pPr>
      <a:lvl9pPr marL="3600450" indent="-228600" algn="l" rtl="0" fontAlgn="base">
        <a:spcBef>
          <a:spcPct val="0"/>
        </a:spcBef>
        <a:spcAft>
          <a:spcPct val="0"/>
        </a:spcAft>
        <a:buClr>
          <a:srgbClr val="0A57A5"/>
        </a:buClr>
        <a:buFont typeface="Times" pitchFamily="18" charset="0"/>
        <a:buChar char="•"/>
        <a:defRPr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78853" y="6510898"/>
            <a:ext cx="7696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457200" indent="-457200" algn="ctr" defTabSz="927100"/>
            <a:r>
              <a:rPr lang="en-US" sz="700" dirty="0" smtClean="0">
                <a:solidFill>
                  <a:srgbClr val="1B75BC"/>
                </a:solidFill>
                <a:latin typeface="Candara" pitchFamily="34" charset="0"/>
              </a:rPr>
              <a:t>Image of Aral Sea </a:t>
            </a:r>
            <a:r>
              <a:rPr lang="en-US" sz="700" dirty="0">
                <a:solidFill>
                  <a:srgbClr val="1B75BC"/>
                </a:solidFill>
                <a:latin typeface="Candara" pitchFamily="34" charset="0"/>
              </a:rPr>
              <a:t> </a:t>
            </a:r>
            <a:r>
              <a:rPr lang="en-US" sz="700" dirty="0" smtClean="0">
                <a:solidFill>
                  <a:srgbClr val="1B75BC"/>
                </a:solidFill>
                <a:latin typeface="Candara" pitchFamily="34" charset="0"/>
              </a:rPr>
              <a:t>over Central Asia taken by Landsat Data Continuity Mission (LDCM)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7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p:cNvSpPr txBox="1">
            <a:spLocks noChangeArrowheads="1"/>
          </p:cNvSpPr>
          <p:nvPr/>
        </p:nvSpPr>
        <p:spPr bwMode="auto">
          <a:xfrm>
            <a:off x="678853" y="431681"/>
            <a:ext cx="7696200" cy="20721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1348" tIns="50674" rIns="101348" bIns="50674">
            <a:spAutoFit/>
          </a:bodyPr>
          <a:lstStyle>
            <a:lvl1pPr defTabSz="4279900">
              <a:defRPr sz="2400">
                <a:solidFill>
                  <a:schemeClr val="tx1"/>
                </a:solidFill>
                <a:latin typeface="Arial" charset="0"/>
                <a:ea typeface="ＭＳ Ｐゴシック" charset="0"/>
                <a:cs typeface="ＭＳ Ｐゴシック" charset="0"/>
              </a:defRPr>
            </a:lvl1pPr>
            <a:lvl2pPr marL="468313" defTabSz="4279900">
              <a:defRPr sz="2400">
                <a:solidFill>
                  <a:schemeClr val="tx1"/>
                </a:solidFill>
                <a:latin typeface="Arial" charset="0"/>
                <a:ea typeface="ＭＳ Ｐゴシック" charset="0"/>
              </a:defRPr>
            </a:lvl2pPr>
            <a:lvl3pPr marL="936625" defTabSz="4279900">
              <a:defRPr sz="2400">
                <a:solidFill>
                  <a:schemeClr val="tx1"/>
                </a:solidFill>
                <a:latin typeface="Arial" charset="0"/>
                <a:ea typeface="ＭＳ Ｐゴシック" charset="0"/>
              </a:defRPr>
            </a:lvl3pPr>
            <a:lvl4pPr marL="1406525" defTabSz="4279900">
              <a:defRPr sz="2400">
                <a:solidFill>
                  <a:schemeClr val="tx1"/>
                </a:solidFill>
                <a:latin typeface="Arial" charset="0"/>
                <a:ea typeface="ＭＳ Ｐゴシック" charset="0"/>
              </a:defRPr>
            </a:lvl4pPr>
            <a:lvl5pPr marL="1874838" defTabSz="4279900">
              <a:defRPr sz="2400">
                <a:solidFill>
                  <a:schemeClr val="tx1"/>
                </a:solidFill>
                <a:latin typeface="Arial" charset="0"/>
                <a:ea typeface="ＭＳ Ｐゴシック" charset="0"/>
              </a:defRPr>
            </a:lvl5pPr>
            <a:lvl6pPr marL="2332038" defTabSz="4279900" eaLnBrk="0" fontAlgn="base" hangingPunct="0">
              <a:spcBef>
                <a:spcPct val="0"/>
              </a:spcBef>
              <a:spcAft>
                <a:spcPct val="0"/>
              </a:spcAft>
              <a:defRPr sz="2400">
                <a:solidFill>
                  <a:schemeClr val="tx1"/>
                </a:solidFill>
                <a:latin typeface="Arial" charset="0"/>
                <a:ea typeface="ＭＳ Ｐゴシック" charset="0"/>
              </a:defRPr>
            </a:lvl6pPr>
            <a:lvl7pPr marL="2789238" defTabSz="4279900" eaLnBrk="0" fontAlgn="base" hangingPunct="0">
              <a:spcBef>
                <a:spcPct val="0"/>
              </a:spcBef>
              <a:spcAft>
                <a:spcPct val="0"/>
              </a:spcAft>
              <a:defRPr sz="2400">
                <a:solidFill>
                  <a:schemeClr val="tx1"/>
                </a:solidFill>
                <a:latin typeface="Arial" charset="0"/>
                <a:ea typeface="ＭＳ Ｐゴシック" charset="0"/>
              </a:defRPr>
            </a:lvl7pPr>
            <a:lvl8pPr marL="3246438" defTabSz="4279900" eaLnBrk="0" fontAlgn="base" hangingPunct="0">
              <a:spcBef>
                <a:spcPct val="0"/>
              </a:spcBef>
              <a:spcAft>
                <a:spcPct val="0"/>
              </a:spcAft>
              <a:defRPr sz="2400">
                <a:solidFill>
                  <a:schemeClr val="tx1"/>
                </a:solidFill>
                <a:latin typeface="Arial" charset="0"/>
                <a:ea typeface="ＭＳ Ｐゴシック" charset="0"/>
              </a:defRPr>
            </a:lvl8pPr>
            <a:lvl9pPr marL="3703638" defTabSz="42799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dirty="0">
                <a:solidFill>
                  <a:schemeClr val="bg1"/>
                </a:solidFill>
                <a:latin typeface="Candara" pitchFamily="34" charset="0"/>
              </a:rPr>
              <a:t>Performance of the CHROMA Focal Plane Array: A Variable-Format, Low-Noise Detector Designed for Imaging Spectroscopy</a:t>
            </a:r>
          </a:p>
        </p:txBody>
      </p:sp>
      <p:sp>
        <p:nvSpPr>
          <p:cNvPr id="8" name="Text Box 258"/>
          <p:cNvSpPr txBox="1">
            <a:spLocks noChangeArrowheads="1"/>
          </p:cNvSpPr>
          <p:nvPr/>
        </p:nvSpPr>
        <p:spPr bwMode="auto">
          <a:xfrm>
            <a:off x="1296768" y="5384885"/>
            <a:ext cx="6628319" cy="108722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1348" tIns="50674" rIns="101348" bIns="50674">
            <a:spAutoFit/>
          </a:bodyPr>
          <a:lstStyle>
            <a:lvl1pPr defTabSz="4279900">
              <a:defRPr sz="2400">
                <a:solidFill>
                  <a:schemeClr val="tx1"/>
                </a:solidFill>
                <a:latin typeface="Arial" charset="0"/>
                <a:ea typeface="ＭＳ Ｐゴシック" charset="0"/>
                <a:cs typeface="ＭＳ Ｐゴシック" charset="0"/>
              </a:defRPr>
            </a:lvl1pPr>
            <a:lvl2pPr marL="468313" defTabSz="4279900">
              <a:defRPr sz="2400">
                <a:solidFill>
                  <a:schemeClr val="tx1"/>
                </a:solidFill>
                <a:latin typeface="Arial" charset="0"/>
                <a:ea typeface="ＭＳ Ｐゴシック" charset="0"/>
              </a:defRPr>
            </a:lvl2pPr>
            <a:lvl3pPr marL="936625" defTabSz="4279900">
              <a:defRPr sz="2400">
                <a:solidFill>
                  <a:schemeClr val="tx1"/>
                </a:solidFill>
                <a:latin typeface="Arial" charset="0"/>
                <a:ea typeface="ＭＳ Ｐゴシック" charset="0"/>
              </a:defRPr>
            </a:lvl3pPr>
            <a:lvl4pPr marL="1406525" defTabSz="4279900">
              <a:defRPr sz="2400">
                <a:solidFill>
                  <a:schemeClr val="tx1"/>
                </a:solidFill>
                <a:latin typeface="Arial" charset="0"/>
                <a:ea typeface="ＭＳ Ｐゴシック" charset="0"/>
              </a:defRPr>
            </a:lvl4pPr>
            <a:lvl5pPr marL="1874838" defTabSz="4279900">
              <a:defRPr sz="2400">
                <a:solidFill>
                  <a:schemeClr val="tx1"/>
                </a:solidFill>
                <a:latin typeface="Arial" charset="0"/>
                <a:ea typeface="ＭＳ Ｐゴシック" charset="0"/>
              </a:defRPr>
            </a:lvl5pPr>
            <a:lvl6pPr marL="2332038" defTabSz="4279900" eaLnBrk="0" fontAlgn="base" hangingPunct="0">
              <a:spcBef>
                <a:spcPct val="0"/>
              </a:spcBef>
              <a:spcAft>
                <a:spcPct val="0"/>
              </a:spcAft>
              <a:defRPr sz="2400">
                <a:solidFill>
                  <a:schemeClr val="tx1"/>
                </a:solidFill>
                <a:latin typeface="Arial" charset="0"/>
                <a:ea typeface="ＭＳ Ｐゴシック" charset="0"/>
              </a:defRPr>
            </a:lvl6pPr>
            <a:lvl7pPr marL="2789238" defTabSz="4279900" eaLnBrk="0" fontAlgn="base" hangingPunct="0">
              <a:spcBef>
                <a:spcPct val="0"/>
              </a:spcBef>
              <a:spcAft>
                <a:spcPct val="0"/>
              </a:spcAft>
              <a:defRPr sz="2400">
                <a:solidFill>
                  <a:schemeClr val="tx1"/>
                </a:solidFill>
                <a:latin typeface="Arial" charset="0"/>
                <a:ea typeface="ＭＳ Ｐゴシック" charset="0"/>
              </a:defRPr>
            </a:lvl7pPr>
            <a:lvl8pPr marL="3246438" defTabSz="4279900" eaLnBrk="0" fontAlgn="base" hangingPunct="0">
              <a:spcBef>
                <a:spcPct val="0"/>
              </a:spcBef>
              <a:spcAft>
                <a:spcPct val="0"/>
              </a:spcAft>
              <a:defRPr sz="2400">
                <a:solidFill>
                  <a:schemeClr val="tx1"/>
                </a:solidFill>
                <a:latin typeface="Arial" charset="0"/>
                <a:ea typeface="ＭＳ Ｐゴシック" charset="0"/>
              </a:defRPr>
            </a:lvl8pPr>
            <a:lvl9pPr marL="3703638" defTabSz="42799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600" dirty="0">
                <a:solidFill>
                  <a:schemeClr val="bg1"/>
                </a:solidFill>
                <a:latin typeface="Candara" pitchFamily="34" charset="0"/>
              </a:rPr>
              <a:t>Richard T. Demers, Robert Bailey, James W. Beletic, Steve Bernd, Sidharth Bhargava, Donald Cooper, Jason Herring, Paul Kobrin, Donald Lee, Jianmei Pan, Anders Petersen, Eric Piquette, Brian Starr, Matthew Yamamoto, Majid Zandian</a:t>
            </a:r>
          </a:p>
        </p:txBody>
      </p:sp>
      <p:pic>
        <p:nvPicPr>
          <p:cNvPr id="10" name="Picture 3" descr="G:\Shared\MUSES\- Proposals - 68483(MUSES)-68502(XR-75)\68502 - XR-75\Proposal\Technical Volume\FPE\IMG_1015_lores (640x4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29" t="10620" r="6336" b="13775"/>
          <a:stretch/>
        </p:blipFill>
        <p:spPr bwMode="auto">
          <a:xfrm>
            <a:off x="588226" y="2666693"/>
            <a:ext cx="1952878" cy="1126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5782" y="4153185"/>
            <a:ext cx="1852528" cy="890949"/>
          </a:xfrm>
          <a:prstGeom prst="rect">
            <a:avLst/>
          </a:prstGeom>
          <a:noFill/>
          <a:ln>
            <a:noFill/>
          </a:ln>
          <a:effectLst>
            <a:outerShdw dist="35921" dir="2700000" algn="ctr" rotWithShape="0">
              <a:schemeClr val="tx1">
                <a:lumMod val="85000"/>
                <a:lumOff val="15000"/>
                <a:alpha val="34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0248" y="2666693"/>
            <a:ext cx="1594818" cy="42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E:\_01-whit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585" t="10141" r="7795" b="8733"/>
          <a:stretch/>
        </p:blipFill>
        <p:spPr bwMode="auto">
          <a:xfrm>
            <a:off x="2909008" y="2616384"/>
            <a:ext cx="3338155" cy="24277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5157" y="1700955"/>
            <a:ext cx="783965" cy="69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204717" y="747121"/>
            <a:ext cx="8652679" cy="187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342900" algn="l"/>
              </a:tabLst>
              <a:defRPr sz="1200" b="1">
                <a:solidFill>
                  <a:schemeClr val="tx1"/>
                </a:solidFill>
                <a:latin typeface="Arial Narrow" pitchFamily="34" charset="0"/>
                <a:ea typeface="ＭＳ Ｐゴシック" pitchFamily="34" charset="-128"/>
              </a:defRPr>
            </a:lvl1pPr>
            <a:lvl2pPr marL="628650" indent="-227013">
              <a:tabLst>
                <a:tab pos="342900" algn="l"/>
              </a:tabLst>
              <a:defRPr sz="1200" b="1">
                <a:solidFill>
                  <a:schemeClr val="tx1"/>
                </a:solidFill>
                <a:latin typeface="Arial Narrow" pitchFamily="34" charset="0"/>
                <a:ea typeface="ＭＳ Ｐゴシック" pitchFamily="34" charset="-128"/>
              </a:defRPr>
            </a:lvl2pPr>
            <a:lvl3pPr marL="1143000" indent="-228600">
              <a:tabLst>
                <a:tab pos="342900" algn="l"/>
              </a:tabLst>
              <a:defRPr sz="1200" b="1">
                <a:solidFill>
                  <a:schemeClr val="tx1"/>
                </a:solidFill>
                <a:latin typeface="Arial Narrow" pitchFamily="34" charset="0"/>
                <a:ea typeface="ＭＳ Ｐゴシック" pitchFamily="34" charset="-128"/>
              </a:defRPr>
            </a:lvl3pPr>
            <a:lvl4pPr marL="1600200" indent="-228600">
              <a:tabLst>
                <a:tab pos="342900" algn="l"/>
              </a:tabLst>
              <a:defRPr sz="1200" b="1">
                <a:solidFill>
                  <a:schemeClr val="tx1"/>
                </a:solidFill>
                <a:latin typeface="Arial Narrow" pitchFamily="34" charset="0"/>
                <a:ea typeface="ＭＳ Ｐゴシック" pitchFamily="34" charset="-128"/>
              </a:defRPr>
            </a:lvl4pPr>
            <a:lvl5pPr marL="2057400" indent="-228600">
              <a:tabLst>
                <a:tab pos="342900" algn="l"/>
              </a:tabLst>
              <a:defRPr sz="1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tabLst>
                <a:tab pos="342900" algn="l"/>
              </a:tabLst>
              <a:defRPr sz="1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tabLst>
                <a:tab pos="342900" algn="l"/>
              </a:tabLst>
              <a:defRPr sz="1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tabLst>
                <a:tab pos="342900" algn="l"/>
              </a:tabLst>
              <a:defRPr sz="1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tabLst>
                <a:tab pos="342900" algn="l"/>
              </a:tabLst>
              <a:defRPr sz="1200" b="1">
                <a:solidFill>
                  <a:schemeClr val="tx1"/>
                </a:solidFill>
                <a:latin typeface="Arial Narrow" pitchFamily="34" charset="0"/>
                <a:ea typeface="ＭＳ Ｐゴシック" pitchFamily="34" charset="-128"/>
              </a:defRPr>
            </a:lvl9pPr>
          </a:lstStyle>
          <a:p>
            <a:pPr marL="0" indent="0">
              <a:lnSpc>
                <a:spcPts val="2600"/>
              </a:lnSpc>
              <a:spcBef>
                <a:spcPct val="10000"/>
              </a:spcBef>
            </a:pPr>
            <a:r>
              <a:rPr lang="en-US" sz="1800" dirty="0" smtClean="0">
                <a:solidFill>
                  <a:srgbClr val="1B75BC"/>
                </a:solidFill>
                <a:latin typeface="Candara" pitchFamily="34" charset="0"/>
              </a:rPr>
              <a:t>Designed for ground-based, airborne and space-based VIS-SWIR imaging spectroscopy</a:t>
            </a:r>
          </a:p>
          <a:p>
            <a:pPr marL="0" indent="0">
              <a:lnSpc>
                <a:spcPts val="2600"/>
              </a:lnSpc>
              <a:spcBef>
                <a:spcPct val="10000"/>
              </a:spcBef>
            </a:pPr>
            <a:endParaRPr lang="en-US" sz="1800" dirty="0">
              <a:solidFill>
                <a:srgbClr val="1B75BC"/>
              </a:solidFill>
              <a:latin typeface="Candara" pitchFamily="34" charset="0"/>
            </a:endParaRPr>
          </a:p>
          <a:p>
            <a:pPr marL="0" indent="0">
              <a:lnSpc>
                <a:spcPts val="2600"/>
              </a:lnSpc>
              <a:spcBef>
                <a:spcPct val="10000"/>
              </a:spcBef>
            </a:pPr>
            <a:r>
              <a:rPr lang="en-US" sz="1800" dirty="0" smtClean="0">
                <a:solidFill>
                  <a:srgbClr val="1B75BC"/>
                </a:solidFill>
                <a:latin typeface="Candara" pitchFamily="34" charset="0"/>
              </a:rPr>
              <a:t>Integrated in the </a:t>
            </a:r>
            <a:r>
              <a:rPr lang="en-US" sz="1800" dirty="0" err="1" smtClean="0">
                <a:solidFill>
                  <a:srgbClr val="1B75BC"/>
                </a:solidFill>
                <a:latin typeface="Candara" pitchFamily="34" charset="0"/>
              </a:rPr>
              <a:t>HySICS</a:t>
            </a:r>
            <a:r>
              <a:rPr lang="en-US" sz="1800" dirty="0" smtClean="0">
                <a:solidFill>
                  <a:srgbClr val="1B75BC"/>
                </a:solidFill>
                <a:latin typeface="Candara" pitchFamily="34" charset="0"/>
              </a:rPr>
              <a:t> instrument to </a:t>
            </a:r>
            <a:r>
              <a:rPr lang="en-US" sz="1800" dirty="0">
                <a:solidFill>
                  <a:srgbClr val="1B75BC"/>
                </a:solidFill>
                <a:latin typeface="Candara" pitchFamily="34" charset="0"/>
              </a:rPr>
              <a:t>be </a:t>
            </a:r>
            <a:r>
              <a:rPr lang="en-US" sz="1800" dirty="0" smtClean="0">
                <a:solidFill>
                  <a:srgbClr val="1B75BC"/>
                </a:solidFill>
                <a:latin typeface="Candara" pitchFamily="34" charset="0"/>
              </a:rPr>
              <a:t>launched on </a:t>
            </a:r>
            <a:r>
              <a:rPr lang="en-US" sz="1800" dirty="0">
                <a:solidFill>
                  <a:srgbClr val="1B75BC"/>
                </a:solidFill>
                <a:latin typeface="Candara" pitchFamily="34" charset="0"/>
              </a:rPr>
              <a:t>a </a:t>
            </a:r>
            <a:r>
              <a:rPr lang="en-US" sz="1800" dirty="0" smtClean="0">
                <a:solidFill>
                  <a:srgbClr val="1B75BC"/>
                </a:solidFill>
                <a:latin typeface="Candara" pitchFamily="34" charset="0"/>
              </a:rPr>
              <a:t>balloon in October 2013</a:t>
            </a:r>
            <a:endParaRPr lang="en-US" sz="1800" dirty="0">
              <a:solidFill>
                <a:srgbClr val="1B75BC"/>
              </a:solidFill>
              <a:latin typeface="Candara" pitchFamily="34" charset="0"/>
            </a:endParaRPr>
          </a:p>
          <a:p>
            <a:pPr marL="0" indent="0">
              <a:lnSpc>
                <a:spcPts val="2600"/>
              </a:lnSpc>
              <a:spcBef>
                <a:spcPct val="10000"/>
              </a:spcBef>
            </a:pPr>
            <a:endParaRPr lang="en-US" sz="1800" dirty="0" smtClean="0">
              <a:solidFill>
                <a:srgbClr val="1B75BC"/>
              </a:solidFill>
              <a:latin typeface="Candara" pitchFamily="34" charset="0"/>
            </a:endParaRPr>
          </a:p>
          <a:p>
            <a:pPr marL="0" indent="0">
              <a:lnSpc>
                <a:spcPts val="2600"/>
              </a:lnSpc>
              <a:spcBef>
                <a:spcPct val="10000"/>
              </a:spcBef>
            </a:pPr>
            <a:r>
              <a:rPr lang="en-US" sz="1800" dirty="0" smtClean="0">
                <a:solidFill>
                  <a:srgbClr val="1B75BC"/>
                </a:solidFill>
                <a:latin typeface="Candara" pitchFamily="34" charset="0"/>
              </a:rPr>
              <a:t>Will be integrated into an airborne imaging spectrometer in 2014</a:t>
            </a:r>
          </a:p>
        </p:txBody>
      </p:sp>
      <p:sp>
        <p:nvSpPr>
          <p:cNvPr id="3074" name="Rectangle 16"/>
          <p:cNvSpPr>
            <a:spLocks noGrp="1" noChangeArrowheads="1"/>
          </p:cNvSpPr>
          <p:nvPr>
            <p:ph type="sldNum" sz="quarter" idx="10"/>
          </p:nvPr>
        </p:nvSpPr>
        <p:spPr>
          <a:noFill/>
        </p:spPr>
        <p:txBody>
          <a:bodyPr/>
          <a:lstStyle>
            <a:lvl1pPr>
              <a:defRPr sz="1200" b="1">
                <a:solidFill>
                  <a:schemeClr val="tx1"/>
                </a:solidFill>
                <a:latin typeface="Arial Narrow" pitchFamily="34" charset="0"/>
                <a:ea typeface="ＭＳ Ｐゴシック" pitchFamily="34" charset="-128"/>
              </a:defRPr>
            </a:lvl1pPr>
            <a:lvl2pPr marL="742950" indent="-285750">
              <a:defRPr sz="1200" b="1">
                <a:solidFill>
                  <a:schemeClr val="tx1"/>
                </a:solidFill>
                <a:latin typeface="Arial Narrow" pitchFamily="34" charset="0"/>
                <a:ea typeface="ＭＳ Ｐゴシック" pitchFamily="34" charset="-128"/>
              </a:defRPr>
            </a:lvl2pPr>
            <a:lvl3pPr marL="1143000" indent="-228600">
              <a:defRPr sz="1200" b="1">
                <a:solidFill>
                  <a:schemeClr val="tx1"/>
                </a:solidFill>
                <a:latin typeface="Arial Narrow" pitchFamily="34" charset="0"/>
                <a:ea typeface="ＭＳ Ｐゴシック" pitchFamily="34" charset="-128"/>
              </a:defRPr>
            </a:lvl3pPr>
            <a:lvl4pPr marL="1600200" indent="-228600">
              <a:defRPr sz="1200" b="1">
                <a:solidFill>
                  <a:schemeClr val="tx1"/>
                </a:solidFill>
                <a:latin typeface="Arial Narrow" pitchFamily="34" charset="0"/>
                <a:ea typeface="ＭＳ Ｐゴシック" pitchFamily="34" charset="-128"/>
              </a:defRPr>
            </a:lvl4pPr>
            <a:lvl5pPr marL="2057400" indent="-228600">
              <a:defRPr sz="1200" b="1">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Narrow" pitchFamily="34" charset="0"/>
                <a:ea typeface="ＭＳ Ｐゴシック" pitchFamily="34" charset="-128"/>
              </a:defRPr>
            </a:lvl9pPr>
          </a:lstStyle>
          <a:p>
            <a:fld id="{33182B91-A8C8-4353-9550-E699B960BF17}" type="slidenum">
              <a:rPr lang="en-US" sz="1400" smtClean="0"/>
              <a:pPr/>
              <a:t>2</a:t>
            </a:fld>
            <a:endParaRPr lang="en-US" sz="140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038" y="4965491"/>
            <a:ext cx="6863437" cy="133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7737" y="1867803"/>
            <a:ext cx="8953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txBox="1">
            <a:spLocks noChangeArrowheads="1"/>
          </p:cNvSpPr>
          <p:nvPr/>
        </p:nvSpPr>
        <p:spPr bwMode="auto">
          <a:xfrm>
            <a:off x="204717" y="116162"/>
            <a:ext cx="877551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1B75BC"/>
                </a:solidFill>
                <a:latin typeface="Candara" pitchFamily="34" charset="0"/>
                <a:ea typeface="+mj-ea"/>
                <a:cs typeface="+mj-cs"/>
              </a:defRPr>
            </a:lvl1pPr>
            <a:lvl2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2pPr>
            <a:lvl3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3pPr>
            <a:lvl4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4pPr>
            <a:lvl5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5pPr>
            <a:lvl6pPr marL="457200" algn="l" rtl="0" fontAlgn="base">
              <a:spcBef>
                <a:spcPct val="0"/>
              </a:spcBef>
              <a:spcAft>
                <a:spcPct val="0"/>
              </a:spcAft>
              <a:defRPr sz="2800">
                <a:solidFill>
                  <a:srgbClr val="0A57A5"/>
                </a:solidFill>
                <a:latin typeface="Impact" pitchFamily="34" charset="0"/>
                <a:ea typeface="ＭＳ Ｐゴシック" pitchFamily="-96" charset="-128"/>
              </a:defRPr>
            </a:lvl6pPr>
            <a:lvl7pPr marL="914400" algn="l" rtl="0" fontAlgn="base">
              <a:spcBef>
                <a:spcPct val="0"/>
              </a:spcBef>
              <a:spcAft>
                <a:spcPct val="0"/>
              </a:spcAft>
              <a:defRPr sz="2800">
                <a:solidFill>
                  <a:srgbClr val="0A57A5"/>
                </a:solidFill>
                <a:latin typeface="Impact" pitchFamily="34" charset="0"/>
                <a:ea typeface="ＭＳ Ｐゴシック" pitchFamily="-96" charset="-128"/>
              </a:defRPr>
            </a:lvl7pPr>
            <a:lvl8pPr marL="1371600" algn="l" rtl="0" fontAlgn="base">
              <a:spcBef>
                <a:spcPct val="0"/>
              </a:spcBef>
              <a:spcAft>
                <a:spcPct val="0"/>
              </a:spcAft>
              <a:defRPr sz="2800">
                <a:solidFill>
                  <a:srgbClr val="0A57A5"/>
                </a:solidFill>
                <a:latin typeface="Impact" pitchFamily="34" charset="0"/>
                <a:ea typeface="ＭＳ Ｐゴシック" pitchFamily="-96" charset="-128"/>
              </a:defRPr>
            </a:lvl8pPr>
            <a:lvl9pPr marL="1828800" algn="l" rtl="0" fontAlgn="base">
              <a:spcBef>
                <a:spcPct val="0"/>
              </a:spcBef>
              <a:spcAft>
                <a:spcPct val="0"/>
              </a:spcAft>
              <a:defRPr sz="2800">
                <a:solidFill>
                  <a:srgbClr val="0A57A5"/>
                </a:solidFill>
                <a:latin typeface="Impact" pitchFamily="34" charset="0"/>
                <a:ea typeface="ＭＳ Ｐゴシック" pitchFamily="-96" charset="-128"/>
              </a:defRPr>
            </a:lvl9pPr>
          </a:lstStyle>
          <a:p>
            <a:pPr algn="ctr" eaLnBrk="1" hangingPunct="1"/>
            <a:r>
              <a:rPr lang="en-US" sz="2000" b="1" u="sng" kern="0" dirty="0" smtClean="0">
                <a:effectLst>
                  <a:outerShdw blurRad="38100" dist="38100" dir="2700000" algn="tl">
                    <a:srgbClr val="000000">
                      <a:alpha val="43137"/>
                    </a:srgbClr>
                  </a:outerShdw>
                </a:effectLst>
                <a:uFill>
                  <a:solidFill>
                    <a:srgbClr val="0A57A5"/>
                  </a:solidFill>
                </a:uFill>
              </a:rPr>
              <a:t>C</a:t>
            </a:r>
            <a:r>
              <a:rPr lang="en-US" sz="2000" b="1" kern="0" dirty="0" smtClean="0">
                <a:effectLst>
                  <a:outerShdw blurRad="38100" dist="38100" dir="2700000" algn="tl">
                    <a:srgbClr val="000000">
                      <a:alpha val="43137"/>
                    </a:srgbClr>
                  </a:outerShdw>
                </a:effectLst>
                <a:uFill>
                  <a:solidFill>
                    <a:srgbClr val="0A57A5"/>
                  </a:solidFill>
                </a:uFill>
              </a:rPr>
              <a:t>ONFIGURABLE </a:t>
            </a:r>
            <a:r>
              <a:rPr lang="en-US" sz="2000" b="1" u="sng" kern="0" dirty="0" smtClean="0">
                <a:effectLst>
                  <a:outerShdw blurRad="38100" dist="38100" dir="2700000" algn="tl">
                    <a:srgbClr val="000000">
                      <a:alpha val="43137"/>
                    </a:srgbClr>
                  </a:outerShdw>
                </a:effectLst>
                <a:uFill>
                  <a:solidFill>
                    <a:srgbClr val="0A57A5"/>
                  </a:solidFill>
                </a:uFill>
              </a:rPr>
              <a:t>H</a:t>
            </a:r>
            <a:r>
              <a:rPr lang="en-US" sz="2000" b="1" kern="0" dirty="0" smtClean="0">
                <a:effectLst>
                  <a:outerShdw blurRad="38100" dist="38100" dir="2700000" algn="tl">
                    <a:srgbClr val="000000">
                      <a:alpha val="43137"/>
                    </a:srgbClr>
                  </a:outerShdw>
                </a:effectLst>
                <a:uFill>
                  <a:solidFill>
                    <a:srgbClr val="0A57A5"/>
                  </a:solidFill>
                </a:uFill>
              </a:rPr>
              <a:t>YPERSPECTRAL </a:t>
            </a:r>
            <a:r>
              <a:rPr lang="en-US" sz="2000" b="1" u="sng" kern="0" dirty="0" smtClean="0">
                <a:effectLst>
                  <a:outerShdw blurRad="38100" dist="38100" dir="2700000" algn="tl">
                    <a:srgbClr val="000000">
                      <a:alpha val="43137"/>
                    </a:srgbClr>
                  </a:outerShdw>
                </a:effectLst>
                <a:uFill>
                  <a:solidFill>
                    <a:srgbClr val="0A57A5"/>
                  </a:solidFill>
                </a:uFill>
              </a:rPr>
              <a:t>R</a:t>
            </a:r>
            <a:r>
              <a:rPr lang="en-US" sz="2000" b="1" kern="0" dirty="0" smtClean="0">
                <a:effectLst>
                  <a:outerShdw blurRad="38100" dist="38100" dir="2700000" algn="tl">
                    <a:srgbClr val="000000">
                      <a:alpha val="43137"/>
                    </a:srgbClr>
                  </a:outerShdw>
                </a:effectLst>
                <a:uFill>
                  <a:solidFill>
                    <a:srgbClr val="0A57A5"/>
                  </a:solidFill>
                </a:uFill>
              </a:rPr>
              <a:t>EAD</a:t>
            </a:r>
            <a:r>
              <a:rPr lang="en-US" sz="2000" b="1" u="sng" kern="0" dirty="0" smtClean="0">
                <a:effectLst>
                  <a:outerShdw blurRad="38100" dist="38100" dir="2700000" algn="tl">
                    <a:srgbClr val="000000">
                      <a:alpha val="43137"/>
                    </a:srgbClr>
                  </a:outerShdw>
                </a:effectLst>
                <a:uFill>
                  <a:solidFill>
                    <a:srgbClr val="0A57A5"/>
                  </a:solidFill>
                </a:uFill>
              </a:rPr>
              <a:t>O</a:t>
            </a:r>
            <a:r>
              <a:rPr lang="en-US" sz="2000" b="1" kern="0" dirty="0" smtClean="0">
                <a:effectLst>
                  <a:outerShdw blurRad="38100" dist="38100" dir="2700000" algn="tl">
                    <a:srgbClr val="000000">
                      <a:alpha val="43137"/>
                    </a:srgbClr>
                  </a:outerShdw>
                </a:effectLst>
                <a:uFill>
                  <a:solidFill>
                    <a:srgbClr val="0A57A5"/>
                  </a:solidFill>
                </a:uFill>
              </a:rPr>
              <a:t>UT FOR </a:t>
            </a:r>
            <a:r>
              <a:rPr lang="en-US" sz="2000" b="1" u="sng" kern="0" dirty="0" smtClean="0">
                <a:effectLst>
                  <a:outerShdw blurRad="38100" dist="38100" dir="2700000" algn="tl">
                    <a:srgbClr val="000000">
                      <a:alpha val="43137"/>
                    </a:srgbClr>
                  </a:outerShdw>
                </a:effectLst>
                <a:uFill>
                  <a:solidFill>
                    <a:srgbClr val="0A57A5"/>
                  </a:solidFill>
                </a:uFill>
              </a:rPr>
              <a:t>M</a:t>
            </a:r>
            <a:r>
              <a:rPr lang="en-US" sz="2000" b="1" kern="0" dirty="0" smtClean="0">
                <a:effectLst>
                  <a:outerShdw blurRad="38100" dist="38100" dir="2700000" algn="tl">
                    <a:srgbClr val="000000">
                      <a:alpha val="43137"/>
                    </a:srgbClr>
                  </a:outerShdw>
                </a:effectLst>
                <a:uFill>
                  <a:solidFill>
                    <a:srgbClr val="0A57A5"/>
                  </a:solidFill>
                </a:uFill>
              </a:rPr>
              <a:t>ULTIPLE </a:t>
            </a:r>
            <a:r>
              <a:rPr lang="en-US" sz="2000" b="1" u="sng" kern="0" dirty="0" smtClean="0">
                <a:effectLst>
                  <a:outerShdw blurRad="38100" dist="38100" dir="2700000" algn="tl">
                    <a:srgbClr val="000000">
                      <a:alpha val="43137"/>
                    </a:srgbClr>
                  </a:outerShdw>
                </a:effectLst>
                <a:uFill>
                  <a:solidFill>
                    <a:srgbClr val="0A57A5"/>
                  </a:solidFill>
                </a:uFill>
              </a:rPr>
              <a:t>A</a:t>
            </a:r>
            <a:r>
              <a:rPr lang="en-US" sz="2000" b="1" kern="0" dirty="0" smtClean="0">
                <a:effectLst>
                  <a:outerShdw blurRad="38100" dist="38100" dir="2700000" algn="tl">
                    <a:srgbClr val="000000">
                      <a:alpha val="43137"/>
                    </a:srgbClr>
                  </a:outerShdw>
                </a:effectLst>
                <a:uFill>
                  <a:solidFill>
                    <a:srgbClr val="0A57A5"/>
                  </a:solidFill>
                </a:uFill>
              </a:rPr>
              <a:t>PPLICATIONS</a:t>
            </a: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136" y="2846888"/>
            <a:ext cx="2411987" cy="189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34" b="3726"/>
          <a:stretch/>
        </p:blipFill>
        <p:spPr bwMode="auto">
          <a:xfrm>
            <a:off x="5851759" y="2771838"/>
            <a:ext cx="2756580" cy="205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3910"/>
          <a:stretch/>
        </p:blipFill>
        <p:spPr bwMode="auto">
          <a:xfrm>
            <a:off x="6454325" y="3825931"/>
            <a:ext cx="1775680" cy="73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6"/>
          <p:cNvSpPr txBox="1">
            <a:spLocks noChangeArrowheads="1"/>
          </p:cNvSpPr>
          <p:nvPr/>
        </p:nvSpPr>
        <p:spPr bwMode="auto">
          <a:xfrm>
            <a:off x="204717" y="3403504"/>
            <a:ext cx="150158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1B75BC"/>
                </a:solidFill>
                <a:latin typeface="Candara" pitchFamily="34" charset="0"/>
                <a:ea typeface="+mj-ea"/>
                <a:cs typeface="+mj-cs"/>
              </a:defRPr>
            </a:lvl1pPr>
            <a:lvl2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2pPr>
            <a:lvl3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3pPr>
            <a:lvl4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4pPr>
            <a:lvl5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5pPr>
            <a:lvl6pPr marL="457200" algn="l" rtl="0" fontAlgn="base">
              <a:spcBef>
                <a:spcPct val="0"/>
              </a:spcBef>
              <a:spcAft>
                <a:spcPct val="0"/>
              </a:spcAft>
              <a:defRPr sz="2800">
                <a:solidFill>
                  <a:srgbClr val="0A57A5"/>
                </a:solidFill>
                <a:latin typeface="Impact" pitchFamily="34" charset="0"/>
                <a:ea typeface="ＭＳ Ｐゴシック" pitchFamily="-96" charset="-128"/>
              </a:defRPr>
            </a:lvl6pPr>
            <a:lvl7pPr marL="914400" algn="l" rtl="0" fontAlgn="base">
              <a:spcBef>
                <a:spcPct val="0"/>
              </a:spcBef>
              <a:spcAft>
                <a:spcPct val="0"/>
              </a:spcAft>
              <a:defRPr sz="2800">
                <a:solidFill>
                  <a:srgbClr val="0A57A5"/>
                </a:solidFill>
                <a:latin typeface="Impact" pitchFamily="34" charset="0"/>
                <a:ea typeface="ＭＳ Ｐゴシック" pitchFamily="-96" charset="-128"/>
              </a:defRPr>
            </a:lvl7pPr>
            <a:lvl8pPr marL="1371600" algn="l" rtl="0" fontAlgn="base">
              <a:spcBef>
                <a:spcPct val="0"/>
              </a:spcBef>
              <a:spcAft>
                <a:spcPct val="0"/>
              </a:spcAft>
              <a:defRPr sz="2800">
                <a:solidFill>
                  <a:srgbClr val="0A57A5"/>
                </a:solidFill>
                <a:latin typeface="Impact" pitchFamily="34" charset="0"/>
                <a:ea typeface="ＭＳ Ｐゴシック" pitchFamily="-96" charset="-128"/>
              </a:defRPr>
            </a:lvl8pPr>
            <a:lvl9pPr marL="1828800" algn="l" rtl="0" fontAlgn="base">
              <a:spcBef>
                <a:spcPct val="0"/>
              </a:spcBef>
              <a:spcAft>
                <a:spcPct val="0"/>
              </a:spcAft>
              <a:defRPr sz="2800">
                <a:solidFill>
                  <a:srgbClr val="0A57A5"/>
                </a:solidFill>
                <a:latin typeface="Impact" pitchFamily="34" charset="0"/>
                <a:ea typeface="ＭＳ Ｐゴシック" pitchFamily="-96" charset="-128"/>
              </a:defRPr>
            </a:lvl9pPr>
          </a:lstStyle>
          <a:p>
            <a:pPr algn="ctr" eaLnBrk="1" hangingPunct="1"/>
            <a:r>
              <a:rPr lang="en-US" sz="2000" kern="0" dirty="0" smtClean="0">
                <a:effectLst>
                  <a:outerShdw blurRad="38100" dist="38100" dir="2700000" algn="tl">
                    <a:srgbClr val="000000">
                      <a:alpha val="43137"/>
                    </a:srgbClr>
                  </a:outerShdw>
                </a:effectLst>
                <a:uFill>
                  <a:solidFill>
                    <a:srgbClr val="0A57A5"/>
                  </a:solidFill>
                </a:uFill>
              </a:rPr>
              <a:t>DARK CURRENT</a:t>
            </a:r>
            <a:endParaRPr lang="en-US" sz="2000" b="1" kern="0" dirty="0" smtClean="0">
              <a:effectLst>
                <a:outerShdw blurRad="38100" dist="38100" dir="2700000" algn="tl">
                  <a:srgbClr val="000000">
                    <a:alpha val="43137"/>
                  </a:srgbClr>
                </a:outerShdw>
              </a:effectLst>
              <a:uFill>
                <a:solidFill>
                  <a:srgbClr val="0A57A5"/>
                </a:solidFill>
              </a:uFill>
            </a:endParaRPr>
          </a:p>
        </p:txBody>
      </p:sp>
      <p:sp>
        <p:nvSpPr>
          <p:cNvPr id="16" name="Rectangle 6"/>
          <p:cNvSpPr txBox="1">
            <a:spLocks noChangeArrowheads="1"/>
          </p:cNvSpPr>
          <p:nvPr/>
        </p:nvSpPr>
        <p:spPr bwMode="auto">
          <a:xfrm>
            <a:off x="4363818" y="3405048"/>
            <a:ext cx="150158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aseline="0">
                <a:solidFill>
                  <a:srgbClr val="1B75BC"/>
                </a:solidFill>
                <a:latin typeface="Candara" pitchFamily="34" charset="0"/>
                <a:ea typeface="+mj-ea"/>
                <a:cs typeface="+mj-cs"/>
              </a:defRPr>
            </a:lvl1pPr>
            <a:lvl2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2pPr>
            <a:lvl3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3pPr>
            <a:lvl4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4pPr>
            <a:lvl5pPr algn="l" rtl="0" eaLnBrk="0" fontAlgn="base" hangingPunct="0">
              <a:spcBef>
                <a:spcPct val="0"/>
              </a:spcBef>
              <a:spcAft>
                <a:spcPct val="0"/>
              </a:spcAft>
              <a:defRPr sz="2800">
                <a:solidFill>
                  <a:srgbClr val="0A57A5"/>
                </a:solidFill>
                <a:latin typeface="Arial" pitchFamily="34" charset="0"/>
                <a:ea typeface="ＭＳ Ｐゴシック" pitchFamily="-96" charset="-128"/>
              </a:defRPr>
            </a:lvl5pPr>
            <a:lvl6pPr marL="457200" algn="l" rtl="0" fontAlgn="base">
              <a:spcBef>
                <a:spcPct val="0"/>
              </a:spcBef>
              <a:spcAft>
                <a:spcPct val="0"/>
              </a:spcAft>
              <a:defRPr sz="2800">
                <a:solidFill>
                  <a:srgbClr val="0A57A5"/>
                </a:solidFill>
                <a:latin typeface="Impact" pitchFamily="34" charset="0"/>
                <a:ea typeface="ＭＳ Ｐゴシック" pitchFamily="-96" charset="-128"/>
              </a:defRPr>
            </a:lvl6pPr>
            <a:lvl7pPr marL="914400" algn="l" rtl="0" fontAlgn="base">
              <a:spcBef>
                <a:spcPct val="0"/>
              </a:spcBef>
              <a:spcAft>
                <a:spcPct val="0"/>
              </a:spcAft>
              <a:defRPr sz="2800">
                <a:solidFill>
                  <a:srgbClr val="0A57A5"/>
                </a:solidFill>
                <a:latin typeface="Impact" pitchFamily="34" charset="0"/>
                <a:ea typeface="ＭＳ Ｐゴシック" pitchFamily="-96" charset="-128"/>
              </a:defRPr>
            </a:lvl7pPr>
            <a:lvl8pPr marL="1371600" algn="l" rtl="0" fontAlgn="base">
              <a:spcBef>
                <a:spcPct val="0"/>
              </a:spcBef>
              <a:spcAft>
                <a:spcPct val="0"/>
              </a:spcAft>
              <a:defRPr sz="2800">
                <a:solidFill>
                  <a:srgbClr val="0A57A5"/>
                </a:solidFill>
                <a:latin typeface="Impact" pitchFamily="34" charset="0"/>
                <a:ea typeface="ＭＳ Ｐゴシック" pitchFamily="-96" charset="-128"/>
              </a:defRPr>
            </a:lvl8pPr>
            <a:lvl9pPr marL="1828800" algn="l" rtl="0" fontAlgn="base">
              <a:spcBef>
                <a:spcPct val="0"/>
              </a:spcBef>
              <a:spcAft>
                <a:spcPct val="0"/>
              </a:spcAft>
              <a:defRPr sz="2800">
                <a:solidFill>
                  <a:srgbClr val="0A57A5"/>
                </a:solidFill>
                <a:latin typeface="Impact" pitchFamily="34" charset="0"/>
                <a:ea typeface="ＭＳ Ｐゴシック" pitchFamily="-96" charset="-128"/>
              </a:defRPr>
            </a:lvl9pPr>
          </a:lstStyle>
          <a:p>
            <a:pPr algn="ctr" eaLnBrk="1" hangingPunct="1"/>
            <a:r>
              <a:rPr lang="en-US" sz="2000" kern="0" dirty="0" smtClean="0">
                <a:solidFill>
                  <a:schemeClr val="accent1"/>
                </a:solidFill>
                <a:effectLst>
                  <a:outerShdw blurRad="38100" dist="38100" dir="2700000" algn="tl">
                    <a:srgbClr val="000000">
                      <a:alpha val="43137"/>
                    </a:srgbClr>
                  </a:outerShdw>
                </a:effectLst>
                <a:uFill>
                  <a:solidFill>
                    <a:srgbClr val="0A57A5"/>
                  </a:solidFill>
                </a:uFill>
              </a:rPr>
              <a:t>QUANTUM EFFICIENCY</a:t>
            </a:r>
            <a:endParaRPr lang="en-US" sz="2000" b="1" kern="0" dirty="0" smtClean="0">
              <a:solidFill>
                <a:schemeClr val="accent1"/>
              </a:solidFill>
              <a:effectLst>
                <a:outerShdw blurRad="38100" dist="38100" dir="2700000" algn="tl">
                  <a:srgbClr val="000000">
                    <a:alpha val="43137"/>
                  </a:srgbClr>
                </a:outerShdw>
              </a:effectLst>
              <a:uFill>
                <a:solidFill>
                  <a:srgbClr val="0A57A5"/>
                </a:solidFill>
              </a:uFill>
            </a:endParaRPr>
          </a:p>
        </p:txBody>
      </p:sp>
    </p:spTree>
    <p:extLst>
      <p:ext uri="{BB962C8B-B14F-4D97-AF65-F5344CB8AC3E}">
        <p14:creationId xmlns:p14="http://schemas.microsoft.com/office/powerpoint/2010/main" val="1491163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blue">
      <a:dk1>
        <a:sysClr val="windowText" lastClr="000000"/>
      </a:dk1>
      <a:lt1>
        <a:sysClr val="window" lastClr="FFFFFF"/>
      </a:lt1>
      <a:dk2>
        <a:srgbClr val="1F497D"/>
      </a:dk2>
      <a:lt2>
        <a:srgbClr val="EEECE1"/>
      </a:lt2>
      <a:accent1>
        <a:srgbClr val="1B75B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8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25400" cap="flat" cmpd="sng" algn="ctr">
          <a:solidFill>
            <a:srgbClr val="008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FF0000"/>
        </a:dk2>
        <a:lt2>
          <a:srgbClr val="969696"/>
        </a:lt2>
        <a:accent1>
          <a:srgbClr val="0000FF"/>
        </a:accent1>
        <a:accent2>
          <a:srgbClr val="FF9900"/>
        </a:accent2>
        <a:accent3>
          <a:srgbClr val="FFFFFF"/>
        </a:accent3>
        <a:accent4>
          <a:srgbClr val="000000"/>
        </a:accent4>
        <a:accent5>
          <a:srgbClr val="AAAAFF"/>
        </a:accent5>
        <a:accent6>
          <a:srgbClr val="E78A00"/>
        </a:accent6>
        <a:hlink>
          <a:srgbClr val="33CC33"/>
        </a:hlink>
        <a:folHlink>
          <a:srgbClr val="FFFF00"/>
        </a:folHlink>
      </a:clrScheme>
      <a:clrMap bg1="lt1" tx1="dk1" bg2="lt2" tx2="dk2" accent1="accent1" accent2="accent2" accent3="accent3" accent4="accent4" accent5="accent5" accent6="accent6" hlink="hlink" folHlink="folHlink"/>
    </a:extraClrScheme>
    <a:extraClrScheme>
      <a:clrScheme name="Blank Presentation 14">
        <a:dk1>
          <a:srgbClr val="006600"/>
        </a:dk1>
        <a:lt1>
          <a:srgbClr val="FFFF99"/>
        </a:lt1>
        <a:dk2>
          <a:srgbClr val="DDDDDD"/>
        </a:dk2>
        <a:lt2>
          <a:srgbClr val="1B75BC"/>
        </a:lt2>
        <a:accent1>
          <a:srgbClr val="990099"/>
        </a:accent1>
        <a:accent2>
          <a:srgbClr val="9900FF"/>
        </a:accent2>
        <a:accent3>
          <a:srgbClr val="EBEBEB"/>
        </a:accent3>
        <a:accent4>
          <a:srgbClr val="DADA82"/>
        </a:accent4>
        <a:accent5>
          <a:srgbClr val="CAAACA"/>
        </a:accent5>
        <a:accent6>
          <a:srgbClr val="8A00E7"/>
        </a:accent6>
        <a:hlink>
          <a:srgbClr val="009999"/>
        </a:hlink>
        <a:folHlink>
          <a:srgbClr val="FF98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37465</TotalTime>
  <Words>128</Words>
  <Application>Microsoft Office PowerPoint</Application>
  <PresentationFormat>Presentazione su schermo (4:3)</PresentationFormat>
  <Paragraphs>14</Paragraphs>
  <Slides>2</Slides>
  <Notes>2</Notes>
  <HiddenSlides>0</HiddenSlides>
  <MMClips>0</MMClips>
  <ScaleCrop>false</ScaleCrop>
  <HeadingPairs>
    <vt:vector size="4" baseType="variant">
      <vt:variant>
        <vt:lpstr>Tema</vt:lpstr>
      </vt:variant>
      <vt:variant>
        <vt:i4>1</vt:i4>
      </vt:variant>
      <vt:variant>
        <vt:lpstr>Titoli diapositive</vt:lpstr>
      </vt:variant>
      <vt:variant>
        <vt:i4>2</vt:i4>
      </vt:variant>
    </vt:vector>
  </HeadingPairs>
  <TitlesOfParts>
    <vt:vector size="3" baseType="lpstr">
      <vt:lpstr>Blank Presentation</vt:lpstr>
      <vt:lpstr>Presentazione standard di PowerPoint</vt:lpstr>
      <vt:lpstr>Presentazione standard di PowerPoint</vt:lpstr>
    </vt:vector>
  </TitlesOfParts>
  <Company>Rockwell Scientific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Selmer W Anglin</dc:creator>
  <cp:lastModifiedBy>tecno</cp:lastModifiedBy>
  <cp:revision>1501</cp:revision>
  <cp:lastPrinted>2013-08-08T15:51:22Z</cp:lastPrinted>
  <dcterms:modified xsi:type="dcterms:W3CDTF">2013-10-07T13:45:13Z</dcterms:modified>
</cp:coreProperties>
</file>