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90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679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30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60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7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898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738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66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540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787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98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33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6DBB3-6BB6-4FDC-B3CD-C1A21C3A344A}" type="datetimeFigureOut">
              <a:rPr lang="it-IT" smtClean="0"/>
              <a:t>07/10/2013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CAC99-4F5E-439A-A36B-EA0A854106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43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301" y="0"/>
            <a:ext cx="48653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21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tecno</dc:creator>
  <cp:lastModifiedBy>tecno</cp:lastModifiedBy>
  <cp:revision>2</cp:revision>
  <dcterms:created xsi:type="dcterms:W3CDTF">2013-10-07T11:55:42Z</dcterms:created>
  <dcterms:modified xsi:type="dcterms:W3CDTF">2013-10-07T11:58:09Z</dcterms:modified>
</cp:coreProperties>
</file>