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61835-C973-4543-8851-CA6A2536A88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56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647097-EA6A-4711-AF63-ADB8FCF2F3EA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3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1AC81-EEBA-4D06-ADCA-7CF073B3B90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E9CFE-EC4D-41DF-8E15-280E2954E612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49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10096-CDA8-47AB-9216-A38BB120AA5C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4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F89B4-C5B3-4693-A353-6F3913828AC3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4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6FDCD-DC58-453E-AF3E-F375DC9305D5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5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51A43-8088-45BD-ABB7-81B81DFE33A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3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CF148-14FC-40E6-BF45-08375D29E39B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96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E14F5-DDDB-417C-9F34-2FA49DB10A4F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71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1A9F9-B06A-4762-8821-F029F77012D7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07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06A7C51-6AED-42F7-B9A7-4580016067CB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 descr="http://www.bnl.gov/cosmo2013/files/flyerPoster/flyerPoster_l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1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2405063" y="6056313"/>
            <a:ext cx="3359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57200"/>
            <a:r>
              <a:rPr lang="en-US"/>
              <a:t>http://www.bnl.gov/cosmo2013/</a:t>
            </a:r>
          </a:p>
          <a:p>
            <a:pPr defTabSz="457200"/>
            <a:r>
              <a:rPr lang="en-US" i="1"/>
              <a:t>register by Oct. 18</a:t>
            </a:r>
          </a:p>
        </p:txBody>
      </p:sp>
      <p:sp>
        <p:nvSpPr>
          <p:cNvPr id="3078" name="WordArt 316"/>
          <p:cNvSpPr>
            <a:spLocks noChangeArrowheads="1" noChangeShapeType="1" noTextEdit="1"/>
          </p:cNvSpPr>
          <p:nvPr/>
        </p:nvSpPr>
        <p:spPr bwMode="auto">
          <a:xfrm rot="303555">
            <a:off x="228600" y="0"/>
            <a:ext cx="1755775" cy="18018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b="1" kern="10" spc="-18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Arial Black"/>
              </a:rPr>
              <a:t>Brookhaven National Lab</a:t>
            </a:r>
          </a:p>
          <a:p>
            <a:pPr algn="ctr"/>
            <a:r>
              <a:rPr lang="en-US" sz="3600" b="1" kern="10" spc="-18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Arial Black"/>
              </a:rPr>
              <a:t>Long Island, New York</a:t>
            </a:r>
            <a:endParaRPr lang="it-IT" sz="3600" b="1" kern="10" spc="-18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9900"/>
              </a:solidFill>
              <a:latin typeface="Arial Black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423863"/>
            <a:ext cx="8639175" cy="601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233363"/>
            <a:ext cx="8658225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</Words>
  <Application>Microsoft Office PowerPoint</Application>
  <PresentationFormat>Presentazione su schermo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5" baseType="lpstr">
      <vt:lpstr>Arial</vt:lpstr>
      <vt:lpstr>Default Design</vt:lpstr>
      <vt:lpstr>Presentazione standard di PowerPoint</vt:lpstr>
      <vt:lpstr>Presentazione standard di PowerPoint</vt:lpstr>
      <vt:lpstr>Presentazione standard di PowerPoint</vt:lpstr>
    </vt:vector>
  </TitlesOfParts>
  <Company>Brookhaven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O'Connor</dc:creator>
  <cp:lastModifiedBy>tecno</cp:lastModifiedBy>
  <cp:revision>2</cp:revision>
  <dcterms:created xsi:type="dcterms:W3CDTF">2013-10-08T09:22:37Z</dcterms:created>
  <dcterms:modified xsi:type="dcterms:W3CDTF">2013-10-09T06:20:29Z</dcterms:modified>
</cp:coreProperties>
</file>