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00"/>
    <a:srgbClr val="00FF00"/>
    <a:srgbClr val="00FFFF"/>
    <a:srgbClr val="0000FF"/>
    <a:srgbClr val="800080"/>
    <a:srgbClr val="FF00FF"/>
    <a:srgbClr val="E5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5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9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148D5D-3FFA-4DED-A137-FE6CC8CCAE8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2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B3A04BA-4704-4601-A635-202BFDC2138B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057400" cy="611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19800" cy="611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60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1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2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92275"/>
            <a:ext cx="685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CCFF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FF00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FF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jpe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r="16822"/>
          <a:stretch/>
        </p:blipFill>
        <p:spPr>
          <a:xfrm>
            <a:off x="3219939" y="901700"/>
            <a:ext cx="3288323" cy="28067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4200" y="3822700"/>
            <a:ext cx="85598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000" dirty="0" smtClean="0">
                <a:cs typeface="+mj-cs"/>
              </a:rPr>
              <a:t>Highlights</a:t>
            </a:r>
            <a:br>
              <a:rPr lang="en-US" sz="6000" dirty="0" smtClean="0">
                <a:cs typeface="+mj-cs"/>
              </a:rPr>
            </a:br>
            <a:r>
              <a:rPr lang="en-US" sz="6000" dirty="0" smtClean="0">
                <a:cs typeface="+mj-cs"/>
              </a:rPr>
              <a:t>Wednesday  Oct. 8</a:t>
            </a:r>
            <a:r>
              <a:rPr lang="en-US" sz="6000" baseline="30000" dirty="0" smtClean="0">
                <a:cs typeface="+mj-cs"/>
              </a:rPr>
              <a:t>th</a:t>
            </a:r>
            <a:r>
              <a:rPr lang="en-US" sz="6000" dirty="0" smtClean="0">
                <a:cs typeface="+mj-cs"/>
              </a:rPr>
              <a:t>, 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mercoledi'-pr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06400"/>
            <a:ext cx="64135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70700" y="3844925"/>
            <a:ext cx="2300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18:15 - 19:45</a:t>
            </a:r>
          </a:p>
          <a:p>
            <a:r>
              <a:rPr lang="en-US" sz="2000">
                <a:solidFill>
                  <a:srgbClr val="FFFF00"/>
                </a:solidFill>
              </a:rPr>
              <a:t>Piazza Strozzi, 5</a:t>
            </a:r>
          </a:p>
        </p:txBody>
      </p:sp>
      <p:pic>
        <p:nvPicPr>
          <p:cNvPr id="4" name="Picture 3" descr="colleberet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87700"/>
            <a:ext cx="3810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llebereto_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8900"/>
            <a:ext cx="2608263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appyhou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32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ibo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508000"/>
            <a:ext cx="208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46888" y="4946650"/>
            <a:ext cx="207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BADGES!!!! </a:t>
            </a:r>
          </a:p>
          <a:p>
            <a:pPr algn="ctr"/>
            <a:endParaRPr lang="en-US" sz="8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3900" y="279400"/>
            <a:ext cx="8229600" cy="1143000"/>
          </a:xfrm>
        </p:spPr>
        <p:txBody>
          <a:bodyPr/>
          <a:lstStyle/>
          <a:p>
            <a:r>
              <a:rPr lang="en-US" sz="4800" smtClean="0">
                <a:latin typeface="Calibri" pitchFamily="34" charset="0"/>
              </a:rPr>
              <a:t>Robert Green</a:t>
            </a:r>
            <a:r>
              <a:rPr lang="en-US" altLang="en-US" sz="4800" smtClean="0">
                <a:latin typeface="Calibri" pitchFamily="34" charset="0"/>
              </a:rPr>
              <a:t>’</a:t>
            </a:r>
            <a:r>
              <a:rPr lang="en-US" sz="4800" smtClean="0">
                <a:latin typeface="Calibri" pitchFamily="34" charset="0"/>
              </a:rPr>
              <a:t>s special talk</a:t>
            </a:r>
            <a:br>
              <a:rPr lang="en-US" sz="4800" smtClean="0">
                <a:latin typeface="Calibri" pitchFamily="34" charset="0"/>
              </a:rPr>
            </a:br>
            <a:endParaRPr lang="en-US" sz="4800" smtClean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3900" y="1092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Imaging Spectroscopy for Earth Science and </a:t>
            </a:r>
            <a:r>
              <a:rPr lang="en-US" dirty="0" err="1" smtClean="0">
                <a:solidFill>
                  <a:srgbClr val="FFFF00"/>
                </a:solidFill>
              </a:rPr>
              <a:t>Exoplanet</a:t>
            </a:r>
            <a:r>
              <a:rPr lang="en-US" dirty="0" smtClean="0">
                <a:solidFill>
                  <a:srgbClr val="FFFF00"/>
                </a:solidFill>
              </a:rPr>
              <a:t> Study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33500" y="26035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>
                <a:solidFill>
                  <a:srgbClr val="00FF00"/>
                </a:solidFill>
              </a:rPr>
              <a:t>Teatro</a:t>
            </a:r>
            <a:r>
              <a:rPr lang="en-US" dirty="0" smtClean="0">
                <a:solidFill>
                  <a:srgbClr val="00FF00"/>
                </a:solidFill>
              </a:rPr>
              <a:t> Odeon 20:00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2" name="Picture 1" descr="ode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886200"/>
            <a:ext cx="48133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889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Speak Italian one gesture a day</a:t>
            </a:r>
            <a:endParaRPr lang="en-US" sz="4800" dirty="0"/>
          </a:p>
        </p:txBody>
      </p:sp>
      <p:pic>
        <p:nvPicPr>
          <p:cNvPr id="3" name="Picture 2" descr="mangia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16368" r="2599"/>
          <a:stretch>
            <a:fillRect/>
          </a:stretch>
        </p:blipFill>
        <p:spPr bwMode="auto">
          <a:xfrm>
            <a:off x="3949700" y="3086100"/>
            <a:ext cx="23495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1206500" y="827088"/>
            <a:ext cx="7505700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6000" dirty="0" smtClean="0">
                <a:solidFill>
                  <a:srgbClr val="00FFFF"/>
                </a:solidFill>
              </a:rPr>
              <a:t> </a:t>
            </a:r>
            <a:r>
              <a:rPr lang="en-US" sz="4000" dirty="0" smtClean="0">
                <a:solidFill>
                  <a:srgbClr val="00FF00"/>
                </a:solidFill>
              </a:rPr>
              <a:t>Hand stretched, fingers closed, thumb tucked in, </a:t>
            </a:r>
            <a:r>
              <a:rPr lang="en-US" sz="4000" dirty="0">
                <a:solidFill>
                  <a:srgbClr val="00FF00"/>
                </a:solidFill>
              </a:rPr>
              <a:t>palm down</a:t>
            </a:r>
            <a:endParaRPr lang="en-US" sz="4000" dirty="0" smtClean="0">
              <a:solidFill>
                <a:srgbClr val="00FF00"/>
              </a:solidFill>
            </a:endParaRPr>
          </a:p>
        </p:txBody>
      </p:sp>
      <p:pic>
        <p:nvPicPr>
          <p:cNvPr id="5" name="Picture 4" descr="man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374900"/>
            <a:ext cx="24511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6337300" y="3379788"/>
            <a:ext cx="3009900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4000">
                <a:solidFill>
                  <a:srgbClr val="FFFF00"/>
                </a:solidFill>
                <a:latin typeface="Calibri" pitchFamily="34" charset="0"/>
              </a:rPr>
              <a:t>I am hungry</a:t>
            </a:r>
          </a:p>
          <a:p>
            <a:pPr>
              <a:spcBef>
                <a:spcPct val="20000"/>
              </a:spcBef>
            </a:pPr>
            <a:r>
              <a:rPr lang="en-US" sz="4000">
                <a:solidFill>
                  <a:srgbClr val="FFFF00"/>
                </a:solidFill>
                <a:latin typeface="Calibri" pitchFamily="34" charset="0"/>
              </a:rPr>
              <a:t>Let</a:t>
            </a:r>
            <a:r>
              <a:rPr lang="en-US" altLang="en-US" sz="4000">
                <a:solidFill>
                  <a:srgbClr val="FFFF00"/>
                </a:solidFill>
                <a:latin typeface="Calibri" pitchFamily="34" charset="0"/>
              </a:rPr>
              <a:t>’</a:t>
            </a:r>
            <a:r>
              <a:rPr lang="en-US" sz="4000">
                <a:solidFill>
                  <a:srgbClr val="FFFF00"/>
                </a:solidFill>
                <a:latin typeface="Calibri" pitchFamily="34" charset="0"/>
              </a:rPr>
              <a:t>s go eat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16543</TotalTime>
  <Words>51</Words>
  <Application>Microsoft Office PowerPoint</Application>
  <PresentationFormat>Presentazione su schermo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ＭＳ Ｐゴシック</vt:lpstr>
      <vt:lpstr>Calibri</vt:lpstr>
      <vt:lpstr>Default Design</vt:lpstr>
      <vt:lpstr>Presentazione standard di PowerPoint</vt:lpstr>
      <vt:lpstr>Presentazione standard di PowerPoint</vt:lpstr>
      <vt:lpstr>Presentazione standard di PowerPoint</vt:lpstr>
      <vt:lpstr>Robert Green’s special talk </vt:lpstr>
      <vt:lpstr>Speak Italian one gesture a day</vt:lpstr>
    </vt:vector>
  </TitlesOfParts>
  <Manager/>
  <Company>European Southern Observatory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Paola Amico</dc:creator>
  <cp:keywords/>
  <dc:description/>
  <cp:lastModifiedBy>tecno</cp:lastModifiedBy>
  <cp:revision>110</cp:revision>
  <cp:lastPrinted>2007-01-20T16:20:41Z</cp:lastPrinted>
  <dcterms:created xsi:type="dcterms:W3CDTF">2005-06-19T22:06:49Z</dcterms:created>
  <dcterms:modified xsi:type="dcterms:W3CDTF">2013-10-09T06:08:56Z</dcterms:modified>
  <cp:category/>
</cp:coreProperties>
</file>