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564" r:id="rId2"/>
    <p:sldId id="562" r:id="rId3"/>
    <p:sldId id="565" r:id="rId4"/>
  </p:sldIdLst>
  <p:sldSz cx="9144000" cy="6858000" type="screen4x3"/>
  <p:notesSz cx="6781800" cy="99187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66"/>
    <a:srgbClr val="080808"/>
    <a:srgbClr val="969696"/>
    <a:srgbClr val="D1C5D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893" autoAdjust="0"/>
    <p:restoredTop sz="82884" autoAdjust="0"/>
  </p:normalViewPr>
  <p:slideViewPr>
    <p:cSldViewPr>
      <p:cViewPr>
        <p:scale>
          <a:sx n="70" d="100"/>
          <a:sy n="70" d="100"/>
        </p:scale>
        <p:origin x="-145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9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88" y="-84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75A494-CC53-4537-B9BE-A7F415977028}" type="datetimeFigureOut">
              <a:rPr lang="en-US"/>
              <a:pPr>
                <a:defRPr/>
              </a:pPr>
              <a:t>10/10/2013</a:t>
            </a:fld>
            <a:endParaRPr 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DA1B086-93E4-4104-8B70-6C8BEF4FB52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693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3A8D391-9153-4338-8700-E702FD71CB7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79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A8D391-9153-4338-8700-E702FD71CB7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OK 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TBD: (What should we discuss from your point of view ?)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Sometimes </a:t>
            </a:r>
            <a:r>
              <a:rPr lang="en-US" sz="1200" dirty="0" err="1" smtClean="0"/>
              <a:t>Concensus</a:t>
            </a:r>
            <a:r>
              <a:rPr lang="en-US" sz="1200" dirty="0" smtClean="0"/>
              <a:t> in</a:t>
            </a:r>
            <a:r>
              <a:rPr lang="en-US" sz="1200" baseline="0" dirty="0" smtClean="0"/>
              <a:t> my s</a:t>
            </a:r>
            <a:r>
              <a:rPr lang="en-US" sz="1200" dirty="0" smtClean="0"/>
              <a:t>ummary</a:t>
            </a:r>
            <a:r>
              <a:rPr lang="en-US" sz="1200" baseline="0" dirty="0" smtClean="0"/>
              <a:t> </a:t>
            </a:r>
            <a:r>
              <a:rPr lang="en-US" sz="1200" dirty="0" smtClean="0"/>
              <a:t>??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Goal 20 questions for 30 minutes discussion ? Open ended questions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>
              <a:spcBef>
                <a:spcPts val="0"/>
              </a:spcBef>
            </a:pPr>
            <a:r>
              <a:rPr lang="en-US" sz="1200" dirty="0" smtClean="0"/>
              <a:t>(Comparisons to comments too difficult; thinning, large size, </a:t>
            </a:r>
            <a:r>
              <a:rPr lang="en-US" sz="1200" dirty="0" err="1" smtClean="0"/>
              <a:t>mosaicking</a:t>
            </a:r>
            <a:r>
              <a:rPr lang="en-US" sz="1200" dirty="0" smtClean="0"/>
              <a:t>, </a:t>
            </a:r>
          </a:p>
          <a:p>
            <a:pPr>
              <a:spcBef>
                <a:spcPts val="0"/>
              </a:spcBef>
            </a:pPr>
            <a:r>
              <a:rPr lang="en-US" sz="1200" dirty="0" smtClean="0"/>
              <a:t>but it all happened in the end since someone tried and demonstrated)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A8D391-9153-4338-8700-E702FD71CB7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OK, 1</a:t>
            </a:r>
          </a:p>
          <a:p>
            <a:r>
              <a:rPr lang="en-US" dirty="0" smtClean="0"/>
              <a:t>Consensus (if any) to be summarized by me</a:t>
            </a:r>
          </a:p>
          <a:p>
            <a:r>
              <a:rPr lang="en-US" dirty="0" smtClean="0"/>
              <a:t>Can you think of other fields who could profit from this ?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Cellphones</a:t>
            </a:r>
            <a:r>
              <a:rPr lang="en-US" dirty="0" smtClean="0"/>
              <a:t> OK, Digital Cameras OK, HEP, medical, surveillance….)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A8D391-9153-4338-8700-E702FD71CB7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Footer Placeholder 20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900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20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4841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900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00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819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820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20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3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3207108" y="6171158"/>
            <a:ext cx="28448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100" dirty="0" smtClean="0"/>
              <a:t>Olaf Iwert</a:t>
            </a:r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European Southern Observatory (ESO)</a:t>
            </a:r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SDW</a:t>
            </a:r>
            <a:r>
              <a:rPr lang="en-US" sz="1100" baseline="0" dirty="0" smtClean="0"/>
              <a:t>  2013</a:t>
            </a:r>
            <a:endParaRPr lang="en-US" sz="1100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4" r:id="rId1"/>
    <p:sldLayoutId id="2147483659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 txBox="1">
            <a:spLocks noChangeArrowheads="1"/>
          </p:cNvSpPr>
          <p:nvPr/>
        </p:nvSpPr>
        <p:spPr bwMode="auto">
          <a:xfrm>
            <a:off x="285750" y="0"/>
            <a:ext cx="885825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And now: Please get involved</a:t>
            </a:r>
          </a:p>
        </p:txBody>
      </p:sp>
      <p:pic>
        <p:nvPicPr>
          <p:cNvPr id="112642" name="Picture 2" descr="http://3.bp.blogspot.com/_0EodaYtqevU/TMun5XOj03I/AAAAAAAAAIU/lzrnWelQjgc/s1600/group-discuss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908720"/>
            <a:ext cx="5915025" cy="4229101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7164288" y="6309320"/>
            <a:ext cx="18614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© letstalkbusinessfeed.blogspot.com</a:t>
            </a:r>
            <a:endParaRPr lang="en-US" sz="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25"/>
          <p:cNvSpPr>
            <a:spLocks noGrp="1" noChangeArrowheads="1"/>
          </p:cNvSpPr>
          <p:nvPr/>
        </p:nvSpPr>
        <p:spPr bwMode="auto">
          <a:xfrm>
            <a:off x="827584" y="0"/>
            <a:ext cx="7416824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228600" rIns="457200" bIns="2286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Roundtable Discussion Points (1)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908720"/>
            <a:ext cx="96490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/>
              <a:t>Polls:		</a:t>
            </a:r>
          </a:p>
          <a:p>
            <a:pPr>
              <a:spcBef>
                <a:spcPts val="0"/>
              </a:spcBef>
            </a:pPr>
            <a:r>
              <a:rPr lang="en-US" sz="2000" b="1" dirty="0" smtClean="0"/>
              <a:t>	Who has looked into this topic in the audience ?</a:t>
            </a:r>
          </a:p>
          <a:p>
            <a:pPr>
              <a:spcBef>
                <a:spcPts val="0"/>
              </a:spcBef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	Who sees the benefits of this technology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	Who has discussed this with optical designers ? </a:t>
            </a:r>
          </a:p>
          <a:p>
            <a:pPr>
              <a:spcBef>
                <a:spcPts val="0"/>
              </a:spcBef>
            </a:pPr>
            <a:r>
              <a:rPr lang="en-US" sz="2000" b="1" dirty="0" smtClean="0"/>
              <a:t>	(my email </a:t>
            </a:r>
            <a:r>
              <a:rPr lang="en-US" sz="2000" b="1" dirty="0" err="1" smtClean="0"/>
              <a:t>ccdworld</a:t>
            </a:r>
            <a:r>
              <a:rPr lang="en-US" sz="2000" b="1" dirty="0" smtClean="0"/>
              <a:t> ?)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Discussion: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Is there general interest for application in your instrumentation projects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Which aspects / goals of curvature (process) are most important to you?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Are there preferred curved detector formats ? 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25"/>
          <p:cNvSpPr>
            <a:spLocks noGrp="1" noChangeArrowheads="1"/>
          </p:cNvSpPr>
          <p:nvPr/>
        </p:nvSpPr>
        <p:spPr bwMode="auto">
          <a:xfrm>
            <a:off x="827584" y="0"/>
            <a:ext cx="7416824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0" tIns="228600" rIns="457200" bIns="2286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Roundtable Discussion Points (2)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836712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000" b="1" dirty="0" smtClean="0"/>
              <a:t>Is there a preferred radius of curvature ? 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How should we work together to push for this technology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Manufacturers: What prevents you from seriously considering it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Is there interest for a partnership in the community to finance the next steps (e.g., demonstrate 9k x 9k thinned curved CCD)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How would you like to be involved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Mosaicking of spherical curved detectors? 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r>
              <a:rPr lang="en-US" sz="2000" b="1" dirty="0" smtClean="0"/>
              <a:t>Are there applications for actively modulated sensors “on the fly” ?</a:t>
            </a:r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endParaRPr lang="en-US" sz="2000" b="1" dirty="0" smtClean="0"/>
          </a:p>
          <a:p>
            <a:pPr>
              <a:spcBef>
                <a:spcPts val="0"/>
              </a:spcBef>
            </a:pPr>
            <a:endParaRPr lang="en-US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36926</TotalTime>
  <Words>208</Words>
  <Application>Microsoft Office PowerPoint</Application>
  <PresentationFormat>Presentazione su schermo (4:3)</PresentationFormat>
  <Paragraphs>50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Mountain Top</vt:lpstr>
      <vt:lpstr>Presentazione standard di PowerPoint</vt:lpstr>
      <vt:lpstr>Presentazione standard di PowerPoint</vt:lpstr>
      <vt:lpstr>Presentazione standard di PowerPoint</vt:lpstr>
    </vt:vector>
  </TitlesOfParts>
  <Company>ESO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oiwert</dc:creator>
  <cp:lastModifiedBy>tecno</cp:lastModifiedBy>
  <cp:revision>4121</cp:revision>
  <dcterms:created xsi:type="dcterms:W3CDTF">2009-01-14T08:58:37Z</dcterms:created>
  <dcterms:modified xsi:type="dcterms:W3CDTF">2013-10-10T08:54:08Z</dcterms:modified>
</cp:coreProperties>
</file>