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FFFF"/>
    <a:srgbClr val="0000FF"/>
    <a:srgbClr val="FF8000"/>
    <a:srgbClr val="800080"/>
    <a:srgbClr val="FF00FF"/>
    <a:srgbClr val="E5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9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E00570-9D33-41C4-9529-F7CD6B24F82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0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F64D8CF-9BE3-4FC2-A687-114692F76F3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611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19800" cy="611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94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2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9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5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92275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CCFF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FF00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FF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e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r="16822"/>
          <a:stretch/>
        </p:blipFill>
        <p:spPr>
          <a:xfrm>
            <a:off x="3219939" y="901700"/>
            <a:ext cx="3288323" cy="28067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4200" y="3822700"/>
            <a:ext cx="8559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cs typeface="+mj-cs"/>
              </a:rPr>
              <a:t>Highlights</a:t>
            </a:r>
            <a:br>
              <a:rPr lang="en-US" sz="6000" dirty="0" smtClean="0">
                <a:solidFill>
                  <a:srgbClr val="FFFF00"/>
                </a:solidFill>
                <a:cs typeface="+mj-cs"/>
              </a:rPr>
            </a:br>
            <a:r>
              <a:rPr lang="en-US" sz="6000" dirty="0" smtClean="0">
                <a:solidFill>
                  <a:srgbClr val="FFFF00"/>
                </a:solidFill>
                <a:cs typeface="+mj-cs"/>
              </a:rPr>
              <a:t>Tuesday October 8</a:t>
            </a:r>
            <a:r>
              <a:rPr lang="en-US" sz="6000" baseline="30000" dirty="0" smtClean="0">
                <a:solidFill>
                  <a:srgbClr val="FFFF00"/>
                </a:solidFill>
                <a:cs typeface="+mj-cs"/>
              </a:rPr>
              <a:t>th</a:t>
            </a:r>
            <a:r>
              <a:rPr lang="en-US" sz="6000" dirty="0" smtClean="0">
                <a:solidFill>
                  <a:srgbClr val="FFFF00"/>
                </a:solidFill>
                <a:cs typeface="+mj-cs"/>
              </a:rPr>
              <a:t>,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tuesday_sch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27000"/>
            <a:ext cx="5570538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74700" y="203200"/>
            <a:ext cx="8280400" cy="1193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800" kern="1200" dirty="0" err="1" smtClean="0">
                <a:solidFill>
                  <a:srgbClr val="FF8000"/>
                </a:solidFill>
              </a:rPr>
              <a:t>Museo</a:t>
            </a:r>
            <a:r>
              <a:rPr lang="en-US" sz="4800" kern="1200" dirty="0" smtClean="0">
                <a:solidFill>
                  <a:srgbClr val="FF8000"/>
                </a:solidFill>
              </a:rPr>
              <a:t> Galileo 15:30-18:30</a:t>
            </a:r>
            <a:endParaRPr lang="en-US" sz="4800" kern="1200" dirty="0">
              <a:solidFill>
                <a:srgbClr val="FF8000"/>
              </a:solidFill>
            </a:endParaRPr>
          </a:p>
        </p:txBody>
      </p:sp>
      <p:pic>
        <p:nvPicPr>
          <p:cNvPr id="6146" name="Picture 1" descr="firenze 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08100"/>
            <a:ext cx="31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746500" y="1041400"/>
            <a:ext cx="5130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Galileo</a:t>
            </a:r>
            <a:r>
              <a:rPr lang="en-US" altLang="en-US" sz="2400">
                <a:solidFill>
                  <a:srgbClr val="00FFFF"/>
                </a:solidFill>
                <a:latin typeface="Calibri" pitchFamily="34" charset="0"/>
              </a:rPr>
              <a:t>’</a:t>
            </a: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s New World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Astronomy and Time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The Representation of the World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Vincenzo Coronelli</a:t>
            </a:r>
            <a:r>
              <a:rPr lang="en-US" altLang="en-US" sz="2400">
                <a:solidFill>
                  <a:srgbClr val="00FFFF"/>
                </a:solidFill>
                <a:latin typeface="Calibri" pitchFamily="34" charset="0"/>
              </a:rPr>
              <a:t>’</a:t>
            </a: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s Globes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The Science of Navigation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The Science of Warfare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Teaching and Popularizing Science: Mechanics, Optics, Pneumatics, Electromagnetism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The Precision Instrument Industry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Measuring Natural Phenomena: Atmosphere and Light, : Electricity and Electromagnetism</a:t>
            </a:r>
          </a:p>
          <a:p>
            <a:pPr>
              <a:spcBef>
                <a:spcPct val="20000"/>
              </a:spcBef>
            </a:pPr>
            <a:endParaRPr lang="en-US" sz="2400">
              <a:solidFill>
                <a:srgbClr val="00FFF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Speak Italian one gesture a day</a:t>
            </a:r>
            <a:endParaRPr lang="en-US" sz="48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774700" y="1589088"/>
            <a:ext cx="8369300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21200" y="1754188"/>
            <a:ext cx="41275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4000" dirty="0" smtClean="0">
                <a:solidFill>
                  <a:srgbClr val="00FFFF"/>
                </a:solidFill>
              </a:rPr>
              <a:t>Single: What are you saying?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660900" y="3659188"/>
            <a:ext cx="41275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4000">
                <a:solidFill>
                  <a:srgbClr val="00FFFF"/>
                </a:solidFill>
                <a:latin typeface="Calibri" pitchFamily="34" charset="0"/>
              </a:rPr>
              <a:t>Double: What in God</a:t>
            </a:r>
            <a:r>
              <a:rPr lang="en-US" altLang="en-US" sz="4000">
                <a:solidFill>
                  <a:srgbClr val="00FFFF"/>
                </a:solidFill>
                <a:latin typeface="Calibri" pitchFamily="34" charset="0"/>
              </a:rPr>
              <a:t>’</a:t>
            </a:r>
            <a:r>
              <a:rPr lang="en-US" sz="4000">
                <a:solidFill>
                  <a:srgbClr val="00FFFF"/>
                </a:solidFill>
                <a:latin typeface="Calibri" pitchFamily="34" charset="0"/>
              </a:rPr>
              <a:t>s name are you saying?</a:t>
            </a:r>
          </a:p>
        </p:txBody>
      </p:sp>
      <p:pic>
        <p:nvPicPr>
          <p:cNvPr id="7173" name="Picture 8" descr="cosadicim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765300"/>
            <a:ext cx="27305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ecavolodic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9700"/>
            <a:ext cx="3657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15518</TotalTime>
  <Words>78</Words>
  <Application>Microsoft Office PowerPoint</Application>
  <PresentationFormat>Presentazione su schermo (4:3)</PresentationFormat>
  <Paragraphs>15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Default Design</vt:lpstr>
      <vt:lpstr>Presentazione standard di PowerPoint</vt:lpstr>
      <vt:lpstr>Presentazione standard di PowerPoint</vt:lpstr>
      <vt:lpstr>Presentazione standard di PowerPoint</vt:lpstr>
      <vt:lpstr>Speak Italian one gesture a day</vt:lpstr>
    </vt:vector>
  </TitlesOfParts>
  <Manager/>
  <Company>European Southern Observatory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Paola Amico</dc:creator>
  <cp:keywords/>
  <dc:description/>
  <cp:lastModifiedBy>tecno</cp:lastModifiedBy>
  <cp:revision>98</cp:revision>
  <cp:lastPrinted>2007-01-20T16:20:41Z</cp:lastPrinted>
  <dcterms:created xsi:type="dcterms:W3CDTF">2005-06-19T22:06:49Z</dcterms:created>
  <dcterms:modified xsi:type="dcterms:W3CDTF">2013-10-08T06:13:21Z</dcterms:modified>
  <cp:category/>
</cp:coreProperties>
</file>