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</p:sldMasterIdLst>
  <p:notesMasterIdLst>
    <p:notesMasterId r:id="rId30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</p:sldIdLst>
  <p:sldSz cx="10158413" cy="7621588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Gill Sans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Gill Sans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Gill Sans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Gill Sans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chemeClr val="bg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Gill Sans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Gill Sans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Gill Sans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Gill San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680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230821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4588" y="695325"/>
            <a:ext cx="456882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4588" y="695325"/>
            <a:ext cx="456882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4588" y="695325"/>
            <a:ext cx="456882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4588" y="695325"/>
            <a:ext cx="456882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4588" y="695325"/>
            <a:ext cx="456882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4588" y="695325"/>
            <a:ext cx="456882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4588" y="695325"/>
            <a:ext cx="456882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4588" y="695325"/>
            <a:ext cx="456882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4588" y="695325"/>
            <a:ext cx="456882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4588" y="695325"/>
            <a:ext cx="456882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4588" y="695325"/>
            <a:ext cx="456882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4588" y="695325"/>
            <a:ext cx="456882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4588" y="695325"/>
            <a:ext cx="456882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4588" y="695325"/>
            <a:ext cx="456882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4413" cy="16351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319588"/>
            <a:ext cx="7110413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30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0238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4413" cy="163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319588"/>
            <a:ext cx="7110413" cy="194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5493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000" y="1778000"/>
            <a:ext cx="9142413" cy="503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811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1688" y="4897438"/>
            <a:ext cx="86360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1688" y="3230563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720990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4213" cy="5030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54613" y="1778000"/>
            <a:ext cx="4495800" cy="5030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12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87863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87863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60963" y="1706563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60963" y="2417763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1701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10942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1490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1688" cy="1292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71925" y="303213"/>
            <a:ext cx="5678488" cy="6505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1688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751413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0725" y="5335588"/>
            <a:ext cx="6096000" cy="6286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3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5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114391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2413" cy="5030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1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64413" y="303213"/>
            <a:ext cx="2284412" cy="65071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8000" y="303213"/>
            <a:ext cx="6704013" cy="65071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76899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4413" cy="650398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3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2215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4413" cy="16351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319588"/>
            <a:ext cx="7110413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597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79059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1688" y="4897438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1688" y="3230563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00389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1890713" cy="4468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033713" y="2159000"/>
            <a:ext cx="1892300" cy="4468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055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8786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87863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60963" y="1706563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60963" y="2417763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5969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4291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5953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1688" cy="129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71925" y="303213"/>
            <a:ext cx="5678488" cy="6505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1688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7381534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0725" y="5335588"/>
            <a:ext cx="6096000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35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5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48167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4413" cy="16351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319588"/>
            <a:ext cx="7110413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2746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391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24700" y="142875"/>
            <a:ext cx="2043113" cy="64849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90600" y="142875"/>
            <a:ext cx="5981700" cy="64849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2264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4413" cy="16351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319588"/>
            <a:ext cx="7110413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7615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8372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1688" y="4897438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1688" y="3230563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2610283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4011613" cy="4468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54613" y="2159000"/>
            <a:ext cx="4013200" cy="4468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66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8786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87863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60963" y="1706563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60963" y="2417763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490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596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0255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1688" cy="129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71925" y="303213"/>
            <a:ext cx="5678488" cy="6505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1688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14610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985689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0725" y="5335588"/>
            <a:ext cx="6096000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35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5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061549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4407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24700" y="142875"/>
            <a:ext cx="2043113" cy="64849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90600" y="142875"/>
            <a:ext cx="5981700" cy="64849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03337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4413" cy="16351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319588"/>
            <a:ext cx="7110413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4432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54262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1688" y="4897438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1688" y="3230563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264773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70600" y="2159000"/>
            <a:ext cx="1471613" cy="4468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694613" y="2159000"/>
            <a:ext cx="1473200" cy="4468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94020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8786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87863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60963" y="1706563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60963" y="2417763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1705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96342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329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1688" y="4897438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1688" y="3230563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3065500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1688" cy="129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71925" y="303213"/>
            <a:ext cx="5678488" cy="6505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1688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1420122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0725" y="5335588"/>
            <a:ext cx="6096000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35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5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01587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8594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24700" y="142875"/>
            <a:ext cx="2043113" cy="64849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90600" y="142875"/>
            <a:ext cx="5981700" cy="64849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6729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4413" cy="16351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319588"/>
            <a:ext cx="7110413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30065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90724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1688" y="4897438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1688" y="3230563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5431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1890713" cy="4468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033713" y="2159000"/>
            <a:ext cx="1892300" cy="4468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04030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8786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87863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60963" y="1706563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60963" y="2417763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5471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450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90600" y="2159000"/>
            <a:ext cx="4011613" cy="4468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54613" y="2159000"/>
            <a:ext cx="4013200" cy="4468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33526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95314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1688" cy="129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71925" y="303213"/>
            <a:ext cx="5678488" cy="6505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1688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3374519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0725" y="5335588"/>
            <a:ext cx="6096000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35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5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4498646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32769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24700" y="142875"/>
            <a:ext cx="2043113" cy="64849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90600" y="142875"/>
            <a:ext cx="5981700" cy="64849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44475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4413" cy="163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319588"/>
            <a:ext cx="7110413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43815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41060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1688" y="4897438"/>
            <a:ext cx="86360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1688" y="3230563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4037600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90600" y="990600"/>
            <a:ext cx="4011613" cy="5637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54613" y="990600"/>
            <a:ext cx="4013200" cy="5637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828572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8786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87863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60963" y="1706563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60963" y="2417763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401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8786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87863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60963" y="1706563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60963" y="2417763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58198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54277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44197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1688" cy="1292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71925" y="303213"/>
            <a:ext cx="5678488" cy="6505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1688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4023186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0725" y="5335588"/>
            <a:ext cx="6096000" cy="6286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35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5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6747830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83912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4413" cy="6323013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32301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738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200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929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1688" cy="129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71925" y="303213"/>
            <a:ext cx="5678488" cy="6505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1688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4204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89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0725" y="5335588"/>
            <a:ext cx="6096000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35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5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58210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270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24700" y="142875"/>
            <a:ext cx="2043113" cy="64849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90600" y="142875"/>
            <a:ext cx="5981700" cy="64849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704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4413" cy="16351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319588"/>
            <a:ext cx="7110413" cy="194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4738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000" y="1778000"/>
            <a:ext cx="9142413" cy="503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278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1688" y="4897438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1688" y="3230563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27547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4213" cy="5030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54613" y="1778000"/>
            <a:ext cx="4495800" cy="5030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4302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87863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87863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60963" y="1706563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60963" y="2417763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562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599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68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1688" y="4897438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1688" y="3230563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57956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1688" cy="129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71925" y="303213"/>
            <a:ext cx="5678488" cy="6505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1688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22832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0725" y="5335588"/>
            <a:ext cx="6096000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3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5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04442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2413" cy="5030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901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4413" cy="50307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030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21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4413" cy="16351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319588"/>
            <a:ext cx="7110413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694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7573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1688" y="4897438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1688" y="3230563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11956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90600" y="3924300"/>
            <a:ext cx="4011613" cy="887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54613" y="3924300"/>
            <a:ext cx="4013200" cy="887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40698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8786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87863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60963" y="1706563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60963" y="2417763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860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8000" y="1782763"/>
            <a:ext cx="4494213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54613" y="1782763"/>
            <a:ext cx="4494212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956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333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1688" cy="12922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71925" y="303213"/>
            <a:ext cx="5678488" cy="6505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1688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4107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0725" y="5335588"/>
            <a:ext cx="6096000" cy="6286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35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5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213183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3534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24700" y="1282700"/>
            <a:ext cx="2043113" cy="352901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90600" y="1282700"/>
            <a:ext cx="5981700" cy="352901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40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4413" cy="16351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319588"/>
            <a:ext cx="7110413" cy="194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8365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000" y="1778000"/>
            <a:ext cx="9142413" cy="503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0906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1688" y="4897438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1688" y="3230563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883997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4213" cy="5030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54613" y="1778000"/>
            <a:ext cx="4495800" cy="5030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72715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87863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87863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60963" y="1706563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60963" y="2417763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2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8786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87863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60963" y="1706563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60963" y="2417763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0720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4143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4638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1688" cy="129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71925" y="303213"/>
            <a:ext cx="5678488" cy="6505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1688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792968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0725" y="5335588"/>
            <a:ext cx="6096000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3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5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499779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2413" cy="5030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8380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4413" cy="56546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654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2006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4413" cy="16351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319588"/>
            <a:ext cx="7110413" cy="194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5020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000" y="1778000"/>
            <a:ext cx="9142413" cy="503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2351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1688" y="4897438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1688" y="3230563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243843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4213" cy="5030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54613" y="1778000"/>
            <a:ext cx="4495800" cy="5030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22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5934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87863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87863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60963" y="1706563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60963" y="2417763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837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6305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284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1688" cy="129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71925" y="303213"/>
            <a:ext cx="5678488" cy="6505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1688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121292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0725" y="5335588"/>
            <a:ext cx="6096000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3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5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530596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2413" cy="5030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6771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66000" y="1778000"/>
            <a:ext cx="2284413" cy="56546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6705600" cy="5654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9300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4413" cy="16351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319588"/>
            <a:ext cx="7110413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3743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5489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1688" y="4897438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1688" y="3230563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3971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5020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3746500"/>
            <a:ext cx="2214563" cy="2576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862263" y="3746500"/>
            <a:ext cx="2216150" cy="2576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2797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8786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87863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60963" y="1706563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60963" y="2417763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5131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6686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6527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1688" cy="12922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71925" y="303213"/>
            <a:ext cx="5678488" cy="6505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1688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534458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0725" y="5335588"/>
            <a:ext cx="6096000" cy="6286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35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5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079693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7939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933825" y="1104900"/>
            <a:ext cx="1144588" cy="521811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1104900"/>
            <a:ext cx="3286125" cy="521811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6359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4413" cy="16351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319588"/>
            <a:ext cx="7110413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9095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81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1688" cy="129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71925" y="303213"/>
            <a:ext cx="5678488" cy="6505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1688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101948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1688" y="4897438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1688" y="3230563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638307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3746500"/>
            <a:ext cx="2214563" cy="2576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862263" y="3746500"/>
            <a:ext cx="2216150" cy="2576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8988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8786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87863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60963" y="1706563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60963" y="2417763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4990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94199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3764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1688" cy="12922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71925" y="303213"/>
            <a:ext cx="5678488" cy="6505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1688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937057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0725" y="5335588"/>
            <a:ext cx="6096000" cy="6286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35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5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428953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3733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933825" y="1104900"/>
            <a:ext cx="1144588" cy="521811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1104900"/>
            <a:ext cx="3286125" cy="521811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5060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4413" cy="16351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319588"/>
            <a:ext cx="7110413" cy="194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7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0725" y="5335588"/>
            <a:ext cx="6096000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35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5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20954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000" y="1778000"/>
            <a:ext cx="9142413" cy="503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94986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1688" y="4897438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1688" y="3230563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408615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4213" cy="5030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54613" y="1778000"/>
            <a:ext cx="4495800" cy="5030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1405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87863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87863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60963" y="1706563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60963" y="2417763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7777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8084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0726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1688" cy="129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71925" y="303213"/>
            <a:ext cx="5678488" cy="6505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1688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175306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0725" y="5335588"/>
            <a:ext cx="6096000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3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5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639224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2413" cy="5030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0948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66000" y="142875"/>
            <a:ext cx="2284413" cy="666591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8000" y="142875"/>
            <a:ext cx="6705600" cy="66659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07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3213"/>
            <a:ext cx="9140825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782763"/>
            <a:ext cx="9140825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457200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42875"/>
            <a:ext cx="8177213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60" tIns="38160" rIns="38160" bIns="38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3935413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60" tIns="38160" rIns="38160" bIns="38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42875"/>
            <a:ext cx="8177213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60" tIns="38160" rIns="38160" bIns="38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8177213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60" tIns="38160" rIns="38160" bIns="38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42875"/>
            <a:ext cx="8177213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60" tIns="38160" rIns="38160" bIns="38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0600" y="2159000"/>
            <a:ext cx="3097213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60" tIns="38160" rIns="38160" bIns="38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42875"/>
            <a:ext cx="8177213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60" tIns="38160" rIns="38160" bIns="38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3935413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60" tIns="38160" rIns="38160" bIns="38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3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990600"/>
            <a:ext cx="8177213" cy="563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60" tIns="38160" rIns="38160" bIns="38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457200" rtl="0" fontAlgn="base">
        <a:spcBef>
          <a:spcPts val="3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3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3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3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3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3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3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3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3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42875"/>
            <a:ext cx="8177213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60" tIns="38160" rIns="38160" bIns="38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159000"/>
            <a:ext cx="8177213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60" tIns="38160" rIns="38160" bIns="38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457200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324100"/>
            <a:ext cx="8177213" cy="2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60" tIns="38160" rIns="38160" bIns="38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3924300"/>
            <a:ext cx="8177213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60" tIns="38160" rIns="38160" bIns="38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282700"/>
            <a:ext cx="8177213" cy="257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60" tIns="38160" rIns="38160" bIns="381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407025"/>
            <a:ext cx="8177213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60" tIns="38160" rIns="38160" bIns="38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5407025"/>
            <a:ext cx="8177213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60" tIns="38160" rIns="38160" bIns="38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3746500"/>
            <a:ext cx="4583113" cy="257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60" tIns="38160" rIns="38160" bIns="38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04900"/>
            <a:ext cx="4583113" cy="257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60" tIns="38160" rIns="38160" bIns="381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3746500"/>
            <a:ext cx="4583113" cy="257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60" tIns="38160" rIns="38160" bIns="38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04900"/>
            <a:ext cx="4583113" cy="257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60" tIns="38160" rIns="38160" bIns="381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42875"/>
            <a:ext cx="8177213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160" tIns="38160" rIns="38160" bIns="38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4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457200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1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492500" y="6457950"/>
            <a:ext cx="482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17410" name="Freeform 2"/>
          <p:cNvSpPr>
            <a:spLocks noChangeArrowheads="1"/>
          </p:cNvSpPr>
          <p:nvPr/>
        </p:nvSpPr>
        <p:spPr bwMode="auto">
          <a:xfrm>
            <a:off x="1158875" y="3203575"/>
            <a:ext cx="4060825" cy="174625"/>
          </a:xfrm>
          <a:custGeom>
            <a:avLst/>
            <a:gdLst>
              <a:gd name="T0" fmla="*/ 0 w 21600"/>
              <a:gd name="T1" fmla="*/ 0 h 21600"/>
              <a:gd name="T2" fmla="*/ 3048 w 21600"/>
              <a:gd name="T3" fmla="*/ 8067 h 21600"/>
              <a:gd name="T4" fmla="*/ 6511 w 21600"/>
              <a:gd name="T5" fmla="*/ 12857 h 21600"/>
              <a:gd name="T6" fmla="*/ 9335 w 21600"/>
              <a:gd name="T7" fmla="*/ 15587 h 21600"/>
              <a:gd name="T8" fmla="*/ 12397 w 21600"/>
              <a:gd name="T9" fmla="*/ 20026 h 21600"/>
              <a:gd name="T10" fmla="*/ 15274 w 21600"/>
              <a:gd name="T11" fmla="*/ 20026 h 21600"/>
              <a:gd name="T12" fmla="*/ 18004 w 21600"/>
              <a:gd name="T13" fmla="*/ 21600 h 21600"/>
              <a:gd name="T14" fmla="*/ 19993 w 21600"/>
              <a:gd name="T15" fmla="*/ 21600 h 21600"/>
              <a:gd name="T16" fmla="*/ 21600 w 21600"/>
              <a:gd name="T1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3048" y="8067"/>
                </a:lnTo>
                <a:lnTo>
                  <a:pt x="6511" y="12857"/>
                </a:lnTo>
                <a:lnTo>
                  <a:pt x="9335" y="15587"/>
                </a:lnTo>
                <a:lnTo>
                  <a:pt x="12397" y="20026"/>
                </a:lnTo>
                <a:lnTo>
                  <a:pt x="15274" y="20026"/>
                </a:lnTo>
                <a:lnTo>
                  <a:pt x="18004" y="21600"/>
                </a:lnTo>
                <a:lnTo>
                  <a:pt x="19993" y="21600"/>
                </a:ln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463"/>
            <a:ext cx="10158412" cy="761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492500" y="6457950"/>
            <a:ext cx="482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6626" name="Freeform 2"/>
          <p:cNvSpPr>
            <a:spLocks noChangeArrowheads="1"/>
          </p:cNvSpPr>
          <p:nvPr/>
        </p:nvSpPr>
        <p:spPr bwMode="auto">
          <a:xfrm>
            <a:off x="1158875" y="3203575"/>
            <a:ext cx="4060825" cy="174625"/>
          </a:xfrm>
          <a:custGeom>
            <a:avLst/>
            <a:gdLst>
              <a:gd name="T0" fmla="*/ 0 w 21600"/>
              <a:gd name="T1" fmla="*/ 0 h 21600"/>
              <a:gd name="T2" fmla="*/ 3048 w 21600"/>
              <a:gd name="T3" fmla="*/ 8067 h 21600"/>
              <a:gd name="T4" fmla="*/ 6511 w 21600"/>
              <a:gd name="T5" fmla="*/ 12857 h 21600"/>
              <a:gd name="T6" fmla="*/ 9335 w 21600"/>
              <a:gd name="T7" fmla="*/ 15587 h 21600"/>
              <a:gd name="T8" fmla="*/ 12397 w 21600"/>
              <a:gd name="T9" fmla="*/ 20026 h 21600"/>
              <a:gd name="T10" fmla="*/ 15274 w 21600"/>
              <a:gd name="T11" fmla="*/ 20026 h 21600"/>
              <a:gd name="T12" fmla="*/ 18004 w 21600"/>
              <a:gd name="T13" fmla="*/ 21600 h 21600"/>
              <a:gd name="T14" fmla="*/ 19993 w 21600"/>
              <a:gd name="T15" fmla="*/ 21600 h 21600"/>
              <a:gd name="T16" fmla="*/ 21600 w 21600"/>
              <a:gd name="T1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3048" y="8067"/>
                </a:lnTo>
                <a:lnTo>
                  <a:pt x="6511" y="12857"/>
                </a:lnTo>
                <a:lnTo>
                  <a:pt x="9335" y="15587"/>
                </a:lnTo>
                <a:lnTo>
                  <a:pt x="12397" y="20026"/>
                </a:lnTo>
                <a:lnTo>
                  <a:pt x="15274" y="20026"/>
                </a:lnTo>
                <a:lnTo>
                  <a:pt x="18004" y="21600"/>
                </a:lnTo>
                <a:lnTo>
                  <a:pt x="19993" y="21600"/>
                </a:ln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463"/>
            <a:ext cx="10158412" cy="761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492500" y="6457950"/>
            <a:ext cx="482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7650" name="Freeform 2"/>
          <p:cNvSpPr>
            <a:spLocks noChangeArrowheads="1"/>
          </p:cNvSpPr>
          <p:nvPr/>
        </p:nvSpPr>
        <p:spPr bwMode="auto">
          <a:xfrm>
            <a:off x="1158875" y="3203575"/>
            <a:ext cx="4060825" cy="174625"/>
          </a:xfrm>
          <a:custGeom>
            <a:avLst/>
            <a:gdLst>
              <a:gd name="T0" fmla="*/ 0 w 21600"/>
              <a:gd name="T1" fmla="*/ 0 h 21600"/>
              <a:gd name="T2" fmla="*/ 3048 w 21600"/>
              <a:gd name="T3" fmla="*/ 8067 h 21600"/>
              <a:gd name="T4" fmla="*/ 6511 w 21600"/>
              <a:gd name="T5" fmla="*/ 12857 h 21600"/>
              <a:gd name="T6" fmla="*/ 9335 w 21600"/>
              <a:gd name="T7" fmla="*/ 15587 h 21600"/>
              <a:gd name="T8" fmla="*/ 12397 w 21600"/>
              <a:gd name="T9" fmla="*/ 20026 h 21600"/>
              <a:gd name="T10" fmla="*/ 15274 w 21600"/>
              <a:gd name="T11" fmla="*/ 20026 h 21600"/>
              <a:gd name="T12" fmla="*/ 18004 w 21600"/>
              <a:gd name="T13" fmla="*/ 21600 h 21600"/>
              <a:gd name="T14" fmla="*/ 19993 w 21600"/>
              <a:gd name="T15" fmla="*/ 21600 h 21600"/>
              <a:gd name="T16" fmla="*/ 21600 w 21600"/>
              <a:gd name="T1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3048" y="8067"/>
                </a:lnTo>
                <a:lnTo>
                  <a:pt x="6511" y="12857"/>
                </a:lnTo>
                <a:lnTo>
                  <a:pt x="9335" y="15587"/>
                </a:lnTo>
                <a:lnTo>
                  <a:pt x="12397" y="20026"/>
                </a:lnTo>
                <a:lnTo>
                  <a:pt x="15274" y="20026"/>
                </a:lnTo>
                <a:lnTo>
                  <a:pt x="18004" y="21600"/>
                </a:lnTo>
                <a:lnTo>
                  <a:pt x="19993" y="21600"/>
                </a:ln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463"/>
            <a:ext cx="10158412" cy="761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492500" y="6457950"/>
            <a:ext cx="482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8674" name="Freeform 2"/>
          <p:cNvSpPr>
            <a:spLocks noChangeArrowheads="1"/>
          </p:cNvSpPr>
          <p:nvPr/>
        </p:nvSpPr>
        <p:spPr bwMode="auto">
          <a:xfrm>
            <a:off x="1158875" y="3203575"/>
            <a:ext cx="4060825" cy="174625"/>
          </a:xfrm>
          <a:custGeom>
            <a:avLst/>
            <a:gdLst>
              <a:gd name="T0" fmla="*/ 0 w 21600"/>
              <a:gd name="T1" fmla="*/ 0 h 21600"/>
              <a:gd name="T2" fmla="*/ 3048 w 21600"/>
              <a:gd name="T3" fmla="*/ 8067 h 21600"/>
              <a:gd name="T4" fmla="*/ 6511 w 21600"/>
              <a:gd name="T5" fmla="*/ 12857 h 21600"/>
              <a:gd name="T6" fmla="*/ 9335 w 21600"/>
              <a:gd name="T7" fmla="*/ 15587 h 21600"/>
              <a:gd name="T8" fmla="*/ 12397 w 21600"/>
              <a:gd name="T9" fmla="*/ 20026 h 21600"/>
              <a:gd name="T10" fmla="*/ 15274 w 21600"/>
              <a:gd name="T11" fmla="*/ 20026 h 21600"/>
              <a:gd name="T12" fmla="*/ 18004 w 21600"/>
              <a:gd name="T13" fmla="*/ 21600 h 21600"/>
              <a:gd name="T14" fmla="*/ 19993 w 21600"/>
              <a:gd name="T15" fmla="*/ 21600 h 21600"/>
              <a:gd name="T16" fmla="*/ 21600 w 21600"/>
              <a:gd name="T1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3048" y="8067"/>
                </a:lnTo>
                <a:lnTo>
                  <a:pt x="6511" y="12857"/>
                </a:lnTo>
                <a:lnTo>
                  <a:pt x="9335" y="15587"/>
                </a:lnTo>
                <a:lnTo>
                  <a:pt x="12397" y="20026"/>
                </a:lnTo>
                <a:lnTo>
                  <a:pt x="15274" y="20026"/>
                </a:lnTo>
                <a:lnTo>
                  <a:pt x="18004" y="21600"/>
                </a:lnTo>
                <a:lnTo>
                  <a:pt x="19993" y="21600"/>
                </a:ln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463"/>
            <a:ext cx="10158412" cy="761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492500" y="6457950"/>
            <a:ext cx="482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9698" name="Freeform 2"/>
          <p:cNvSpPr>
            <a:spLocks noChangeArrowheads="1"/>
          </p:cNvSpPr>
          <p:nvPr/>
        </p:nvSpPr>
        <p:spPr bwMode="auto">
          <a:xfrm>
            <a:off x="1158875" y="3203575"/>
            <a:ext cx="4060825" cy="174625"/>
          </a:xfrm>
          <a:custGeom>
            <a:avLst/>
            <a:gdLst>
              <a:gd name="T0" fmla="*/ 0 w 21600"/>
              <a:gd name="T1" fmla="*/ 0 h 21600"/>
              <a:gd name="T2" fmla="*/ 3048 w 21600"/>
              <a:gd name="T3" fmla="*/ 8067 h 21600"/>
              <a:gd name="T4" fmla="*/ 6511 w 21600"/>
              <a:gd name="T5" fmla="*/ 12857 h 21600"/>
              <a:gd name="T6" fmla="*/ 9335 w 21600"/>
              <a:gd name="T7" fmla="*/ 15587 h 21600"/>
              <a:gd name="T8" fmla="*/ 12397 w 21600"/>
              <a:gd name="T9" fmla="*/ 20026 h 21600"/>
              <a:gd name="T10" fmla="*/ 15274 w 21600"/>
              <a:gd name="T11" fmla="*/ 20026 h 21600"/>
              <a:gd name="T12" fmla="*/ 18004 w 21600"/>
              <a:gd name="T13" fmla="*/ 21600 h 21600"/>
              <a:gd name="T14" fmla="*/ 19993 w 21600"/>
              <a:gd name="T15" fmla="*/ 21600 h 21600"/>
              <a:gd name="T16" fmla="*/ 21600 w 21600"/>
              <a:gd name="T1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3048" y="8067"/>
                </a:lnTo>
                <a:lnTo>
                  <a:pt x="6511" y="12857"/>
                </a:lnTo>
                <a:lnTo>
                  <a:pt x="9335" y="15587"/>
                </a:lnTo>
                <a:lnTo>
                  <a:pt x="12397" y="20026"/>
                </a:lnTo>
                <a:lnTo>
                  <a:pt x="15274" y="20026"/>
                </a:lnTo>
                <a:lnTo>
                  <a:pt x="18004" y="21600"/>
                </a:lnTo>
                <a:lnTo>
                  <a:pt x="19993" y="21600"/>
                </a:ln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463"/>
            <a:ext cx="10158412" cy="761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492500" y="6457950"/>
            <a:ext cx="482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30722" name="Freeform 2"/>
          <p:cNvSpPr>
            <a:spLocks noChangeArrowheads="1"/>
          </p:cNvSpPr>
          <p:nvPr/>
        </p:nvSpPr>
        <p:spPr bwMode="auto">
          <a:xfrm>
            <a:off x="1158875" y="3203575"/>
            <a:ext cx="4060825" cy="174625"/>
          </a:xfrm>
          <a:custGeom>
            <a:avLst/>
            <a:gdLst>
              <a:gd name="T0" fmla="*/ 0 w 21600"/>
              <a:gd name="T1" fmla="*/ 0 h 21600"/>
              <a:gd name="T2" fmla="*/ 3048 w 21600"/>
              <a:gd name="T3" fmla="*/ 8067 h 21600"/>
              <a:gd name="T4" fmla="*/ 6511 w 21600"/>
              <a:gd name="T5" fmla="*/ 12857 h 21600"/>
              <a:gd name="T6" fmla="*/ 9335 w 21600"/>
              <a:gd name="T7" fmla="*/ 15587 h 21600"/>
              <a:gd name="T8" fmla="*/ 12397 w 21600"/>
              <a:gd name="T9" fmla="*/ 20026 h 21600"/>
              <a:gd name="T10" fmla="*/ 15274 w 21600"/>
              <a:gd name="T11" fmla="*/ 20026 h 21600"/>
              <a:gd name="T12" fmla="*/ 18004 w 21600"/>
              <a:gd name="T13" fmla="*/ 21600 h 21600"/>
              <a:gd name="T14" fmla="*/ 19993 w 21600"/>
              <a:gd name="T15" fmla="*/ 21600 h 21600"/>
              <a:gd name="T16" fmla="*/ 21600 w 21600"/>
              <a:gd name="T1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3048" y="8067"/>
                </a:lnTo>
                <a:lnTo>
                  <a:pt x="6511" y="12857"/>
                </a:lnTo>
                <a:lnTo>
                  <a:pt x="9335" y="15587"/>
                </a:lnTo>
                <a:lnTo>
                  <a:pt x="12397" y="20026"/>
                </a:lnTo>
                <a:lnTo>
                  <a:pt x="15274" y="20026"/>
                </a:lnTo>
                <a:lnTo>
                  <a:pt x="18004" y="21600"/>
                </a:lnTo>
                <a:lnTo>
                  <a:pt x="19993" y="21600"/>
                </a:ln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463"/>
            <a:ext cx="10158412" cy="761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492500" y="6457950"/>
            <a:ext cx="482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18434" name="Freeform 2"/>
          <p:cNvSpPr>
            <a:spLocks noChangeArrowheads="1"/>
          </p:cNvSpPr>
          <p:nvPr/>
        </p:nvSpPr>
        <p:spPr bwMode="auto">
          <a:xfrm>
            <a:off x="1158875" y="3203575"/>
            <a:ext cx="4060825" cy="174625"/>
          </a:xfrm>
          <a:custGeom>
            <a:avLst/>
            <a:gdLst>
              <a:gd name="T0" fmla="*/ 0 w 21600"/>
              <a:gd name="T1" fmla="*/ 0 h 21600"/>
              <a:gd name="T2" fmla="*/ 3048 w 21600"/>
              <a:gd name="T3" fmla="*/ 8067 h 21600"/>
              <a:gd name="T4" fmla="*/ 6511 w 21600"/>
              <a:gd name="T5" fmla="*/ 12857 h 21600"/>
              <a:gd name="T6" fmla="*/ 9335 w 21600"/>
              <a:gd name="T7" fmla="*/ 15587 h 21600"/>
              <a:gd name="T8" fmla="*/ 12397 w 21600"/>
              <a:gd name="T9" fmla="*/ 20026 h 21600"/>
              <a:gd name="T10" fmla="*/ 15274 w 21600"/>
              <a:gd name="T11" fmla="*/ 20026 h 21600"/>
              <a:gd name="T12" fmla="*/ 18004 w 21600"/>
              <a:gd name="T13" fmla="*/ 21600 h 21600"/>
              <a:gd name="T14" fmla="*/ 19993 w 21600"/>
              <a:gd name="T15" fmla="*/ 21600 h 21600"/>
              <a:gd name="T16" fmla="*/ 21600 w 21600"/>
              <a:gd name="T1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3048" y="8067"/>
                </a:lnTo>
                <a:lnTo>
                  <a:pt x="6511" y="12857"/>
                </a:lnTo>
                <a:lnTo>
                  <a:pt x="9335" y="15587"/>
                </a:lnTo>
                <a:lnTo>
                  <a:pt x="12397" y="20026"/>
                </a:lnTo>
                <a:lnTo>
                  <a:pt x="15274" y="20026"/>
                </a:lnTo>
                <a:lnTo>
                  <a:pt x="18004" y="21600"/>
                </a:lnTo>
                <a:lnTo>
                  <a:pt x="19993" y="21600"/>
                </a:ln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463"/>
            <a:ext cx="10158412" cy="761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492500" y="6457950"/>
            <a:ext cx="482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19458" name="Freeform 2"/>
          <p:cNvSpPr>
            <a:spLocks noChangeArrowheads="1"/>
          </p:cNvSpPr>
          <p:nvPr/>
        </p:nvSpPr>
        <p:spPr bwMode="auto">
          <a:xfrm>
            <a:off x="1158875" y="3203575"/>
            <a:ext cx="4060825" cy="174625"/>
          </a:xfrm>
          <a:custGeom>
            <a:avLst/>
            <a:gdLst>
              <a:gd name="T0" fmla="*/ 0 w 21600"/>
              <a:gd name="T1" fmla="*/ 0 h 21600"/>
              <a:gd name="T2" fmla="*/ 3048 w 21600"/>
              <a:gd name="T3" fmla="*/ 8067 h 21600"/>
              <a:gd name="T4" fmla="*/ 6511 w 21600"/>
              <a:gd name="T5" fmla="*/ 12857 h 21600"/>
              <a:gd name="T6" fmla="*/ 9335 w 21600"/>
              <a:gd name="T7" fmla="*/ 15587 h 21600"/>
              <a:gd name="T8" fmla="*/ 12397 w 21600"/>
              <a:gd name="T9" fmla="*/ 20026 h 21600"/>
              <a:gd name="T10" fmla="*/ 15274 w 21600"/>
              <a:gd name="T11" fmla="*/ 20026 h 21600"/>
              <a:gd name="T12" fmla="*/ 18004 w 21600"/>
              <a:gd name="T13" fmla="*/ 21600 h 21600"/>
              <a:gd name="T14" fmla="*/ 19993 w 21600"/>
              <a:gd name="T15" fmla="*/ 21600 h 21600"/>
              <a:gd name="T16" fmla="*/ 21600 w 21600"/>
              <a:gd name="T1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3048" y="8067"/>
                </a:lnTo>
                <a:lnTo>
                  <a:pt x="6511" y="12857"/>
                </a:lnTo>
                <a:lnTo>
                  <a:pt x="9335" y="15587"/>
                </a:lnTo>
                <a:lnTo>
                  <a:pt x="12397" y="20026"/>
                </a:lnTo>
                <a:lnTo>
                  <a:pt x="15274" y="20026"/>
                </a:lnTo>
                <a:lnTo>
                  <a:pt x="18004" y="21600"/>
                </a:lnTo>
                <a:lnTo>
                  <a:pt x="19993" y="21600"/>
                </a:ln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463"/>
            <a:ext cx="10158412" cy="761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492500" y="6457950"/>
            <a:ext cx="482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0482" name="Freeform 2"/>
          <p:cNvSpPr>
            <a:spLocks noChangeArrowheads="1"/>
          </p:cNvSpPr>
          <p:nvPr/>
        </p:nvSpPr>
        <p:spPr bwMode="auto">
          <a:xfrm>
            <a:off x="1158875" y="3203575"/>
            <a:ext cx="4060825" cy="174625"/>
          </a:xfrm>
          <a:custGeom>
            <a:avLst/>
            <a:gdLst>
              <a:gd name="T0" fmla="*/ 0 w 21600"/>
              <a:gd name="T1" fmla="*/ 0 h 21600"/>
              <a:gd name="T2" fmla="*/ 3048 w 21600"/>
              <a:gd name="T3" fmla="*/ 8067 h 21600"/>
              <a:gd name="T4" fmla="*/ 6511 w 21600"/>
              <a:gd name="T5" fmla="*/ 12857 h 21600"/>
              <a:gd name="T6" fmla="*/ 9335 w 21600"/>
              <a:gd name="T7" fmla="*/ 15587 h 21600"/>
              <a:gd name="T8" fmla="*/ 12397 w 21600"/>
              <a:gd name="T9" fmla="*/ 20026 h 21600"/>
              <a:gd name="T10" fmla="*/ 15274 w 21600"/>
              <a:gd name="T11" fmla="*/ 20026 h 21600"/>
              <a:gd name="T12" fmla="*/ 18004 w 21600"/>
              <a:gd name="T13" fmla="*/ 21600 h 21600"/>
              <a:gd name="T14" fmla="*/ 19993 w 21600"/>
              <a:gd name="T15" fmla="*/ 21600 h 21600"/>
              <a:gd name="T16" fmla="*/ 21600 w 21600"/>
              <a:gd name="T1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3048" y="8067"/>
                </a:lnTo>
                <a:lnTo>
                  <a:pt x="6511" y="12857"/>
                </a:lnTo>
                <a:lnTo>
                  <a:pt x="9335" y="15587"/>
                </a:lnTo>
                <a:lnTo>
                  <a:pt x="12397" y="20026"/>
                </a:lnTo>
                <a:lnTo>
                  <a:pt x="15274" y="20026"/>
                </a:lnTo>
                <a:lnTo>
                  <a:pt x="18004" y="21600"/>
                </a:lnTo>
                <a:lnTo>
                  <a:pt x="19993" y="21600"/>
                </a:ln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463"/>
            <a:ext cx="10158412" cy="761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492500" y="6457950"/>
            <a:ext cx="482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1506" name="Freeform 2"/>
          <p:cNvSpPr>
            <a:spLocks noChangeArrowheads="1"/>
          </p:cNvSpPr>
          <p:nvPr/>
        </p:nvSpPr>
        <p:spPr bwMode="auto">
          <a:xfrm>
            <a:off x="1158875" y="3203575"/>
            <a:ext cx="4060825" cy="174625"/>
          </a:xfrm>
          <a:custGeom>
            <a:avLst/>
            <a:gdLst>
              <a:gd name="T0" fmla="*/ 0 w 21600"/>
              <a:gd name="T1" fmla="*/ 0 h 21600"/>
              <a:gd name="T2" fmla="*/ 3048 w 21600"/>
              <a:gd name="T3" fmla="*/ 8067 h 21600"/>
              <a:gd name="T4" fmla="*/ 6511 w 21600"/>
              <a:gd name="T5" fmla="*/ 12857 h 21600"/>
              <a:gd name="T6" fmla="*/ 9335 w 21600"/>
              <a:gd name="T7" fmla="*/ 15587 h 21600"/>
              <a:gd name="T8" fmla="*/ 12397 w 21600"/>
              <a:gd name="T9" fmla="*/ 20026 h 21600"/>
              <a:gd name="T10" fmla="*/ 15274 w 21600"/>
              <a:gd name="T11" fmla="*/ 20026 h 21600"/>
              <a:gd name="T12" fmla="*/ 18004 w 21600"/>
              <a:gd name="T13" fmla="*/ 21600 h 21600"/>
              <a:gd name="T14" fmla="*/ 19993 w 21600"/>
              <a:gd name="T15" fmla="*/ 21600 h 21600"/>
              <a:gd name="T16" fmla="*/ 21600 w 21600"/>
              <a:gd name="T1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3048" y="8067"/>
                </a:lnTo>
                <a:lnTo>
                  <a:pt x="6511" y="12857"/>
                </a:lnTo>
                <a:lnTo>
                  <a:pt x="9335" y="15587"/>
                </a:lnTo>
                <a:lnTo>
                  <a:pt x="12397" y="20026"/>
                </a:lnTo>
                <a:lnTo>
                  <a:pt x="15274" y="20026"/>
                </a:lnTo>
                <a:lnTo>
                  <a:pt x="18004" y="21600"/>
                </a:lnTo>
                <a:lnTo>
                  <a:pt x="19993" y="21600"/>
                </a:ln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463"/>
            <a:ext cx="10158412" cy="761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492500" y="6457950"/>
            <a:ext cx="482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2530" name="Freeform 2"/>
          <p:cNvSpPr>
            <a:spLocks noChangeArrowheads="1"/>
          </p:cNvSpPr>
          <p:nvPr/>
        </p:nvSpPr>
        <p:spPr bwMode="auto">
          <a:xfrm>
            <a:off x="1158875" y="3203575"/>
            <a:ext cx="4060825" cy="174625"/>
          </a:xfrm>
          <a:custGeom>
            <a:avLst/>
            <a:gdLst>
              <a:gd name="T0" fmla="*/ 0 w 21600"/>
              <a:gd name="T1" fmla="*/ 0 h 21600"/>
              <a:gd name="T2" fmla="*/ 3048 w 21600"/>
              <a:gd name="T3" fmla="*/ 8067 h 21600"/>
              <a:gd name="T4" fmla="*/ 6511 w 21600"/>
              <a:gd name="T5" fmla="*/ 12857 h 21600"/>
              <a:gd name="T6" fmla="*/ 9335 w 21600"/>
              <a:gd name="T7" fmla="*/ 15587 h 21600"/>
              <a:gd name="T8" fmla="*/ 12397 w 21600"/>
              <a:gd name="T9" fmla="*/ 20026 h 21600"/>
              <a:gd name="T10" fmla="*/ 15274 w 21600"/>
              <a:gd name="T11" fmla="*/ 20026 h 21600"/>
              <a:gd name="T12" fmla="*/ 18004 w 21600"/>
              <a:gd name="T13" fmla="*/ 21600 h 21600"/>
              <a:gd name="T14" fmla="*/ 19993 w 21600"/>
              <a:gd name="T15" fmla="*/ 21600 h 21600"/>
              <a:gd name="T16" fmla="*/ 21600 w 21600"/>
              <a:gd name="T1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3048" y="8067"/>
                </a:lnTo>
                <a:lnTo>
                  <a:pt x="6511" y="12857"/>
                </a:lnTo>
                <a:lnTo>
                  <a:pt x="9335" y="15587"/>
                </a:lnTo>
                <a:lnTo>
                  <a:pt x="12397" y="20026"/>
                </a:lnTo>
                <a:lnTo>
                  <a:pt x="15274" y="20026"/>
                </a:lnTo>
                <a:lnTo>
                  <a:pt x="18004" y="21600"/>
                </a:lnTo>
                <a:lnTo>
                  <a:pt x="19993" y="21600"/>
                </a:ln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463"/>
            <a:ext cx="10158412" cy="761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492500" y="6457950"/>
            <a:ext cx="482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3554" name="Freeform 2"/>
          <p:cNvSpPr>
            <a:spLocks noChangeArrowheads="1"/>
          </p:cNvSpPr>
          <p:nvPr/>
        </p:nvSpPr>
        <p:spPr bwMode="auto">
          <a:xfrm>
            <a:off x="1158875" y="3203575"/>
            <a:ext cx="4060825" cy="174625"/>
          </a:xfrm>
          <a:custGeom>
            <a:avLst/>
            <a:gdLst>
              <a:gd name="T0" fmla="*/ 0 w 21600"/>
              <a:gd name="T1" fmla="*/ 0 h 21600"/>
              <a:gd name="T2" fmla="*/ 3048 w 21600"/>
              <a:gd name="T3" fmla="*/ 8067 h 21600"/>
              <a:gd name="T4" fmla="*/ 6511 w 21600"/>
              <a:gd name="T5" fmla="*/ 12857 h 21600"/>
              <a:gd name="T6" fmla="*/ 9335 w 21600"/>
              <a:gd name="T7" fmla="*/ 15587 h 21600"/>
              <a:gd name="T8" fmla="*/ 12397 w 21600"/>
              <a:gd name="T9" fmla="*/ 20026 h 21600"/>
              <a:gd name="T10" fmla="*/ 15274 w 21600"/>
              <a:gd name="T11" fmla="*/ 20026 h 21600"/>
              <a:gd name="T12" fmla="*/ 18004 w 21600"/>
              <a:gd name="T13" fmla="*/ 21600 h 21600"/>
              <a:gd name="T14" fmla="*/ 19993 w 21600"/>
              <a:gd name="T15" fmla="*/ 21600 h 21600"/>
              <a:gd name="T16" fmla="*/ 21600 w 21600"/>
              <a:gd name="T1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3048" y="8067"/>
                </a:lnTo>
                <a:lnTo>
                  <a:pt x="6511" y="12857"/>
                </a:lnTo>
                <a:lnTo>
                  <a:pt x="9335" y="15587"/>
                </a:lnTo>
                <a:lnTo>
                  <a:pt x="12397" y="20026"/>
                </a:lnTo>
                <a:lnTo>
                  <a:pt x="15274" y="20026"/>
                </a:lnTo>
                <a:lnTo>
                  <a:pt x="18004" y="21600"/>
                </a:lnTo>
                <a:lnTo>
                  <a:pt x="19993" y="21600"/>
                </a:ln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463"/>
            <a:ext cx="10158412" cy="761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492500" y="6457950"/>
            <a:ext cx="482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4578" name="Freeform 2"/>
          <p:cNvSpPr>
            <a:spLocks noChangeArrowheads="1"/>
          </p:cNvSpPr>
          <p:nvPr/>
        </p:nvSpPr>
        <p:spPr bwMode="auto">
          <a:xfrm>
            <a:off x="1158875" y="3203575"/>
            <a:ext cx="4060825" cy="174625"/>
          </a:xfrm>
          <a:custGeom>
            <a:avLst/>
            <a:gdLst>
              <a:gd name="T0" fmla="*/ 0 w 21600"/>
              <a:gd name="T1" fmla="*/ 0 h 21600"/>
              <a:gd name="T2" fmla="*/ 3048 w 21600"/>
              <a:gd name="T3" fmla="*/ 8067 h 21600"/>
              <a:gd name="T4" fmla="*/ 6511 w 21600"/>
              <a:gd name="T5" fmla="*/ 12857 h 21600"/>
              <a:gd name="T6" fmla="*/ 9335 w 21600"/>
              <a:gd name="T7" fmla="*/ 15587 h 21600"/>
              <a:gd name="T8" fmla="*/ 12397 w 21600"/>
              <a:gd name="T9" fmla="*/ 20026 h 21600"/>
              <a:gd name="T10" fmla="*/ 15274 w 21600"/>
              <a:gd name="T11" fmla="*/ 20026 h 21600"/>
              <a:gd name="T12" fmla="*/ 18004 w 21600"/>
              <a:gd name="T13" fmla="*/ 21600 h 21600"/>
              <a:gd name="T14" fmla="*/ 19993 w 21600"/>
              <a:gd name="T15" fmla="*/ 21600 h 21600"/>
              <a:gd name="T16" fmla="*/ 21600 w 21600"/>
              <a:gd name="T1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3048" y="8067"/>
                </a:lnTo>
                <a:lnTo>
                  <a:pt x="6511" y="12857"/>
                </a:lnTo>
                <a:lnTo>
                  <a:pt x="9335" y="15587"/>
                </a:lnTo>
                <a:lnTo>
                  <a:pt x="12397" y="20026"/>
                </a:lnTo>
                <a:lnTo>
                  <a:pt x="15274" y="20026"/>
                </a:lnTo>
                <a:lnTo>
                  <a:pt x="18004" y="21600"/>
                </a:lnTo>
                <a:lnTo>
                  <a:pt x="19993" y="21600"/>
                </a:ln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463"/>
            <a:ext cx="10158412" cy="761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492500" y="6457950"/>
            <a:ext cx="4826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5602" name="Freeform 2"/>
          <p:cNvSpPr>
            <a:spLocks noChangeArrowheads="1"/>
          </p:cNvSpPr>
          <p:nvPr/>
        </p:nvSpPr>
        <p:spPr bwMode="auto">
          <a:xfrm>
            <a:off x="1158875" y="3203575"/>
            <a:ext cx="4060825" cy="174625"/>
          </a:xfrm>
          <a:custGeom>
            <a:avLst/>
            <a:gdLst>
              <a:gd name="T0" fmla="*/ 0 w 21600"/>
              <a:gd name="T1" fmla="*/ 0 h 21600"/>
              <a:gd name="T2" fmla="*/ 3048 w 21600"/>
              <a:gd name="T3" fmla="*/ 8067 h 21600"/>
              <a:gd name="T4" fmla="*/ 6511 w 21600"/>
              <a:gd name="T5" fmla="*/ 12857 h 21600"/>
              <a:gd name="T6" fmla="*/ 9335 w 21600"/>
              <a:gd name="T7" fmla="*/ 15587 h 21600"/>
              <a:gd name="T8" fmla="*/ 12397 w 21600"/>
              <a:gd name="T9" fmla="*/ 20026 h 21600"/>
              <a:gd name="T10" fmla="*/ 15274 w 21600"/>
              <a:gd name="T11" fmla="*/ 20026 h 21600"/>
              <a:gd name="T12" fmla="*/ 18004 w 21600"/>
              <a:gd name="T13" fmla="*/ 21600 h 21600"/>
              <a:gd name="T14" fmla="*/ 19993 w 21600"/>
              <a:gd name="T15" fmla="*/ 21600 h 21600"/>
              <a:gd name="T16" fmla="*/ 21600 w 21600"/>
              <a:gd name="T1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3048" y="8067"/>
                </a:lnTo>
                <a:lnTo>
                  <a:pt x="6511" y="12857"/>
                </a:lnTo>
                <a:lnTo>
                  <a:pt x="9335" y="15587"/>
                </a:lnTo>
                <a:lnTo>
                  <a:pt x="12397" y="20026"/>
                </a:lnTo>
                <a:lnTo>
                  <a:pt x="15274" y="20026"/>
                </a:lnTo>
                <a:lnTo>
                  <a:pt x="18004" y="21600"/>
                </a:lnTo>
                <a:lnTo>
                  <a:pt x="19993" y="21600"/>
                </a:ln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463"/>
            <a:ext cx="10158412" cy="761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Personalizzato</PresentationFormat>
  <Paragraphs>0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15</vt:i4>
      </vt:variant>
      <vt:variant>
        <vt:lpstr>Titoli diapositive</vt:lpstr>
      </vt:variant>
      <vt:variant>
        <vt:i4>14</vt:i4>
      </vt:variant>
    </vt:vector>
  </HeadingPairs>
  <TitlesOfParts>
    <vt:vector size="33" baseType="lpstr">
      <vt:lpstr>Times New Roman</vt:lpstr>
      <vt:lpstr>Gill Sans</vt:lpstr>
      <vt:lpstr>ヒラギノ角ゴ ProN W3</vt:lpstr>
      <vt:lpstr>WenQuanYi Micro Hei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tecno</cp:lastModifiedBy>
  <cp:revision>1</cp:revision>
  <cp:lastPrinted>1601-01-01T00:00:00Z</cp:lastPrinted>
  <dcterms:created xsi:type="dcterms:W3CDTF">1601-01-01T00:00:00Z</dcterms:created>
  <dcterms:modified xsi:type="dcterms:W3CDTF">2013-10-07T08:23:58Z</dcterms:modified>
</cp:coreProperties>
</file>