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preferSingleView="1">
    <p:restoredLeft sz="15620"/>
    <p:restoredTop sz="94660"/>
  </p:normalViewPr>
  <p:slideViewPr>
    <p:cSldViewPr>
      <p:cViewPr>
        <p:scale>
          <a:sx n="60" d="100"/>
          <a:sy n="60" d="100"/>
        </p:scale>
        <p:origin x="-2310" y="-4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9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07/10/2013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07/10/2013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07/10/2013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07/10/2013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07/10/2013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07/10/2013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07/10/2013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07/10/2013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07/10/2013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07/10/2013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07/10/2013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9D355-16BD-4E45-BD9A-5EA878CF7CBD}" type="datetimeFigureOut">
              <a:rPr lang="it-IT" smtClean="0"/>
              <a:t>07/10/2013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0688" y="-190483"/>
            <a:ext cx="12457384" cy="7003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4428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8430" y="-27384"/>
            <a:ext cx="1301115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637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0224" y="-99392"/>
            <a:ext cx="12626920" cy="7099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3627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96752" y="-171400"/>
            <a:ext cx="1301115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19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6712" y="-99392"/>
            <a:ext cx="12817424" cy="7206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235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0728" y="0"/>
            <a:ext cx="1301115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4525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2736" y="-55428"/>
            <a:ext cx="12601400" cy="7084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856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6712" y="-99392"/>
            <a:ext cx="12817424" cy="7206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461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8720" y="0"/>
            <a:ext cx="1301115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6741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0728" y="-315416"/>
            <a:ext cx="1301115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2204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0688" y="0"/>
            <a:ext cx="1301115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3577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2696" y="-27384"/>
            <a:ext cx="12457384" cy="7003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381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2696" y="-171400"/>
            <a:ext cx="12754997" cy="7171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8915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0688" y="-171400"/>
            <a:ext cx="12745416" cy="7165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44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6712" y="-27384"/>
            <a:ext cx="12675626" cy="7126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1436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2696" y="-315416"/>
            <a:ext cx="1301115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233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4704" y="-387424"/>
            <a:ext cx="12887043" cy="7245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555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2696" y="-171400"/>
            <a:ext cx="1301115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397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0728" y="-243408"/>
            <a:ext cx="1301115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82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6712" y="-315416"/>
            <a:ext cx="12795126" cy="7193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8713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0688" y="-315416"/>
            <a:ext cx="1301115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4763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8720" y="-243408"/>
            <a:ext cx="1301115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2156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0</Words>
  <Application>Microsoft Office PowerPoint</Application>
  <PresentationFormat>Presentazione su schermo (4:3)</PresentationFormat>
  <Paragraphs>0</Paragraphs>
  <Slides>22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22</vt:i4>
      </vt:variant>
    </vt:vector>
  </HeadingPairs>
  <TitlesOfParts>
    <vt:vector size="23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tecno</dc:creator>
  <cp:lastModifiedBy>tecno</cp:lastModifiedBy>
  <cp:revision>8</cp:revision>
  <dcterms:created xsi:type="dcterms:W3CDTF">2013-10-07T06:55:05Z</dcterms:created>
  <dcterms:modified xsi:type="dcterms:W3CDTF">2013-10-07T07:20:41Z</dcterms:modified>
</cp:coreProperties>
</file>