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7315200" cy="4873625"/>
  <p:notesSz cx="6858000" cy="9144000"/>
  <p:defaultTextStyle>
    <a:defPPr>
      <a:defRPr lang="en-US"/>
    </a:defPPr>
    <a:lvl1pPr marL="0" algn="l" defTabSz="696498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8249" algn="l" defTabSz="696498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96498" algn="l" defTabSz="696498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44748" algn="l" defTabSz="696498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92997" algn="l" defTabSz="696498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41246" algn="l" defTabSz="696498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89495" algn="l" defTabSz="696498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37745" algn="l" defTabSz="696498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85994" algn="l" defTabSz="696498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153" d="100"/>
          <a:sy n="153" d="100"/>
        </p:scale>
        <p:origin x="-816" y="-72"/>
      </p:cViewPr>
      <p:guideLst>
        <p:guide orient="horz" pos="1535"/>
        <p:guide pos="230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8640" y="1513983"/>
            <a:ext cx="6217920" cy="10446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97280" y="2761721"/>
            <a:ext cx="5120640" cy="124548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82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96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44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929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412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894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377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859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F50BF-45AB-4689-80D7-57C7ADF945F3}" type="datetimeFigureOut">
              <a:rPr lang="en-US" smtClean="0"/>
              <a:t>2/8/2017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6BA9B-F075-4CE6-A92F-373B03ED1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603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"/>
          </p:nvPr>
        </p:nvSpPr>
        <p:spPr>
          <a:xfrm>
            <a:off x="0" y="75882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261244" indent="0">
              <a:buNone/>
              <a:defRPr sz="1600"/>
            </a:lvl2pPr>
            <a:lvl3pPr marL="522488" indent="0">
              <a:buNone/>
              <a:defRPr sz="1400"/>
            </a:lvl3pPr>
            <a:lvl4pPr marL="783732" indent="0">
              <a:buNone/>
              <a:defRPr sz="1100"/>
            </a:lvl4pPr>
            <a:lvl5pPr marL="1044976" indent="0">
              <a:buNone/>
              <a:defRPr sz="1100"/>
            </a:lvl5pPr>
            <a:lvl6pPr marL="1306220" indent="0">
              <a:buNone/>
              <a:defRPr sz="1100"/>
            </a:lvl6pPr>
            <a:lvl7pPr marL="1567464" indent="0">
              <a:buNone/>
              <a:defRPr sz="1100"/>
            </a:lvl7pPr>
            <a:lvl8pPr marL="1828709" indent="0">
              <a:buNone/>
              <a:defRPr sz="1100"/>
            </a:lvl8pPr>
            <a:lvl9pPr marL="2089953" indent="0">
              <a:buNone/>
              <a:defRPr sz="1100"/>
            </a:lvl9pPr>
          </a:lstStyle>
          <a:p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7315200" cy="75895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defRPr sz="3600" b="1">
                <a:latin typeface="Giddyup Std" pitchFamily="66" charset="0"/>
              </a:defRPr>
            </a:lvl1pPr>
          </a:lstStyle>
          <a:p>
            <a:r>
              <a:rPr lang="en-US" dirty="0" smtClean="0"/>
              <a:t>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937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1417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5760" y="195171"/>
            <a:ext cx="6583680" cy="812271"/>
          </a:xfrm>
          <a:prstGeom prst="rect">
            <a:avLst/>
          </a:prstGeom>
        </p:spPr>
        <p:txBody>
          <a:bodyPr vert="horz" lIns="69650" tIns="34825" rIns="69650" bIns="34825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137180"/>
            <a:ext cx="6583680" cy="3216367"/>
          </a:xfrm>
          <a:prstGeom prst="rect">
            <a:avLst/>
          </a:prstGeom>
        </p:spPr>
        <p:txBody>
          <a:bodyPr vert="horz" lIns="69650" tIns="34825" rIns="69650" bIns="3482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5760" y="4517129"/>
            <a:ext cx="1706880" cy="259475"/>
          </a:xfrm>
          <a:prstGeom prst="rect">
            <a:avLst/>
          </a:prstGeom>
        </p:spPr>
        <p:txBody>
          <a:bodyPr vert="horz" lIns="69650" tIns="34825" rIns="69650" bIns="3482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9F50BF-45AB-4689-80D7-57C7ADF945F3}" type="datetimeFigureOut">
              <a:rPr lang="en-US" smtClean="0"/>
              <a:t>2/8/2017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99360" y="4517129"/>
            <a:ext cx="2316480" cy="259475"/>
          </a:xfrm>
          <a:prstGeom prst="rect">
            <a:avLst/>
          </a:prstGeom>
        </p:spPr>
        <p:txBody>
          <a:bodyPr vert="horz" lIns="69650" tIns="34825" rIns="69650" bIns="34825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242560" y="4517129"/>
            <a:ext cx="1706880" cy="259475"/>
          </a:xfrm>
          <a:prstGeom prst="rect">
            <a:avLst/>
          </a:prstGeom>
        </p:spPr>
        <p:txBody>
          <a:bodyPr vert="horz" lIns="69650" tIns="34825" rIns="69650" bIns="34825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C6BA9B-F075-4CE6-A92F-373B03ED1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156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ctr" defTabSz="696498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1187" indent="-261187" algn="l" defTabSz="6964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65905" indent="-217656" algn="l" defTabSz="696498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70623" indent="-174125" algn="l" defTabSz="696498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18872" indent="-174125" algn="l" defTabSz="696498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67122" indent="-174125" algn="l" defTabSz="696498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15371" indent="-174125" algn="l" defTabSz="696498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63620" indent="-174125" algn="l" defTabSz="696498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11869" indent="-174125" algn="l" defTabSz="696498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60119" indent="-174125" algn="l" defTabSz="696498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964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8249" algn="l" defTabSz="6964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96498" algn="l" defTabSz="6964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44748" algn="l" defTabSz="6964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92997" algn="l" defTabSz="6964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41246" algn="l" defTabSz="6964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89495" algn="l" defTabSz="6964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37745" algn="l" defTabSz="6964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85994" algn="l" defTabSz="6964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cache.desktopnexus.com/thumbnails/856422-bigthumbnai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1" r="8245"/>
          <a:stretch/>
        </p:blipFill>
        <p:spPr bwMode="auto">
          <a:xfrm>
            <a:off x="0" y="-1587"/>
            <a:ext cx="7315200" cy="487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Starry Nights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Don Figer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517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Where we wish we could be.</a:t>
            </a:r>
            <a:endParaRPr lang="en-US" dirty="0"/>
          </a:p>
        </p:txBody>
      </p:sp>
      <p:pic>
        <p:nvPicPr>
          <p:cNvPr id="5" name="Picture 2" descr="C:\Users\dffpci\Desktop\adsfads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643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758825"/>
            <a:ext cx="7315200" cy="4114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I point to a </a:t>
            </a:r>
            <a:r>
              <a:rPr lang="en-US" i="1" dirty="0" smtClean="0"/>
              <a:t>star,</a:t>
            </a:r>
            <a:endParaRPr lang="en-US" dirty="0"/>
          </a:p>
        </p:txBody>
      </p:sp>
      <p:sp>
        <p:nvSpPr>
          <p:cNvPr id="2" name="Picture Placeholder 1"/>
          <p:cNvSpPr>
            <a:spLocks noGrp="1"/>
          </p:cNvSpPr>
          <p:nvPr>
            <p:ph type="pic" idx="1"/>
          </p:nvPr>
        </p:nvSpPr>
        <p:spPr/>
      </p:sp>
      <p:pic>
        <p:nvPicPr>
          <p:cNvPr id="6151" name="Picture 7" descr="https://s-media-cache-ak0.pinimg.com/564x/8c/61/80/8c618079ba266aba5930b13505a2102f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22" b="10123"/>
          <a:stretch/>
        </p:blipFill>
        <p:spPr bwMode="auto">
          <a:xfrm>
            <a:off x="533400" y="778241"/>
            <a:ext cx="6248400" cy="409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643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at the end of my </a:t>
            </a:r>
            <a:r>
              <a:rPr lang="en-US" i="1" dirty="0" smtClean="0"/>
              <a:t>finger.</a:t>
            </a:r>
            <a:endParaRPr lang="en-US" dirty="0"/>
          </a:p>
        </p:txBody>
      </p:sp>
      <p:pic>
        <p:nvPicPr>
          <p:cNvPr id="5122" name="Picture 2" descr="http://r.hswstatic.com/u_0/w_480/gif/super-star-1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0" b="7680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643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What is that one</a:t>
            </a:r>
            <a:r>
              <a:rPr lang="en-US" i="1" dirty="0" smtClean="0"/>
              <a:t>?</a:t>
            </a:r>
            <a:endParaRPr lang="en-US" dirty="0"/>
          </a:p>
        </p:txBody>
      </p:sp>
      <p:pic>
        <p:nvPicPr>
          <p:cNvPr id="7170" name="Picture 2" descr="https://www.nasa.gov/sites/default/files/images/178119main_image_feature_835_ys_full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63" b="21963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643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My question does </a:t>
            </a:r>
            <a:r>
              <a:rPr lang="en-US" i="1" dirty="0" smtClean="0"/>
              <a:t>linger.</a:t>
            </a:r>
            <a:endParaRPr lang="en-US" dirty="0"/>
          </a:p>
        </p:txBody>
      </p:sp>
      <p:pic>
        <p:nvPicPr>
          <p:cNvPr id="8196" name="Picture 4" descr="https://static1.squarespace.com/static/522e29b5e4b0ad0c967eff81/t/53ab21a7e4b0df96870b832c/1403724204096/kids-dilemmas.jpg?format=1500w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2" r="9822"/>
          <a:stretch>
            <a:fillRect/>
          </a:stretch>
        </p:blipFill>
        <p:spPr bwMode="auto">
          <a:xfrm>
            <a:off x="0" y="684213"/>
            <a:ext cx="73152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643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Daddy says, “That </a:t>
            </a:r>
            <a:r>
              <a:rPr lang="en-US" i="1" dirty="0" smtClean="0"/>
              <a:t>is </a:t>
            </a:r>
            <a:r>
              <a:rPr lang="en-US" i="1" dirty="0" smtClean="0"/>
              <a:t>the Pistol </a:t>
            </a:r>
            <a:r>
              <a:rPr lang="en-US" i="1" dirty="0" smtClean="0"/>
              <a:t>Star.”</a:t>
            </a:r>
            <a:endParaRPr lang="en-US" dirty="0"/>
          </a:p>
        </p:txBody>
      </p:sp>
      <p:pic>
        <p:nvPicPr>
          <p:cNvPr id="9221" name="Picture 5" descr="http://ridl.cfd.rit.edu/products/press/Jersey%20HST%20stamps/jersey%20stamp%206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2" b="9372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643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It’s bigger than our </a:t>
            </a:r>
            <a:r>
              <a:rPr lang="en-US" i="1" dirty="0" smtClean="0"/>
              <a:t>Sun.</a:t>
            </a:r>
            <a:endParaRPr lang="en-US" dirty="0"/>
          </a:p>
        </p:txBody>
      </p:sp>
      <p:sp>
        <p:nvSpPr>
          <p:cNvPr id="2" name="Picture Placeholder 1"/>
          <p:cNvSpPr>
            <a:spLocks noGrp="1"/>
          </p:cNvSpPr>
          <p:nvPr>
            <p:ph type="pic" idx="1"/>
          </p:nvPr>
        </p:nvSpPr>
        <p:spPr>
          <a:solidFill>
            <a:schemeClr val="tx1"/>
          </a:solidFill>
        </p:spPr>
      </p:sp>
      <p:pic>
        <p:nvPicPr>
          <p:cNvPr id="10244" name="Picture 4" descr="http://i45.tinypic.com/kupt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3" t="22372" r="41753" b="25631"/>
          <a:stretch/>
        </p:blipFill>
        <p:spPr bwMode="auto">
          <a:xfrm>
            <a:off x="4114800" y="1598612"/>
            <a:ext cx="2405634" cy="2434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V="1">
            <a:off x="1630348" y="2284412"/>
            <a:ext cx="3048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373226" y="3198812"/>
            <a:ext cx="4555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Sun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61146" y="3887589"/>
            <a:ext cx="9129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Pistol Star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50" name="Picture 10" descr="https://8ch.pl/meta/src/148071187108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716" y="2199068"/>
            <a:ext cx="60960" cy="45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643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He tells me the story of it</a:t>
            </a:r>
            <a:r>
              <a:rPr lang="en-US" i="1" dirty="0" smtClean="0"/>
              <a:t>.</a:t>
            </a:r>
            <a:endParaRPr lang="en-US" dirty="0"/>
          </a:p>
        </p:txBody>
      </p:sp>
      <p:sp>
        <p:nvSpPr>
          <p:cNvPr id="2" name="Picture Placeholder 1"/>
          <p:cNvSpPr>
            <a:spLocks noGrp="1"/>
          </p:cNvSpPr>
          <p:nvPr>
            <p:ph type="pic" idx="1"/>
          </p:nvPr>
        </p:nvSpPr>
        <p:spPr/>
      </p:sp>
      <p:pic>
        <p:nvPicPr>
          <p:cNvPr id="11267" name="Picture 3" descr="C:\figerdev\press\pistol\pistolnytbig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5859"/>
          <a:stretch/>
        </p:blipFill>
        <p:spPr bwMode="auto">
          <a:xfrm>
            <a:off x="678942" y="760412"/>
            <a:ext cx="5957316" cy="4120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643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And now we’re having fun.</a:t>
            </a:r>
            <a:endParaRPr lang="en-US" dirty="0"/>
          </a:p>
        </p:txBody>
      </p:sp>
      <p:pic>
        <p:nvPicPr>
          <p:cNvPr id="5" name="Picture 2" descr="http://communitytable.com/wp-content/uploads/2013/05/adamick-author-ftr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" b="5000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643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How far away is it</a:t>
            </a:r>
            <a:r>
              <a:rPr lang="en-US" i="1" dirty="0" smtClean="0"/>
              <a:t>?</a:t>
            </a:r>
            <a:endParaRPr lang="en-US" dirty="0"/>
          </a:p>
        </p:txBody>
      </p:sp>
      <p:pic>
        <p:nvPicPr>
          <p:cNvPr id="4098" name="Picture 2" descr="http://www.universetoday.com/wp-content/uploads/2015/04/ngc1300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" b="685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8081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4220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I ask my </a:t>
            </a:r>
            <a:r>
              <a:rPr lang="en-US" i="1" dirty="0" smtClean="0"/>
              <a:t>Dad.</a:t>
            </a:r>
            <a:endParaRPr lang="en-US" dirty="0"/>
          </a:p>
        </p:txBody>
      </p:sp>
      <p:pic>
        <p:nvPicPr>
          <p:cNvPr id="5122" name="Picture 2" descr="http://i.huffpost.com/gen/2497438/images/o-FRIEND-ASKING-QUESTION-facebook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2587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He says it is </a:t>
            </a:r>
            <a:r>
              <a:rPr lang="en-US" i="1" dirty="0" smtClean="0"/>
              <a:t>farther</a:t>
            </a:r>
            <a:endParaRPr lang="en-US" dirty="0"/>
          </a:p>
        </p:txBody>
      </p:sp>
      <p:pic>
        <p:nvPicPr>
          <p:cNvPr id="1026" name="Picture 2" descr="http://files.vladstudio.com/joy/telescope/wall/vladstudio_telescope_1024x768_signed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2587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than all the numbers we add.</a:t>
            </a:r>
            <a:endParaRPr lang="en-US" dirty="0"/>
          </a:p>
        </p:txBody>
      </p:sp>
      <p:pic>
        <p:nvPicPr>
          <p:cNvPr id="3074" name="Picture 2" descr="https://1.bp.blogspot.com/-N5eBtlOkt7k/Vt4xd5gvIYI/AAAAAAAAP2o/8tLqjQPFANI/s640/big%2Bnumber%2Bimage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2587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What makes them so </a:t>
            </a:r>
            <a:r>
              <a:rPr lang="en-US" i="1" dirty="0" smtClean="0"/>
              <a:t>bright,</a:t>
            </a:r>
            <a:endParaRPr lang="en-US" dirty="0"/>
          </a:p>
        </p:txBody>
      </p:sp>
      <p:pic>
        <p:nvPicPr>
          <p:cNvPr id="7170" name="Picture 2" descr="https://0.s3.envato.com/files/41408031/Inline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2" r="4802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2587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if </a:t>
            </a:r>
            <a:r>
              <a:rPr lang="en-US" i="1" dirty="0"/>
              <a:t>they are so far away?</a:t>
            </a:r>
            <a:endParaRPr lang="en-US" dirty="0"/>
          </a:p>
        </p:txBody>
      </p:sp>
      <p:pic>
        <p:nvPicPr>
          <p:cNvPr id="8194" name="Picture 2" descr="http://www.universetoday.com/wp-content/uploads/2010/07/Stars-at-the-Galactic-Center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9730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“Big explosions inside,</a:t>
            </a:r>
            <a:endParaRPr lang="en-US" dirty="0"/>
          </a:p>
        </p:txBody>
      </p:sp>
      <p:pic>
        <p:nvPicPr>
          <p:cNvPr id="6" name="Picture 4" descr="http://i.ytimg.com/vi/lpzCSZ7Eerc/maxresdefault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5968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like in the Sun that lights our day.”</a:t>
            </a:r>
            <a:endParaRPr lang="en-US" dirty="0"/>
          </a:p>
        </p:txBody>
      </p:sp>
      <p:pic>
        <p:nvPicPr>
          <p:cNvPr id="6" name="Picture 2" descr="http://www.plasticsurgery.org/Images/blog/sun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3" b="4223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5968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My body fills with wonder.</a:t>
            </a:r>
            <a:endParaRPr lang="en-US" dirty="0"/>
          </a:p>
        </p:txBody>
      </p:sp>
      <p:pic>
        <p:nvPicPr>
          <p:cNvPr id="2052" name="Picture 4" descr="https://wingingwithwhitehawk.files.wordpress.com/2015/01/looking-into-the-light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5968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So much can I see. </a:t>
            </a:r>
            <a:endParaRPr lang="en-US" dirty="0"/>
          </a:p>
        </p:txBody>
      </p:sp>
      <p:sp>
        <p:nvSpPr>
          <p:cNvPr id="2" name="Picture Placeholder 1"/>
          <p:cNvSpPr>
            <a:spLocks noGrp="1"/>
          </p:cNvSpPr>
          <p:nvPr>
            <p:ph type="pic" idx="1"/>
          </p:nvPr>
        </p:nvSpPr>
        <p:spPr/>
      </p:sp>
      <p:pic>
        <p:nvPicPr>
          <p:cNvPr id="7" name="Picture 2" descr="http://jotter2.files.cache.s3.amazonaws.com/sampled/652/SAMPLED_3584652_1200____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8" t="13528" r="1587" b="3060"/>
          <a:stretch/>
        </p:blipFill>
        <p:spPr bwMode="auto">
          <a:xfrm>
            <a:off x="0" y="760411"/>
            <a:ext cx="7315200" cy="4138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5968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I love my </a:t>
            </a:r>
            <a:r>
              <a:rPr lang="en-US" i="1" dirty="0" smtClean="0"/>
              <a:t>Daddy</a:t>
            </a:r>
            <a:endParaRPr lang="en-US" dirty="0"/>
          </a:p>
        </p:txBody>
      </p:sp>
      <p:pic>
        <p:nvPicPr>
          <p:cNvPr id="1026" name="Picture 2" descr="http://www.pageresource.com/wallpapers/wallpaper/cool-little-hearts-love-hd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5968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Lying on our </a:t>
            </a:r>
            <a:r>
              <a:rPr lang="en-US" dirty="0" smtClean="0"/>
              <a:t>backs,</a:t>
            </a:r>
            <a:endParaRPr lang="en-US" dirty="0"/>
          </a:p>
        </p:txBody>
      </p:sp>
      <p:pic>
        <p:nvPicPr>
          <p:cNvPr id="6" name="Picture 2" descr="http://4.bp.blogspot.com/-Vkj8UyFCEfg/UChKDcAjYrI/AAAAAAAAAvU/oLOIZpJ5Hmw/s1600/P1000937.JPG"/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40" b="4546"/>
          <a:stretch/>
        </p:blipFill>
        <p:spPr bwMode="auto">
          <a:xfrm>
            <a:off x="0" y="704531"/>
            <a:ext cx="7315200" cy="4169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5561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and he loves me.</a:t>
            </a:r>
            <a:endParaRPr lang="en-US" dirty="0"/>
          </a:p>
        </p:txBody>
      </p:sp>
      <p:pic>
        <p:nvPicPr>
          <p:cNvPr id="6" name="Picture 2" descr="http://wac.450f.edgecastcdn.net/80450F/q961.com/files/2013/11/Holding_Hands-630x420.pn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5968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424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424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On a warm summer </a:t>
            </a:r>
            <a:r>
              <a:rPr lang="en-US" i="1" dirty="0" smtClean="0"/>
              <a:t>night,</a:t>
            </a:r>
            <a:endParaRPr lang="en-US" dirty="0"/>
          </a:p>
        </p:txBody>
      </p:sp>
      <p:pic>
        <p:nvPicPr>
          <p:cNvPr id="8" name="Picture 2" descr="http://www.clouds365.com/wp/wp-content/uploads/2013/09/9-14-13.jpg"/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4" b="4144"/>
          <a:stretch/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020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The grass as our </a:t>
            </a:r>
            <a:r>
              <a:rPr lang="en-US" i="1" dirty="0" smtClean="0"/>
              <a:t>blanket,</a:t>
            </a:r>
            <a:endParaRPr lang="en-US" dirty="0"/>
          </a:p>
        </p:txBody>
      </p:sp>
      <p:pic>
        <p:nvPicPr>
          <p:cNvPr id="6" name="Picture 2" descr="http://2.bp.blogspot.com/-F-RckJKCKFA/UoO_UvQuxvI/AAAAAAAADFE/iSgEbXptI-4/s1600/biograss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7" b="15837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643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we take in the sight.</a:t>
            </a:r>
            <a:endParaRPr lang="en-US" dirty="0"/>
          </a:p>
        </p:txBody>
      </p:sp>
      <p:pic>
        <p:nvPicPr>
          <p:cNvPr id="5" name="Picture 2" descr="C:\Users\dffpci\Desktop\night_sky9030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643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Stars are above </a:t>
            </a:r>
            <a:r>
              <a:rPr lang="en-US" i="1" dirty="0" smtClean="0"/>
              <a:t>us</a:t>
            </a:r>
            <a:r>
              <a:rPr lang="en-US" i="1" dirty="0"/>
              <a:t>,</a:t>
            </a:r>
            <a:endParaRPr lang="en-US" dirty="0"/>
          </a:p>
        </p:txBody>
      </p:sp>
      <p:pic>
        <p:nvPicPr>
          <p:cNvPr id="3" name="Picture Placeholder 2" descr="http://www.wallpaperbetter.com/wallpaper/751/338/401/anime-white-hair-anime-girls-night-sky-stars-colorful-1080P-wallpaper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643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As far as we can see.</a:t>
            </a:r>
            <a:endParaRPr lang="en-US" dirty="0"/>
          </a:p>
        </p:txBody>
      </p:sp>
      <p:pic>
        <p:nvPicPr>
          <p:cNvPr id="5" name="Picture 2" descr="http://www.boomwallpaper.com/wp-content/uploads/2014/07/wallpaper_background_nature_night-1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0" b="4980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643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They are bright points of light</a:t>
            </a:r>
            <a:r>
              <a:rPr lang="en-US" i="1" dirty="0" smtClean="0"/>
              <a:t>.</a:t>
            </a:r>
            <a:endParaRPr lang="en-US" dirty="0"/>
          </a:p>
        </p:txBody>
      </p:sp>
      <p:pic>
        <p:nvPicPr>
          <p:cNvPr id="3076" name="Picture 4" descr="https://www.nasa.gov/sites/default/files/styles/full_width_feature/public/images/147622main_image_feature_557_ys_full.jpg?itok=WBstBAXY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54" b="22154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643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180</Words>
  <Application>Microsoft Office PowerPoint</Application>
  <PresentationFormat>Custom</PresentationFormat>
  <Paragraphs>32</Paragraphs>
  <Slides>32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Starry Nights</vt:lpstr>
      <vt:lpstr>PowerPoint Presentation</vt:lpstr>
      <vt:lpstr>Lying on our backs,</vt:lpstr>
      <vt:lpstr>On a warm summer night,</vt:lpstr>
      <vt:lpstr>The grass as our blanket,</vt:lpstr>
      <vt:lpstr>we take in the sight.</vt:lpstr>
      <vt:lpstr>Stars are above us,</vt:lpstr>
      <vt:lpstr>As far as we can see.</vt:lpstr>
      <vt:lpstr>They are bright points of light.</vt:lpstr>
      <vt:lpstr>Where we wish we could be.</vt:lpstr>
      <vt:lpstr>I point to a star,</vt:lpstr>
      <vt:lpstr>at the end of my finger.</vt:lpstr>
      <vt:lpstr>What is that one?</vt:lpstr>
      <vt:lpstr>My question does linger.</vt:lpstr>
      <vt:lpstr>Daddy says, “That is the Pistol Star.”</vt:lpstr>
      <vt:lpstr>It’s bigger than our Sun.</vt:lpstr>
      <vt:lpstr>He tells me the story of it.</vt:lpstr>
      <vt:lpstr>And now we’re having fun.</vt:lpstr>
      <vt:lpstr>How far away is it?</vt:lpstr>
      <vt:lpstr>I ask my Dad.</vt:lpstr>
      <vt:lpstr>He says it is farther</vt:lpstr>
      <vt:lpstr>than all the numbers we add.</vt:lpstr>
      <vt:lpstr>What makes them so bright,</vt:lpstr>
      <vt:lpstr>if they are so far away?</vt:lpstr>
      <vt:lpstr>“Big explosions inside,</vt:lpstr>
      <vt:lpstr>like in the Sun that lights our day.”</vt:lpstr>
      <vt:lpstr>My body fills with wonder.</vt:lpstr>
      <vt:lpstr>So much can I see. </vt:lpstr>
      <vt:lpstr>I love my Daddy</vt:lpstr>
      <vt:lpstr>and he loves me.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Starry Nights</dc:title>
  <dc:creator>dffpci2</dc:creator>
  <cp:lastModifiedBy>dffpci2</cp:lastModifiedBy>
  <cp:revision>14</cp:revision>
  <dcterms:created xsi:type="dcterms:W3CDTF">2017-02-08T15:12:43Z</dcterms:created>
  <dcterms:modified xsi:type="dcterms:W3CDTF">2017-02-08T17:28:39Z</dcterms:modified>
</cp:coreProperties>
</file>