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
  </p:notesMasterIdLst>
  <p:sldIdLst>
    <p:sldId id="269" r:id="rId2"/>
  </p:sldIdLst>
  <p:sldSz cx="17373600" cy="21945600"/>
  <p:notesSz cx="6881813" cy="9296400"/>
  <p:defaultTextStyle>
    <a:defPPr>
      <a:defRPr lang="en-US"/>
    </a:defPPr>
    <a:lvl1pPr marL="0" algn="l" defTabSz="2402850" rtl="0" eaLnBrk="1" latinLnBrk="0" hangingPunct="1">
      <a:defRPr sz="4700" kern="1200">
        <a:solidFill>
          <a:schemeClr val="tx1"/>
        </a:solidFill>
        <a:latin typeface="+mn-lt"/>
        <a:ea typeface="+mn-ea"/>
        <a:cs typeface="+mn-cs"/>
      </a:defRPr>
    </a:lvl1pPr>
    <a:lvl2pPr marL="1201426" algn="l" defTabSz="2402850" rtl="0" eaLnBrk="1" latinLnBrk="0" hangingPunct="1">
      <a:defRPr sz="4700" kern="1200">
        <a:solidFill>
          <a:schemeClr val="tx1"/>
        </a:solidFill>
        <a:latin typeface="+mn-lt"/>
        <a:ea typeface="+mn-ea"/>
        <a:cs typeface="+mn-cs"/>
      </a:defRPr>
    </a:lvl2pPr>
    <a:lvl3pPr marL="2402850" algn="l" defTabSz="2402850" rtl="0" eaLnBrk="1" latinLnBrk="0" hangingPunct="1">
      <a:defRPr sz="4700" kern="1200">
        <a:solidFill>
          <a:schemeClr val="tx1"/>
        </a:solidFill>
        <a:latin typeface="+mn-lt"/>
        <a:ea typeface="+mn-ea"/>
        <a:cs typeface="+mn-cs"/>
      </a:defRPr>
    </a:lvl3pPr>
    <a:lvl4pPr marL="3604276" algn="l" defTabSz="2402850" rtl="0" eaLnBrk="1" latinLnBrk="0" hangingPunct="1">
      <a:defRPr sz="4700" kern="1200">
        <a:solidFill>
          <a:schemeClr val="tx1"/>
        </a:solidFill>
        <a:latin typeface="+mn-lt"/>
        <a:ea typeface="+mn-ea"/>
        <a:cs typeface="+mn-cs"/>
      </a:defRPr>
    </a:lvl4pPr>
    <a:lvl5pPr marL="4805702" algn="l" defTabSz="2402850" rtl="0" eaLnBrk="1" latinLnBrk="0" hangingPunct="1">
      <a:defRPr sz="4700" kern="1200">
        <a:solidFill>
          <a:schemeClr val="tx1"/>
        </a:solidFill>
        <a:latin typeface="+mn-lt"/>
        <a:ea typeface="+mn-ea"/>
        <a:cs typeface="+mn-cs"/>
      </a:defRPr>
    </a:lvl5pPr>
    <a:lvl6pPr marL="6007129" algn="l" defTabSz="2402850" rtl="0" eaLnBrk="1" latinLnBrk="0" hangingPunct="1">
      <a:defRPr sz="4700" kern="1200">
        <a:solidFill>
          <a:schemeClr val="tx1"/>
        </a:solidFill>
        <a:latin typeface="+mn-lt"/>
        <a:ea typeface="+mn-ea"/>
        <a:cs typeface="+mn-cs"/>
      </a:defRPr>
    </a:lvl6pPr>
    <a:lvl7pPr marL="7208555" algn="l" defTabSz="2402850" rtl="0" eaLnBrk="1" latinLnBrk="0" hangingPunct="1">
      <a:defRPr sz="4700" kern="1200">
        <a:solidFill>
          <a:schemeClr val="tx1"/>
        </a:solidFill>
        <a:latin typeface="+mn-lt"/>
        <a:ea typeface="+mn-ea"/>
        <a:cs typeface="+mn-cs"/>
      </a:defRPr>
    </a:lvl7pPr>
    <a:lvl8pPr marL="8409979" algn="l" defTabSz="2402850" rtl="0" eaLnBrk="1" latinLnBrk="0" hangingPunct="1">
      <a:defRPr sz="4700" kern="1200">
        <a:solidFill>
          <a:schemeClr val="tx1"/>
        </a:solidFill>
        <a:latin typeface="+mn-lt"/>
        <a:ea typeface="+mn-ea"/>
        <a:cs typeface="+mn-cs"/>
      </a:defRPr>
    </a:lvl8pPr>
    <a:lvl9pPr marL="9611405" algn="l" defTabSz="2402850" rtl="0" eaLnBrk="1" latinLnBrk="0" hangingPunct="1">
      <a:defRPr sz="4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5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C32B"/>
    <a:srgbClr val="FFFFFF"/>
    <a:srgbClr val="00A6E4"/>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varScale="1">
        <p:scale>
          <a:sx n="34" d="100"/>
          <a:sy n="34" d="100"/>
        </p:scale>
        <p:origin x="2376" y="54"/>
      </p:cViewPr>
      <p:guideLst>
        <p:guide orient="horz" pos="6912"/>
        <p:guide pos="54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FDC59785-030C-4E03-850A-86110B0B81DE}" type="datetimeFigureOut">
              <a:rPr lang="en-US" smtClean="0"/>
              <a:t>4/20/2018</a:t>
            </a:fld>
            <a:endParaRPr lang="en-US"/>
          </a:p>
        </p:txBody>
      </p:sp>
      <p:sp>
        <p:nvSpPr>
          <p:cNvPr id="4" name="Slide Image Placeholder 3"/>
          <p:cNvSpPr>
            <a:spLocks noGrp="1" noRot="1" noChangeAspect="1"/>
          </p:cNvSpPr>
          <p:nvPr>
            <p:ph type="sldImg" idx="2"/>
          </p:nvPr>
        </p:nvSpPr>
        <p:spPr>
          <a:xfrm>
            <a:off x="2200275" y="1162050"/>
            <a:ext cx="248285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78CE0992-A142-4ECF-90D1-62C783EA0F53}" type="slidenum">
              <a:rPr lang="en-US" smtClean="0"/>
              <a:t>‹#›</a:t>
            </a:fld>
            <a:endParaRPr lang="en-US"/>
          </a:p>
        </p:txBody>
      </p:sp>
    </p:spTree>
    <p:extLst>
      <p:ext uri="{BB962C8B-B14F-4D97-AF65-F5344CB8AC3E}">
        <p14:creationId xmlns:p14="http://schemas.microsoft.com/office/powerpoint/2010/main" val="4034922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3" y="8473441"/>
            <a:ext cx="6786563" cy="13472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8" name="Freeform 7"/>
          <p:cNvSpPr/>
          <p:nvPr/>
        </p:nvSpPr>
        <p:spPr>
          <a:xfrm>
            <a:off x="-4522" y="-2957"/>
            <a:ext cx="17378123" cy="2194856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2" name="Title 1"/>
          <p:cNvSpPr>
            <a:spLocks noGrp="1"/>
          </p:cNvSpPr>
          <p:nvPr>
            <p:ph type="ctrTitle"/>
          </p:nvPr>
        </p:nvSpPr>
        <p:spPr>
          <a:xfrm rot="19140000">
            <a:off x="1552514" y="5537290"/>
            <a:ext cx="10732384" cy="3853780"/>
          </a:xfrm>
        </p:spPr>
        <p:txBody>
          <a:bodyPr bIns="24032" anchor="b"/>
          <a:lstStyle>
            <a:lvl1pPr>
              <a:defRPr sz="8500"/>
            </a:lvl1pPr>
          </a:lstStyle>
          <a:p>
            <a:r>
              <a:rPr lang="en-US" smtClean="0"/>
              <a:t>Click to edit Master title style</a:t>
            </a:r>
            <a:endParaRPr lang="en-US" dirty="0"/>
          </a:p>
        </p:txBody>
      </p:sp>
      <p:sp>
        <p:nvSpPr>
          <p:cNvPr id="3" name="Subtitle 2"/>
          <p:cNvSpPr>
            <a:spLocks noGrp="1"/>
          </p:cNvSpPr>
          <p:nvPr>
            <p:ph type="subTitle" idx="1"/>
          </p:nvPr>
        </p:nvSpPr>
        <p:spPr>
          <a:xfrm rot="19140000">
            <a:off x="2303329" y="7906962"/>
            <a:ext cx="12371149" cy="1053628"/>
          </a:xfrm>
        </p:spPr>
        <p:txBody>
          <a:bodyPr tIns="24032">
            <a:normAutofit/>
          </a:bodyPr>
          <a:lstStyle>
            <a:lvl1pPr marL="0" indent="0" algn="l">
              <a:buNone/>
              <a:defRPr kumimoji="0" lang="en-US" sz="3700" b="0" i="0" u="none" strike="noStrike" kern="1200" cap="all" spc="1050" normalizeH="0" baseline="0" noProof="0" dirty="0" smtClean="0">
                <a:ln>
                  <a:noFill/>
                </a:ln>
                <a:solidFill>
                  <a:schemeClr val="tx1"/>
                </a:solidFill>
                <a:effectLst/>
                <a:uLnTx/>
                <a:uFillTx/>
                <a:latin typeface="+mn-lt"/>
                <a:ea typeface="+mj-ea"/>
                <a:cs typeface="Tunga" pitchFamily="2"/>
              </a:defRPr>
            </a:lvl1pPr>
            <a:lvl2pPr marL="1201568" indent="0" algn="ctr">
              <a:buNone/>
              <a:defRPr>
                <a:solidFill>
                  <a:schemeClr val="tx1">
                    <a:tint val="75000"/>
                  </a:schemeClr>
                </a:solidFill>
              </a:defRPr>
            </a:lvl2pPr>
            <a:lvl3pPr marL="2403136" indent="0" algn="ctr">
              <a:buNone/>
              <a:defRPr>
                <a:solidFill>
                  <a:schemeClr val="tx1">
                    <a:tint val="75000"/>
                  </a:schemeClr>
                </a:solidFill>
              </a:defRPr>
            </a:lvl3pPr>
            <a:lvl4pPr marL="3604705" indent="0" algn="ctr">
              <a:buNone/>
              <a:defRPr>
                <a:solidFill>
                  <a:schemeClr val="tx1">
                    <a:tint val="75000"/>
                  </a:schemeClr>
                </a:solidFill>
              </a:defRPr>
            </a:lvl4pPr>
            <a:lvl5pPr marL="4806273" indent="0" algn="ctr">
              <a:buNone/>
              <a:defRPr>
                <a:solidFill>
                  <a:schemeClr val="tx1">
                    <a:tint val="75000"/>
                  </a:schemeClr>
                </a:solidFill>
              </a:defRPr>
            </a:lvl5pPr>
            <a:lvl6pPr marL="6007842" indent="0" algn="ctr">
              <a:buNone/>
              <a:defRPr>
                <a:solidFill>
                  <a:schemeClr val="tx1">
                    <a:tint val="75000"/>
                  </a:schemeClr>
                </a:solidFill>
              </a:defRPr>
            </a:lvl6pPr>
            <a:lvl7pPr marL="7209409" indent="0" algn="ctr">
              <a:buNone/>
              <a:defRPr>
                <a:solidFill>
                  <a:schemeClr val="tx1">
                    <a:tint val="75000"/>
                  </a:schemeClr>
                </a:solidFill>
              </a:defRPr>
            </a:lvl7pPr>
            <a:lvl8pPr marL="8410977" indent="0" algn="ctr">
              <a:buNone/>
              <a:defRPr>
                <a:solidFill>
                  <a:schemeClr val="tx1">
                    <a:tint val="75000"/>
                  </a:schemeClr>
                </a:solidFill>
              </a:defRPr>
            </a:lvl8pPr>
            <a:lvl9pPr marL="9612547" indent="0" algn="ctr">
              <a:buNone/>
              <a:defRPr>
                <a:solidFill>
                  <a:schemeClr val="tx1">
                    <a:tint val="75000"/>
                  </a:schemeClr>
                </a:solidFill>
              </a:defRPr>
            </a:lvl9pPr>
          </a:lstStyle>
          <a:p>
            <a:pPr marL="0" marR="0" lvl="0" indent="0" algn="l" defTabSz="2403136"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FE0141-16D2-4B06-9B07-8D8155764BAC}" type="datetimeFigureOut">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FE0141-16D2-4B06-9B07-8D8155764BAC}" type="datetimeFigureOut">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595861" y="878846"/>
            <a:ext cx="3909060" cy="1497075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8681" y="878846"/>
            <a:ext cx="11437620" cy="1497075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FE0141-16D2-4B06-9B07-8D8155764BAC}" type="datetimeFigureOut">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FE0141-16D2-4B06-9B07-8D8155764BAC}" type="datetimeFigureOut">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4522" y="-2957"/>
            <a:ext cx="17378123" cy="2194856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7" name="Right Triangle 6"/>
          <p:cNvSpPr/>
          <p:nvPr/>
        </p:nvSpPr>
        <p:spPr>
          <a:xfrm>
            <a:off x="3" y="8473441"/>
            <a:ext cx="6786563" cy="1347216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2" name="Title 1"/>
          <p:cNvSpPr>
            <a:spLocks noGrp="1"/>
          </p:cNvSpPr>
          <p:nvPr>
            <p:ph type="title"/>
          </p:nvPr>
        </p:nvSpPr>
        <p:spPr>
          <a:xfrm rot="19140000">
            <a:off x="1556860" y="5525561"/>
            <a:ext cx="10736885" cy="3864028"/>
          </a:xfrm>
        </p:spPr>
        <p:txBody>
          <a:bodyPr bIns="24032" anchor="b"/>
          <a:lstStyle>
            <a:lvl1pPr algn="l">
              <a:defRPr kumimoji="0" lang="en-US" sz="85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2403136"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2310691" y="7898574"/>
            <a:ext cx="12370003" cy="1053388"/>
          </a:xfrm>
        </p:spPr>
        <p:txBody>
          <a:bodyPr anchor="t">
            <a:normAutofit/>
          </a:bodyPr>
          <a:lstStyle>
            <a:lvl1pPr marL="0" indent="0">
              <a:buNone/>
              <a:defRPr kumimoji="0" lang="en-US" sz="3700" b="0" i="0" u="none" strike="noStrike" kern="1200" cap="all" spc="1050" normalizeH="0" baseline="0" noProof="0" dirty="0" smtClean="0">
                <a:ln>
                  <a:noFill/>
                </a:ln>
                <a:solidFill>
                  <a:schemeClr val="tx1"/>
                </a:solidFill>
                <a:effectLst/>
                <a:uLnTx/>
                <a:uFillTx/>
                <a:latin typeface="+mn-lt"/>
                <a:ea typeface="+mj-ea"/>
                <a:cs typeface="Tunga" pitchFamily="2"/>
              </a:defRPr>
            </a:lvl1pPr>
            <a:lvl2pPr marL="1201568" indent="0">
              <a:buNone/>
              <a:defRPr sz="4700">
                <a:solidFill>
                  <a:schemeClr val="tx1">
                    <a:tint val="75000"/>
                  </a:schemeClr>
                </a:solidFill>
              </a:defRPr>
            </a:lvl2pPr>
            <a:lvl3pPr marL="2403136" indent="0">
              <a:buNone/>
              <a:defRPr sz="4200">
                <a:solidFill>
                  <a:schemeClr val="tx1">
                    <a:tint val="75000"/>
                  </a:schemeClr>
                </a:solidFill>
              </a:defRPr>
            </a:lvl3pPr>
            <a:lvl4pPr marL="3604705" indent="0">
              <a:buNone/>
              <a:defRPr sz="3700">
                <a:solidFill>
                  <a:schemeClr val="tx1">
                    <a:tint val="75000"/>
                  </a:schemeClr>
                </a:solidFill>
              </a:defRPr>
            </a:lvl4pPr>
            <a:lvl5pPr marL="4806273" indent="0">
              <a:buNone/>
              <a:defRPr sz="3700">
                <a:solidFill>
                  <a:schemeClr val="tx1">
                    <a:tint val="75000"/>
                  </a:schemeClr>
                </a:solidFill>
              </a:defRPr>
            </a:lvl5pPr>
            <a:lvl6pPr marL="6007842" indent="0">
              <a:buNone/>
              <a:defRPr sz="3700">
                <a:solidFill>
                  <a:schemeClr val="tx1">
                    <a:tint val="75000"/>
                  </a:schemeClr>
                </a:solidFill>
              </a:defRPr>
            </a:lvl6pPr>
            <a:lvl7pPr marL="7209409" indent="0">
              <a:buNone/>
              <a:defRPr sz="3700">
                <a:solidFill>
                  <a:schemeClr val="tx1">
                    <a:tint val="75000"/>
                  </a:schemeClr>
                </a:solidFill>
              </a:defRPr>
            </a:lvl7pPr>
            <a:lvl8pPr marL="8410977" indent="0">
              <a:buNone/>
              <a:defRPr sz="3700">
                <a:solidFill>
                  <a:schemeClr val="tx1">
                    <a:tint val="75000"/>
                  </a:schemeClr>
                </a:solidFill>
              </a:defRPr>
            </a:lvl8pPr>
            <a:lvl9pPr marL="9612547" indent="0">
              <a:buNone/>
              <a:defRPr sz="3700">
                <a:solidFill>
                  <a:schemeClr val="tx1">
                    <a:tint val="75000"/>
                  </a:schemeClr>
                </a:solidFill>
              </a:defRPr>
            </a:lvl9pPr>
          </a:lstStyle>
          <a:p>
            <a:pPr marL="0" marR="0" lvl="0" indent="0" algn="l" defTabSz="2403136"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EDFE0141-16D2-4B06-9B07-8D8155764BAC}" type="datetimeFigureOut">
              <a:rPr lang="en-US" smtClean="0"/>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63624" y="3511296"/>
            <a:ext cx="6080760" cy="11879884"/>
          </a:xfrm>
        </p:spPr>
        <p:txBody>
          <a:bodyPr/>
          <a:lstStyle>
            <a:lvl1pPr>
              <a:defRPr sz="7400"/>
            </a:lvl1pPr>
            <a:lvl2pPr>
              <a:defRPr sz="6300"/>
            </a:lvl2pPr>
            <a:lvl3pPr>
              <a:defRPr sz="5300"/>
            </a:lvl3pPr>
            <a:lvl4pPr>
              <a:defRPr sz="4700"/>
            </a:lvl4pPr>
            <a:lvl5pPr>
              <a:defRPr sz="4700"/>
            </a:lvl5pPr>
            <a:lvl6pPr>
              <a:defRPr sz="4700"/>
            </a:lvl6pPr>
            <a:lvl7pPr>
              <a:defRPr sz="4700"/>
            </a:lvl7pPr>
            <a:lvl8pPr>
              <a:defRPr sz="4700"/>
            </a:lvl8pPr>
            <a:lvl9pPr>
              <a:defRPr sz="4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930030" y="3511296"/>
            <a:ext cx="6080760" cy="11879884"/>
          </a:xfrm>
        </p:spPr>
        <p:txBody>
          <a:bodyPr/>
          <a:lstStyle>
            <a:lvl1pPr>
              <a:defRPr sz="7400"/>
            </a:lvl1pPr>
            <a:lvl2pPr>
              <a:defRPr sz="6300"/>
            </a:lvl2pPr>
            <a:lvl3pPr>
              <a:defRPr sz="5300"/>
            </a:lvl3pPr>
            <a:lvl4pPr>
              <a:defRPr sz="4700"/>
            </a:lvl4pPr>
            <a:lvl5pPr>
              <a:defRPr sz="4700"/>
            </a:lvl5pPr>
            <a:lvl6pPr>
              <a:defRPr sz="4700"/>
            </a:lvl6pPr>
            <a:lvl7pPr>
              <a:defRPr sz="4700"/>
            </a:lvl7pPr>
            <a:lvl8pPr>
              <a:defRPr sz="4700"/>
            </a:lvl8pPr>
            <a:lvl9pPr>
              <a:defRPr sz="4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FE0141-16D2-4B06-9B07-8D8155764BAC}" type="datetimeFigureOut">
              <a:rPr lang="en-US" smtClean="0"/>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F087AA-828C-470E-B23A-AC77C3B716F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63624" y="3511296"/>
            <a:ext cx="6080760" cy="1755648"/>
          </a:xfrm>
        </p:spPr>
        <p:txBody>
          <a:bodyPr anchor="b">
            <a:normAutofit/>
          </a:bodyPr>
          <a:lstStyle>
            <a:lvl1pPr marL="0" indent="0">
              <a:buNone/>
              <a:defRPr lang="en-US" sz="3700" b="0" kern="1200" cap="all" spc="1050" baseline="0" dirty="0" smtClean="0">
                <a:solidFill>
                  <a:schemeClr val="tx1"/>
                </a:solidFill>
                <a:latin typeface="+mn-lt"/>
                <a:ea typeface="+mj-ea"/>
                <a:cs typeface="Tunga" pitchFamily="2"/>
              </a:defRPr>
            </a:lvl1pPr>
            <a:lvl2pPr marL="1201568" indent="0">
              <a:buNone/>
              <a:defRPr sz="5300" b="1"/>
            </a:lvl2pPr>
            <a:lvl3pPr marL="2403136" indent="0">
              <a:buNone/>
              <a:defRPr sz="4700" b="1"/>
            </a:lvl3pPr>
            <a:lvl4pPr marL="3604705" indent="0">
              <a:buNone/>
              <a:defRPr sz="4200" b="1"/>
            </a:lvl4pPr>
            <a:lvl5pPr marL="4806273" indent="0">
              <a:buNone/>
              <a:defRPr sz="4200" b="1"/>
            </a:lvl5pPr>
            <a:lvl6pPr marL="6007842" indent="0">
              <a:buNone/>
              <a:defRPr sz="4200" b="1"/>
            </a:lvl6pPr>
            <a:lvl7pPr marL="7209409" indent="0">
              <a:buNone/>
              <a:defRPr sz="4200" b="1"/>
            </a:lvl7pPr>
            <a:lvl8pPr marL="8410977" indent="0">
              <a:buNone/>
              <a:defRPr sz="4200" b="1"/>
            </a:lvl8pPr>
            <a:lvl9pPr marL="9612547" indent="0">
              <a:buNone/>
              <a:defRPr sz="4200" b="1"/>
            </a:lvl9pPr>
          </a:lstStyle>
          <a:p>
            <a:pPr marL="0" lvl="0" indent="0" algn="l" defTabSz="2403136"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1556385" y="5445914"/>
            <a:ext cx="6080760" cy="9948672"/>
          </a:xfrm>
        </p:spPr>
        <p:txBody>
          <a:bodyPr/>
          <a:lstStyle>
            <a:lvl1pPr>
              <a:defRPr sz="6300"/>
            </a:lvl1pPr>
            <a:lvl2pPr>
              <a:defRPr sz="5300"/>
            </a:lvl2pPr>
            <a:lvl3pPr>
              <a:defRPr sz="4700"/>
            </a:lvl3pPr>
            <a:lvl4pPr>
              <a:defRPr sz="4200"/>
            </a:lvl4pPr>
            <a:lvl5pPr>
              <a:defRPr sz="4200"/>
            </a:lvl5pPr>
            <a:lvl6pPr>
              <a:defRPr sz="4200"/>
            </a:lvl6pPr>
            <a:lvl7pPr>
              <a:defRPr sz="4200"/>
            </a:lvl7pPr>
            <a:lvl8pPr>
              <a:defRPr sz="4200"/>
            </a:lvl8pPr>
            <a:lvl9pPr>
              <a:defRPr sz="4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930030" y="3511296"/>
            <a:ext cx="6080760" cy="1755648"/>
          </a:xfrm>
        </p:spPr>
        <p:txBody>
          <a:bodyPr anchor="b">
            <a:normAutofit/>
          </a:bodyPr>
          <a:lstStyle>
            <a:lvl1pPr marL="0" indent="0">
              <a:buNone/>
              <a:defRPr lang="en-US" sz="3700" b="0" kern="1200" cap="all" spc="1050" baseline="0" dirty="0" smtClean="0">
                <a:solidFill>
                  <a:schemeClr val="tx1"/>
                </a:solidFill>
                <a:latin typeface="+mn-lt"/>
                <a:ea typeface="+mj-ea"/>
                <a:cs typeface="Tunga" pitchFamily="2"/>
              </a:defRPr>
            </a:lvl1pPr>
            <a:lvl2pPr marL="1201568" indent="0">
              <a:buNone/>
              <a:defRPr sz="5300" b="1"/>
            </a:lvl2pPr>
            <a:lvl3pPr marL="2403136" indent="0">
              <a:buNone/>
              <a:defRPr sz="4700" b="1"/>
            </a:lvl3pPr>
            <a:lvl4pPr marL="3604705" indent="0">
              <a:buNone/>
              <a:defRPr sz="4200" b="1"/>
            </a:lvl4pPr>
            <a:lvl5pPr marL="4806273" indent="0">
              <a:buNone/>
              <a:defRPr sz="4200" b="1"/>
            </a:lvl5pPr>
            <a:lvl6pPr marL="6007842" indent="0">
              <a:buNone/>
              <a:defRPr sz="4200" b="1"/>
            </a:lvl6pPr>
            <a:lvl7pPr marL="7209409" indent="0">
              <a:buNone/>
              <a:defRPr sz="4200" b="1"/>
            </a:lvl7pPr>
            <a:lvl8pPr marL="8410977" indent="0">
              <a:buNone/>
              <a:defRPr sz="4200" b="1"/>
            </a:lvl8pPr>
            <a:lvl9pPr marL="9612547" indent="0">
              <a:buNone/>
              <a:defRPr sz="4200" b="1"/>
            </a:lvl9pPr>
          </a:lstStyle>
          <a:p>
            <a:pPr marL="0" lvl="0" indent="0" algn="l" defTabSz="2403136"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8930030" y="5445914"/>
            <a:ext cx="6080760" cy="9948672"/>
          </a:xfrm>
        </p:spPr>
        <p:txBody>
          <a:bodyPr/>
          <a:lstStyle>
            <a:lvl1pPr>
              <a:defRPr sz="6300"/>
            </a:lvl1pPr>
            <a:lvl2pPr>
              <a:defRPr sz="5300"/>
            </a:lvl2pPr>
            <a:lvl3pPr>
              <a:defRPr sz="4700"/>
            </a:lvl3pPr>
            <a:lvl4pPr>
              <a:defRPr sz="4200"/>
            </a:lvl4pPr>
            <a:lvl5pPr>
              <a:defRPr sz="4200"/>
            </a:lvl5pPr>
            <a:lvl6pPr>
              <a:defRPr sz="4200"/>
            </a:lvl6pPr>
            <a:lvl7pPr>
              <a:defRPr sz="4200"/>
            </a:lvl7pPr>
            <a:lvl8pPr>
              <a:defRPr sz="4200"/>
            </a:lvl8pPr>
            <a:lvl9pPr>
              <a:defRPr sz="4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FE0141-16D2-4B06-9B07-8D8155764BAC}" type="datetimeFigureOut">
              <a:rPr lang="en-US" smtClean="0"/>
              <a:t>4/20/2018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FE0141-16D2-4B06-9B07-8D8155764BAC}" type="datetimeFigureOut">
              <a:rPr lang="en-US" smtClean="0"/>
              <a:t>4/20/2018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E0141-16D2-4B06-9B07-8D8155764BAC}" type="datetimeFigureOut">
              <a:rPr lang="en-US" smtClean="0"/>
              <a:t>4/20/2018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3" y="8473441"/>
            <a:ext cx="6786563" cy="13472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18" name="Right Triangle 17"/>
          <p:cNvSpPr/>
          <p:nvPr/>
        </p:nvSpPr>
        <p:spPr>
          <a:xfrm rot="5400000">
            <a:off x="-3634261" y="3634268"/>
            <a:ext cx="21945600" cy="146770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marL="0" algn="ctr" defTabSz="2403136" rtl="0" eaLnBrk="1" latinLnBrk="0" hangingPunct="1"/>
            <a:endParaRPr lang="en-US" sz="4700" kern="1200">
              <a:solidFill>
                <a:schemeClr val="lt1"/>
              </a:solidFill>
              <a:latin typeface="+mn-lt"/>
              <a:ea typeface="+mn-ea"/>
              <a:cs typeface="+mn-cs"/>
            </a:endParaRPr>
          </a:p>
        </p:txBody>
      </p:sp>
      <p:sp>
        <p:nvSpPr>
          <p:cNvPr id="2" name="Title 1"/>
          <p:cNvSpPr>
            <a:spLocks noGrp="1"/>
          </p:cNvSpPr>
          <p:nvPr>
            <p:ph type="title"/>
          </p:nvPr>
        </p:nvSpPr>
        <p:spPr>
          <a:xfrm rot="19140000">
            <a:off x="1491367" y="5043533"/>
            <a:ext cx="9902952" cy="3486165"/>
          </a:xfrm>
        </p:spPr>
        <p:txBody>
          <a:bodyPr bIns="0" anchor="b"/>
          <a:lstStyle>
            <a:lvl1pPr algn="l">
              <a:defRPr kumimoji="0" lang="en-US" sz="74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2403136"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9024150" y="8380522"/>
            <a:ext cx="7234780" cy="10638998"/>
          </a:xfrm>
        </p:spPr>
        <p:txBody>
          <a:bodyPr/>
          <a:lstStyle>
            <a:lvl1pPr>
              <a:defRPr sz="8500"/>
            </a:lvl1pPr>
            <a:lvl2pPr>
              <a:defRPr sz="7400"/>
            </a:lvl2pPr>
            <a:lvl3pPr>
              <a:defRPr sz="6300"/>
            </a:lvl3pPr>
            <a:lvl4pPr>
              <a:defRPr sz="5300"/>
            </a:lvl4pPr>
            <a:lvl5pPr>
              <a:defRPr sz="5300"/>
            </a:lvl5pPr>
            <a:lvl6pPr>
              <a:defRPr sz="5300"/>
            </a:lvl6pPr>
            <a:lvl7pPr>
              <a:defRPr sz="5300"/>
            </a:lvl7pPr>
            <a:lvl8pPr>
              <a:defRPr sz="5300"/>
            </a:lvl8pPr>
            <a:lvl9pPr>
              <a:defRPr sz="5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2466113" y="7210832"/>
            <a:ext cx="11010044" cy="1994604"/>
          </a:xfrm>
        </p:spPr>
        <p:txBody>
          <a:bodyPr>
            <a:normAutofit/>
          </a:bodyPr>
          <a:lstStyle>
            <a:lvl1pPr marL="0" indent="0">
              <a:buNone/>
              <a:defRPr lang="en-US" sz="3700" b="1" kern="1200" dirty="0" smtClean="0">
                <a:solidFill>
                  <a:srgbClr val="FFFFFF"/>
                </a:solidFill>
                <a:latin typeface="+mn-lt"/>
                <a:ea typeface="+mn-ea"/>
                <a:cs typeface="+mn-cs"/>
              </a:defRPr>
            </a:lvl1pPr>
            <a:lvl2pPr marL="1201568" indent="0">
              <a:buNone/>
              <a:defRPr sz="3200"/>
            </a:lvl2pPr>
            <a:lvl3pPr marL="2403136" indent="0">
              <a:buNone/>
              <a:defRPr sz="2600"/>
            </a:lvl3pPr>
            <a:lvl4pPr marL="3604705" indent="0">
              <a:buNone/>
              <a:defRPr sz="2400"/>
            </a:lvl4pPr>
            <a:lvl5pPr marL="4806273" indent="0">
              <a:buNone/>
              <a:defRPr sz="2400"/>
            </a:lvl5pPr>
            <a:lvl6pPr marL="6007842" indent="0">
              <a:buNone/>
              <a:defRPr sz="2400"/>
            </a:lvl6pPr>
            <a:lvl7pPr marL="7209409" indent="0">
              <a:buNone/>
              <a:defRPr sz="2400"/>
            </a:lvl7pPr>
            <a:lvl8pPr marL="8410977" indent="0">
              <a:buNone/>
              <a:defRPr sz="2400"/>
            </a:lvl8pPr>
            <a:lvl9pPr marL="9612547" indent="0">
              <a:buNone/>
              <a:defRPr sz="2400"/>
            </a:lvl9pPr>
          </a:lstStyle>
          <a:p>
            <a:pPr marL="0" marR="0" lvl="0" indent="0" algn="l" defTabSz="2403136" rtl="0" eaLnBrk="1" fontAlgn="auto" latinLnBrk="0" hangingPunct="1">
              <a:lnSpc>
                <a:spcPct val="100000"/>
              </a:lnSpc>
              <a:spcBef>
                <a:spcPts val="788"/>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EDFE0141-16D2-4B06-9B07-8D8155764BAC}" type="datetimeFigureOut">
              <a:rPr lang="en-US" smtClean="0"/>
              <a:t>4/20/2018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3F087AA-828C-470E-B23A-AC77C3B7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3854770" y="0"/>
            <a:ext cx="13518833" cy="219456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480627" anchor="ctr"/>
          <a:lstStyle>
            <a:lvl1pPr algn="r">
              <a:defRPr/>
            </a:lvl1pPr>
          </a:lstStyle>
          <a:p>
            <a:r>
              <a:rPr lang="en-US" smtClean="0"/>
              <a:t>Click icon to add picture</a:t>
            </a:r>
            <a:endParaRPr lang="en-US" dirty="0"/>
          </a:p>
        </p:txBody>
      </p:sp>
      <p:sp>
        <p:nvSpPr>
          <p:cNvPr id="9" name="Right Triangle 8"/>
          <p:cNvSpPr/>
          <p:nvPr/>
        </p:nvSpPr>
        <p:spPr>
          <a:xfrm>
            <a:off x="3" y="8473441"/>
            <a:ext cx="6786563" cy="13472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10" name="Freeform 9"/>
          <p:cNvSpPr/>
          <p:nvPr/>
        </p:nvSpPr>
        <p:spPr>
          <a:xfrm>
            <a:off x="3" y="16154401"/>
            <a:ext cx="6786563" cy="57912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2" name="Title 1"/>
          <p:cNvSpPr>
            <a:spLocks noGrp="1"/>
          </p:cNvSpPr>
          <p:nvPr>
            <p:ph type="title"/>
          </p:nvPr>
        </p:nvSpPr>
        <p:spPr>
          <a:xfrm rot="19140000">
            <a:off x="1275274" y="5496005"/>
            <a:ext cx="10424160" cy="2775820"/>
          </a:xfrm>
        </p:spPr>
        <p:txBody>
          <a:bodyPr anchor="b"/>
          <a:lstStyle>
            <a:lvl1pPr algn="l">
              <a:defRPr sz="74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2172611" y="6977694"/>
            <a:ext cx="11583436" cy="2370124"/>
          </a:xfrm>
        </p:spPr>
        <p:txBody>
          <a:bodyPr/>
          <a:lstStyle>
            <a:lvl1pPr marL="0" indent="0">
              <a:buNone/>
              <a:defRPr sz="3700">
                <a:solidFill>
                  <a:schemeClr val="tx2"/>
                </a:solidFill>
              </a:defRPr>
            </a:lvl1pPr>
            <a:lvl2pPr marL="1201568" indent="0">
              <a:buNone/>
              <a:defRPr sz="3200"/>
            </a:lvl2pPr>
            <a:lvl3pPr marL="2403136" indent="0">
              <a:buNone/>
              <a:defRPr sz="2600"/>
            </a:lvl3pPr>
            <a:lvl4pPr marL="3604705" indent="0">
              <a:buNone/>
              <a:defRPr sz="2400"/>
            </a:lvl4pPr>
            <a:lvl5pPr marL="4806273" indent="0">
              <a:buNone/>
              <a:defRPr sz="2400"/>
            </a:lvl5pPr>
            <a:lvl6pPr marL="6007842" indent="0">
              <a:buNone/>
              <a:defRPr sz="2400"/>
            </a:lvl6pPr>
            <a:lvl7pPr marL="7209409" indent="0">
              <a:buNone/>
              <a:defRPr sz="2400"/>
            </a:lvl7pPr>
            <a:lvl8pPr marL="8410977" indent="0">
              <a:buNone/>
              <a:defRPr sz="2400"/>
            </a:lvl8pPr>
            <a:lvl9pPr marL="9612547" indent="0">
              <a:buNone/>
              <a:defRPr sz="2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FE0141-16D2-4B06-9B07-8D8155764BAC}" type="datetimeFigureOut">
              <a:rPr lang="en-US" smtClean="0"/>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4525" y="16162027"/>
            <a:ext cx="6791088" cy="578357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8" name="Freeform 7"/>
          <p:cNvSpPr/>
          <p:nvPr/>
        </p:nvSpPr>
        <p:spPr>
          <a:xfrm>
            <a:off x="-4522" y="16164135"/>
            <a:ext cx="17378123" cy="578146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2" name="Title Placeholder 1"/>
          <p:cNvSpPr>
            <a:spLocks noGrp="1"/>
          </p:cNvSpPr>
          <p:nvPr>
            <p:ph type="title"/>
          </p:nvPr>
        </p:nvSpPr>
        <p:spPr>
          <a:xfrm>
            <a:off x="1563625" y="1170432"/>
            <a:ext cx="14289787" cy="1755648"/>
          </a:xfrm>
          <a:prstGeom prst="rect">
            <a:avLst/>
          </a:prstGeom>
        </p:spPr>
        <p:txBody>
          <a:bodyPr vert="horz" lIns="240313" tIns="120157" rIns="240313" bIns="120157"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563625" y="3522013"/>
            <a:ext cx="14289787" cy="11455516"/>
          </a:xfrm>
          <a:prstGeom prst="rect">
            <a:avLst/>
          </a:prstGeom>
        </p:spPr>
        <p:txBody>
          <a:bodyPr vert="horz" lIns="240313" tIns="120157" rIns="240313" bIns="1201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382220" y="18785435"/>
            <a:ext cx="4134917" cy="643738"/>
          </a:xfrm>
          <a:prstGeom prst="rect">
            <a:avLst/>
          </a:prstGeom>
        </p:spPr>
        <p:txBody>
          <a:bodyPr vert="horz" lIns="240313" tIns="120157" rIns="240313" bIns="120157" rtlCol="0" anchor="ctr"/>
          <a:lstStyle>
            <a:lvl1pPr algn="l">
              <a:defRPr sz="3200">
                <a:solidFill>
                  <a:srgbClr val="FFFFFF"/>
                </a:solidFill>
              </a:defRPr>
            </a:lvl1pPr>
          </a:lstStyle>
          <a:p>
            <a:fld id="{EDFE0141-16D2-4B06-9B07-8D8155764BAC}" type="datetimeFigureOut">
              <a:rPr lang="en-US" smtClean="0"/>
              <a:t>4/20/2018</a:t>
            </a:fld>
            <a:endParaRPr lang="en-US"/>
          </a:p>
        </p:txBody>
      </p:sp>
      <p:sp>
        <p:nvSpPr>
          <p:cNvPr id="5" name="Footer Placeholder 4"/>
          <p:cNvSpPr>
            <a:spLocks noGrp="1"/>
          </p:cNvSpPr>
          <p:nvPr>
            <p:ph type="ftr" sz="quarter" idx="3"/>
          </p:nvPr>
        </p:nvSpPr>
        <p:spPr>
          <a:xfrm>
            <a:off x="6683277" y="20112390"/>
            <a:ext cx="8976360" cy="877824"/>
          </a:xfrm>
          <a:prstGeom prst="rect">
            <a:avLst/>
          </a:prstGeom>
        </p:spPr>
        <p:txBody>
          <a:bodyPr vert="horz" lIns="240313" tIns="120157" rIns="240313" bIns="120157" rtlCol="0" anchor="ctr"/>
          <a:lstStyle>
            <a:lvl1pPr algn="r">
              <a:defRPr sz="2600" cap="all" spc="526" baseline="0">
                <a:solidFill>
                  <a:srgbClr val="FFFFFF"/>
                </a:solidFill>
              </a:defRPr>
            </a:lvl1pPr>
          </a:lstStyle>
          <a:p>
            <a:endParaRPr lang="en-US"/>
          </a:p>
        </p:txBody>
      </p:sp>
      <p:sp>
        <p:nvSpPr>
          <p:cNvPr id="6" name="Slide Number Placeholder 5"/>
          <p:cNvSpPr>
            <a:spLocks noGrp="1"/>
          </p:cNvSpPr>
          <p:nvPr>
            <p:ph type="sldNum" sz="quarter" idx="4"/>
          </p:nvPr>
        </p:nvSpPr>
        <p:spPr>
          <a:xfrm>
            <a:off x="15961972" y="19746630"/>
            <a:ext cx="955548" cy="1609344"/>
          </a:xfrm>
          <a:prstGeom prst="ellipse">
            <a:avLst/>
          </a:prstGeom>
          <a:ln w="19050">
            <a:solidFill>
              <a:srgbClr val="FFFFFF"/>
            </a:solidFill>
          </a:ln>
        </p:spPr>
        <p:txBody>
          <a:bodyPr vert="horz" lIns="24032" tIns="24032" rIns="24032" bIns="24032" rtlCol="0" anchor="ctr">
            <a:normAutofit/>
          </a:bodyPr>
          <a:lstStyle>
            <a:lvl1pPr algn="ctr">
              <a:defRPr sz="4300">
                <a:solidFill>
                  <a:srgbClr val="FFFFFF"/>
                </a:solidFill>
              </a:defRPr>
            </a:lvl1pPr>
          </a:lstStyle>
          <a:p>
            <a:fld id="{A3F087AA-828C-470E-B23A-AC77C3B7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2403136" rtl="0" eaLnBrk="1" latinLnBrk="0" hangingPunct="1">
        <a:spcBef>
          <a:spcPct val="0"/>
        </a:spcBef>
        <a:buNone/>
        <a:defRPr sz="7400" kern="1200" cap="all" baseline="0">
          <a:solidFill>
            <a:schemeClr val="tx1"/>
          </a:solidFill>
          <a:latin typeface="+mj-lt"/>
          <a:ea typeface="+mj-ea"/>
          <a:cs typeface="+mj-cs"/>
        </a:defRPr>
      </a:lvl1pPr>
    </p:titleStyle>
    <p:bodyStyle>
      <a:lvl1pPr marL="901176" indent="-901176" algn="l" defTabSz="2403136" rtl="0" eaLnBrk="1" latinLnBrk="0" hangingPunct="1">
        <a:spcBef>
          <a:spcPts val="2103"/>
        </a:spcBef>
        <a:buFont typeface="Arial" pitchFamily="34" charset="0"/>
        <a:buNone/>
        <a:defRPr sz="4200" b="1" kern="1200">
          <a:solidFill>
            <a:schemeClr val="tx1"/>
          </a:solidFill>
          <a:latin typeface="+mn-lt"/>
          <a:ea typeface="+mn-ea"/>
          <a:cs typeface="+mn-cs"/>
        </a:defRPr>
      </a:lvl1pPr>
      <a:lvl2pPr marL="456596" indent="-456596" algn="l" defTabSz="2403136" rtl="0" eaLnBrk="1" latinLnBrk="0" hangingPunct="1">
        <a:spcBef>
          <a:spcPts val="788"/>
        </a:spcBef>
        <a:buClr>
          <a:schemeClr val="accent2"/>
        </a:buClr>
        <a:buFont typeface="Wingdings" pitchFamily="2" charset="2"/>
        <a:buChar char="§"/>
        <a:defRPr sz="4200" kern="1200">
          <a:solidFill>
            <a:schemeClr val="tx1"/>
          </a:solidFill>
          <a:latin typeface="+mn-lt"/>
          <a:ea typeface="+mn-ea"/>
          <a:cs typeface="+mn-cs"/>
        </a:defRPr>
      </a:lvl2pPr>
      <a:lvl3pPr marL="1057380" indent="-432564" algn="l" defTabSz="2403136" rtl="0" eaLnBrk="1" latinLnBrk="0" hangingPunct="1">
        <a:spcBef>
          <a:spcPts val="788"/>
        </a:spcBef>
        <a:buClr>
          <a:schemeClr val="accent2"/>
        </a:buClr>
        <a:buFont typeface="Wingdings" pitchFamily="2" charset="2"/>
        <a:buChar char="§"/>
        <a:defRPr sz="4200" kern="1200">
          <a:solidFill>
            <a:schemeClr val="tx1"/>
          </a:solidFill>
          <a:latin typeface="+mn-lt"/>
          <a:ea typeface="+mn-ea"/>
          <a:cs typeface="+mn-cs"/>
        </a:defRPr>
      </a:lvl3pPr>
      <a:lvl4pPr marL="1658164" indent="-432564" algn="l" defTabSz="2403136" rtl="0" eaLnBrk="1" latinLnBrk="0" hangingPunct="1">
        <a:spcBef>
          <a:spcPts val="788"/>
        </a:spcBef>
        <a:buClr>
          <a:schemeClr val="accent2"/>
        </a:buClr>
        <a:buFont typeface="Wingdings" pitchFamily="2" charset="2"/>
        <a:buChar char="§"/>
        <a:defRPr sz="4200" kern="1200">
          <a:solidFill>
            <a:schemeClr val="tx1"/>
          </a:solidFill>
          <a:latin typeface="+mn-lt"/>
          <a:ea typeface="+mn-ea"/>
          <a:cs typeface="+mn-cs"/>
        </a:defRPr>
      </a:lvl4pPr>
      <a:lvl5pPr marL="2258948" indent="-456596" algn="l" defTabSz="2403136" rtl="0" eaLnBrk="1" latinLnBrk="0" hangingPunct="1">
        <a:spcBef>
          <a:spcPts val="788"/>
        </a:spcBef>
        <a:buClr>
          <a:schemeClr val="accent2"/>
        </a:buClr>
        <a:buFont typeface="Wingdings" pitchFamily="2" charset="2"/>
        <a:buChar char="§"/>
        <a:defRPr sz="4200" kern="1200">
          <a:solidFill>
            <a:schemeClr val="tx1"/>
          </a:solidFill>
          <a:latin typeface="+mn-lt"/>
          <a:ea typeface="+mn-ea"/>
          <a:cs typeface="+mn-cs"/>
        </a:defRPr>
      </a:lvl5pPr>
      <a:lvl6pPr marL="2883764" indent="-456596" algn="l" defTabSz="2403136" rtl="0" eaLnBrk="1" latinLnBrk="0" hangingPunct="1">
        <a:spcBef>
          <a:spcPts val="788"/>
        </a:spcBef>
        <a:buClr>
          <a:schemeClr val="accent2"/>
        </a:buClr>
        <a:buFont typeface="Wingdings" pitchFamily="2" charset="2"/>
        <a:buChar char="§"/>
        <a:defRPr sz="3700" kern="1200">
          <a:solidFill>
            <a:schemeClr val="tx1"/>
          </a:solidFill>
          <a:latin typeface="+mn-lt"/>
          <a:ea typeface="+mn-ea"/>
          <a:cs typeface="+mn-cs"/>
        </a:defRPr>
      </a:lvl6pPr>
      <a:lvl7pPr marL="3556642" indent="-432564" algn="l" defTabSz="2403136" rtl="0" eaLnBrk="1" latinLnBrk="0" hangingPunct="1">
        <a:spcBef>
          <a:spcPts val="788"/>
        </a:spcBef>
        <a:buClr>
          <a:schemeClr val="accent2"/>
        </a:buClr>
        <a:buFont typeface="Wingdings" pitchFamily="2" charset="2"/>
        <a:buChar char="§"/>
        <a:defRPr sz="3700" kern="1200">
          <a:solidFill>
            <a:schemeClr val="tx1"/>
          </a:solidFill>
          <a:latin typeface="+mn-lt"/>
          <a:ea typeface="+mn-ea"/>
          <a:cs typeface="+mn-cs"/>
        </a:defRPr>
      </a:lvl7pPr>
      <a:lvl8pPr marL="4157426" indent="-432564" algn="l" defTabSz="2403136" rtl="0" eaLnBrk="1" latinLnBrk="0" hangingPunct="1">
        <a:spcBef>
          <a:spcPts val="788"/>
        </a:spcBef>
        <a:buClr>
          <a:schemeClr val="accent2"/>
        </a:buClr>
        <a:buFont typeface="Wingdings" pitchFamily="2" charset="2"/>
        <a:buChar char="§"/>
        <a:defRPr sz="3700" kern="1200">
          <a:solidFill>
            <a:schemeClr val="tx1"/>
          </a:solidFill>
          <a:latin typeface="+mn-lt"/>
          <a:ea typeface="+mn-ea"/>
          <a:cs typeface="+mn-cs"/>
        </a:defRPr>
      </a:lvl8pPr>
      <a:lvl9pPr marL="4710148" indent="-432564" algn="l" defTabSz="2403136" rtl="0" eaLnBrk="1" latinLnBrk="0" hangingPunct="1">
        <a:spcBef>
          <a:spcPts val="788"/>
        </a:spcBef>
        <a:buClr>
          <a:schemeClr val="accent2"/>
        </a:buClr>
        <a:buFont typeface="Wingdings" pitchFamily="2" charset="2"/>
        <a:buChar char="§"/>
        <a:defRPr sz="3700" kern="1200">
          <a:solidFill>
            <a:schemeClr val="tx1"/>
          </a:solidFill>
          <a:latin typeface="+mn-lt"/>
          <a:ea typeface="+mn-ea"/>
          <a:cs typeface="+mn-cs"/>
        </a:defRPr>
      </a:lvl9pPr>
    </p:bodyStyle>
    <p:otherStyle>
      <a:defPPr>
        <a:defRPr lang="en-US"/>
      </a:defPPr>
      <a:lvl1pPr marL="0" algn="l" defTabSz="2403136" rtl="0" eaLnBrk="1" latinLnBrk="0" hangingPunct="1">
        <a:defRPr sz="4700" kern="1200">
          <a:solidFill>
            <a:schemeClr val="tx1"/>
          </a:solidFill>
          <a:latin typeface="+mn-lt"/>
          <a:ea typeface="+mn-ea"/>
          <a:cs typeface="+mn-cs"/>
        </a:defRPr>
      </a:lvl1pPr>
      <a:lvl2pPr marL="1201568" algn="l" defTabSz="2403136" rtl="0" eaLnBrk="1" latinLnBrk="0" hangingPunct="1">
        <a:defRPr sz="4700" kern="1200">
          <a:solidFill>
            <a:schemeClr val="tx1"/>
          </a:solidFill>
          <a:latin typeface="+mn-lt"/>
          <a:ea typeface="+mn-ea"/>
          <a:cs typeface="+mn-cs"/>
        </a:defRPr>
      </a:lvl2pPr>
      <a:lvl3pPr marL="2403136" algn="l" defTabSz="2403136" rtl="0" eaLnBrk="1" latinLnBrk="0" hangingPunct="1">
        <a:defRPr sz="4700" kern="1200">
          <a:solidFill>
            <a:schemeClr val="tx1"/>
          </a:solidFill>
          <a:latin typeface="+mn-lt"/>
          <a:ea typeface="+mn-ea"/>
          <a:cs typeface="+mn-cs"/>
        </a:defRPr>
      </a:lvl3pPr>
      <a:lvl4pPr marL="3604705" algn="l" defTabSz="2403136" rtl="0" eaLnBrk="1" latinLnBrk="0" hangingPunct="1">
        <a:defRPr sz="4700" kern="1200">
          <a:solidFill>
            <a:schemeClr val="tx1"/>
          </a:solidFill>
          <a:latin typeface="+mn-lt"/>
          <a:ea typeface="+mn-ea"/>
          <a:cs typeface="+mn-cs"/>
        </a:defRPr>
      </a:lvl4pPr>
      <a:lvl5pPr marL="4806273" algn="l" defTabSz="2403136" rtl="0" eaLnBrk="1" latinLnBrk="0" hangingPunct="1">
        <a:defRPr sz="4700" kern="1200">
          <a:solidFill>
            <a:schemeClr val="tx1"/>
          </a:solidFill>
          <a:latin typeface="+mn-lt"/>
          <a:ea typeface="+mn-ea"/>
          <a:cs typeface="+mn-cs"/>
        </a:defRPr>
      </a:lvl5pPr>
      <a:lvl6pPr marL="6007842" algn="l" defTabSz="2403136" rtl="0" eaLnBrk="1" latinLnBrk="0" hangingPunct="1">
        <a:defRPr sz="4700" kern="1200">
          <a:solidFill>
            <a:schemeClr val="tx1"/>
          </a:solidFill>
          <a:latin typeface="+mn-lt"/>
          <a:ea typeface="+mn-ea"/>
          <a:cs typeface="+mn-cs"/>
        </a:defRPr>
      </a:lvl6pPr>
      <a:lvl7pPr marL="7209409" algn="l" defTabSz="2403136" rtl="0" eaLnBrk="1" latinLnBrk="0" hangingPunct="1">
        <a:defRPr sz="4700" kern="1200">
          <a:solidFill>
            <a:schemeClr val="tx1"/>
          </a:solidFill>
          <a:latin typeface="+mn-lt"/>
          <a:ea typeface="+mn-ea"/>
          <a:cs typeface="+mn-cs"/>
        </a:defRPr>
      </a:lvl7pPr>
      <a:lvl8pPr marL="8410977" algn="l" defTabSz="2403136" rtl="0" eaLnBrk="1" latinLnBrk="0" hangingPunct="1">
        <a:defRPr sz="4700" kern="1200">
          <a:solidFill>
            <a:schemeClr val="tx1"/>
          </a:solidFill>
          <a:latin typeface="+mn-lt"/>
          <a:ea typeface="+mn-ea"/>
          <a:cs typeface="+mn-cs"/>
        </a:defRPr>
      </a:lvl8pPr>
      <a:lvl9pPr marL="9612547" algn="l" defTabSz="2403136" rtl="0" eaLnBrk="1" latinLnBrk="0" hangingPunct="1">
        <a:defRPr sz="4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32168"/>
            <a:ext cx="14173200" cy="21488400"/>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a:endParaRPr lang="en-US"/>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93143" y="20802600"/>
            <a:ext cx="1332686" cy="1019689"/>
          </a:xfrm>
          <a:prstGeom prst="rect">
            <a:avLst/>
          </a:prstGeom>
          <a:ln>
            <a:noFill/>
          </a:ln>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18463"/>
          <a:stretch/>
        </p:blipFill>
        <p:spPr>
          <a:xfrm>
            <a:off x="8458200" y="2819400"/>
            <a:ext cx="6991350" cy="5380756"/>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50863" y="377125"/>
            <a:ext cx="7434726" cy="2144918"/>
          </a:xfrm>
          <a:prstGeom prst="rect">
            <a:avLst/>
          </a:prstGeom>
        </p:spPr>
      </p:pic>
      <p:grpSp>
        <p:nvGrpSpPr>
          <p:cNvPr id="3" name="Group 2"/>
          <p:cNvGrpSpPr/>
          <p:nvPr/>
        </p:nvGrpSpPr>
        <p:grpSpPr>
          <a:xfrm>
            <a:off x="1600199" y="2753208"/>
            <a:ext cx="14173197" cy="19573392"/>
            <a:chOff x="1600199" y="2950197"/>
            <a:chExt cx="14173197" cy="19573392"/>
          </a:xfrm>
        </p:grpSpPr>
        <p:grpSp>
          <p:nvGrpSpPr>
            <p:cNvPr id="13" name="Group 12"/>
            <p:cNvGrpSpPr/>
            <p:nvPr/>
          </p:nvGrpSpPr>
          <p:grpSpPr>
            <a:xfrm>
              <a:off x="1600199" y="3377740"/>
              <a:ext cx="14173197" cy="19145849"/>
              <a:chOff x="1556960" y="4731256"/>
              <a:chExt cx="14216440" cy="19145849"/>
            </a:xfrm>
          </p:grpSpPr>
          <p:sp>
            <p:nvSpPr>
              <p:cNvPr id="6" name="TextBox 5"/>
              <p:cNvSpPr txBox="1"/>
              <p:nvPr/>
            </p:nvSpPr>
            <p:spPr>
              <a:xfrm>
                <a:off x="1556960" y="9811716"/>
                <a:ext cx="14173200" cy="14065389"/>
              </a:xfrm>
              <a:prstGeom prst="rect">
                <a:avLst/>
              </a:prstGeom>
              <a:noFill/>
            </p:spPr>
            <p:txBody>
              <a:bodyPr wrap="square" lIns="457200" rIns="457200" rtlCol="0">
                <a:spAutoFit/>
              </a:bodyPr>
              <a:lstStyle>
                <a:defPPr>
                  <a:defRPr lang="en-US"/>
                </a:defPPr>
                <a:lvl1pPr lvl="0" defTabSz="9144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1pPr>
              </a:lstStyle>
              <a:p>
                <a:r>
                  <a:rPr lang="en-US" dirty="0" smtClean="0"/>
                  <a:t>the </a:t>
                </a:r>
                <a:r>
                  <a:rPr lang="en-US" dirty="0"/>
                  <a:t>idea into an upcoming mission review. (Only one </a:t>
                </a:r>
                <a:r>
                  <a:rPr lang="en-US" dirty="0" smtClean="0"/>
                  <a:t>of the paper’s co-authors is part of the New Horizons mission.)</a:t>
                </a:r>
              </a:p>
              <a:p>
                <a:r>
                  <a:rPr lang="en-US" dirty="0" smtClean="0"/>
                  <a:t>The </a:t>
                </a:r>
                <a:r>
                  <a:rPr lang="en-US" dirty="0"/>
                  <a:t>plan calls for utilizing the Pluto probe’s eight-inch telescope, called the Long Range Reconnaissance Imager (LORRI), to peer at distant, dim objects beyond the solar system’s boundaries. LORRI, the group says, could be used to support NASA’s upcoming Transiting Exoplanet Survey Satellite (TESS), a planet-hunting space telescope launching in April.</a:t>
                </a:r>
              </a:p>
              <a:p>
                <a:r>
                  <a:rPr lang="en-US" dirty="0"/>
                  <a:t>Co-author Diana </a:t>
                </a:r>
                <a:r>
                  <a:rPr lang="en-US" dirty="0" err="1"/>
                  <a:t>Dragomir</a:t>
                </a:r>
                <a:r>
                  <a:rPr lang="en-US" dirty="0"/>
                  <a:t>, an MIT planetary scientist who works on TESS, says this mission will need all the backup help it can get. That is because it is set to find tens of thousands of candidate planets—many of which will require time-consuming independent confirmation using other telescopes.</a:t>
                </a:r>
              </a:p>
              <a:p>
                <a:r>
                  <a:rPr lang="en-US" dirty="0"/>
                  <a:t>Beyond boosting exoplanet research, New Horizons could also use its ultraviolet and infrared sensors to study the early universe. Whereas the cosmic microwave background, an information-packed afterglow of the big bang, is perhaps the most well known, there are also ultraviolet and infrared backgrounds that come from stars and active galaxies lighting up cosmic dust in a faint, universe-spanning glow. This could provide insights into how the early universe came together. “The further you get out of the solar system, the more you can do these kind of observations,” says Michele Bannister, a planetary scientist at Queen's University Belfast who was not involved in the study. She points out one NASA spacecraft—Deep Impact, which studied Comet </a:t>
                </a:r>
                <a:r>
                  <a:rPr lang="en-US" dirty="0" err="1"/>
                  <a:t>Tempel</a:t>
                </a:r>
                <a:r>
                  <a:rPr lang="en-US" dirty="0"/>
                  <a:t> 1 in 2005—was later retooled into a new mission dubbed “EPOXI” in order to assist with exoplanet hunts.</a:t>
                </a:r>
              </a:p>
              <a:p>
                <a:endParaRPr lang="en-US" sz="2400" b="1" dirty="0"/>
              </a:p>
              <a:p>
                <a:r>
                  <a:rPr lang="en-US" sz="2400" b="1" dirty="0"/>
                  <a:t>Reality Check</a:t>
                </a:r>
              </a:p>
              <a:p>
                <a:r>
                  <a:rPr lang="en-US" dirty="0"/>
                  <a:t>So how realistic is the group’s proposal?  “It’s really an issue of logistics and timing, and making sure the resources are available and we’re doing nothing to put the mission at risk,” </a:t>
                </a:r>
                <a:r>
                  <a:rPr lang="en-US" dirty="0" err="1"/>
                  <a:t>Zemcov</a:t>
                </a:r>
                <a:r>
                  <a:rPr lang="en-US" dirty="0"/>
                  <a:t> says. Convincing others there’s no risk involved may be a tall order, however.</a:t>
                </a:r>
              </a:p>
              <a:p>
                <a:r>
                  <a:rPr lang="en-US" dirty="0"/>
                  <a:t>New Horizon’s extended mission after Pluto involves flying by an ancient remnant from the solar system’s birth, a chunk of rock and ice known as 2014 MU69. After that encounter, the craft will transmit its data to Earth—which, due to the immense distances, will take about two years to completely trickle back home.</a:t>
                </a:r>
              </a:p>
              <a:p>
                <a:r>
                  <a:rPr lang="en-US" dirty="0"/>
                  <a:t>After MU69 the craft will be low on propellant—less than a quarter of a tank. That could be enough to pursue a third flyby target during a second mission extension, as many senior New Horizons team members would prefer. But that encounter—plus keeping the spacecraft pointed at Earth for the subsequent data transmission—would probably use most if not all of the remaining fuel.</a:t>
                </a:r>
              </a:p>
              <a:p>
                <a:r>
                  <a:rPr lang="en-US" dirty="0"/>
                  <a:t>Those preexisting plans—plus the fundamental impracticalities of efficiently controlling and getting data from a telescope at the edge of the solar system—could crowd out </a:t>
                </a:r>
                <a:r>
                  <a:rPr lang="en-US" dirty="0" err="1"/>
                  <a:t>Zemcov</a:t>
                </a:r>
                <a:r>
                  <a:rPr lang="en-US" dirty="0"/>
                  <a:t> and company’s proposal. “These types of proposals are generated by the dozens, if not hundreds, so it’s not uncommon to see them come up and then go nowhere,” says Jason Callahan, a space policy advisor at The Planetary Society.</a:t>
                </a:r>
              </a:p>
              <a:p>
                <a:r>
                  <a:rPr lang="en-US" dirty="0"/>
                  <a:t>Another factor is funding. NASA’s spending is highly compartmentalized to protect its top-priority programs from cannibalizing one another—money for astrophysics, for example, is considered separately from funding for planetary science. But the system is flexible—some would say vulnerable—because Congress ultimately defines the details of the space agency’s budget.</a:t>
                </a:r>
              </a:p>
              <a:p>
                <a:r>
                  <a:rPr lang="en-US" dirty="0"/>
                  <a:t>There is some precedent for thinking outside of these budgetary boxes—EPOXI, for instance, although a planetary science mission like New Horizons, performed its astrophysics observations during an otherwise inactive cruise phase. Those observations were funded by NASA’s planetary science budget partly for that reason. And other missions have entirely switched budget lines, Callahan says, such as the Voyager 1 and 2 probes, which were moved from a planetary budget into a </a:t>
                </a:r>
                <a:r>
                  <a:rPr lang="en-US" dirty="0" err="1"/>
                  <a:t>heliophysics</a:t>
                </a:r>
                <a:r>
                  <a:rPr lang="en-US" dirty="0"/>
                  <a:t> one after their encounters with the outer planets were concluded. But “this is sort of a different animal altogether,” Callahan says. “This is a science team asking to use another science team’s mission at the end of its extended mission.”</a:t>
                </a:r>
              </a:p>
              <a:p>
                <a:endParaRPr lang="en-US" dirty="0" smtClean="0"/>
              </a:p>
            </p:txBody>
          </p:sp>
          <p:sp>
            <p:nvSpPr>
              <p:cNvPr id="10" name="TextBox 9"/>
              <p:cNvSpPr txBox="1"/>
              <p:nvPr/>
            </p:nvSpPr>
            <p:spPr>
              <a:xfrm>
                <a:off x="5803231" y="4731256"/>
                <a:ext cx="9970169" cy="400110"/>
              </a:xfrm>
              <a:prstGeom prst="rect">
                <a:avLst/>
              </a:prstGeom>
              <a:noFill/>
            </p:spPr>
            <p:txBody>
              <a:bodyPr wrap="square" lIns="457200" rIns="457200" rtlCol="0">
                <a:spAutoFit/>
              </a:bodyPr>
              <a:lstStyle>
                <a:defPPr>
                  <a:defRPr lang="en-US"/>
                </a:defPPr>
                <a:lvl1pPr lvl="0" defTabSz="9144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1pPr>
              </a:lstStyle>
              <a:p>
                <a:endParaRPr lang="en-US" dirty="0"/>
              </a:p>
            </p:txBody>
          </p:sp>
        </p:grpSp>
        <p:sp>
          <p:nvSpPr>
            <p:cNvPr id="17" name="TextBox 16"/>
            <p:cNvSpPr txBox="1"/>
            <p:nvPr/>
          </p:nvSpPr>
          <p:spPr>
            <a:xfrm>
              <a:off x="1600200" y="2950197"/>
              <a:ext cx="7162800" cy="5940088"/>
            </a:xfrm>
            <a:prstGeom prst="rect">
              <a:avLst/>
            </a:prstGeom>
            <a:noFill/>
          </p:spPr>
          <p:txBody>
            <a:bodyPr wrap="square" lIns="457200" rIns="457200" rtlCol="0">
              <a:spAutoFit/>
            </a:bodyPr>
            <a:lstStyle/>
            <a:p>
              <a:r>
                <a:rPr lang="en-US" sz="2000" dirty="0">
                  <a:solidFill>
                    <a:srgbClr val="000000"/>
                  </a:solidFill>
                  <a:latin typeface="Arial" panose="020B0604020202020204" pitchFamily="34" charset="0"/>
                  <a:cs typeface="Arial" panose="020B0604020202020204" pitchFamily="34" charset="0"/>
                </a:rPr>
                <a:t>A maverick group of astronomers is proposing to radically reshape one of NASA’s most successful missions in the modern era, the New Horizons probe that flew by Pluto in 2015 and is now continuing its voyage into the depths of the outer solar system.</a:t>
              </a:r>
            </a:p>
            <a:p>
              <a:r>
                <a:rPr lang="en-US" sz="2000" dirty="0">
                  <a:solidFill>
                    <a:srgbClr val="000000"/>
                  </a:solidFill>
                  <a:latin typeface="Arial" panose="020B0604020202020204" pitchFamily="34" charset="0"/>
                  <a:cs typeface="Arial" panose="020B0604020202020204" pitchFamily="34" charset="0"/>
                </a:rPr>
                <a:t>The group’s paper describing their proposal, submitted to the Publications of the Astronomical Society of the Pacific and available as a preprint, suggests that before its fuel is spent and some of the systems are shut down to conserve power, New Horizons should be repurposed as a space telescope that can take advantage of the near-lightless conditions in the outer solar system to study stars, galaxies and more.</a:t>
              </a:r>
            </a:p>
            <a:p>
              <a:r>
                <a:rPr lang="en-US" sz="2000" dirty="0">
                  <a:solidFill>
                    <a:srgbClr val="000000"/>
                  </a:solidFill>
                  <a:latin typeface="Arial" panose="020B0604020202020204" pitchFamily="34" charset="0"/>
                  <a:cs typeface="Arial" panose="020B0604020202020204" pitchFamily="34" charset="0"/>
                </a:rPr>
                <a:t>According to the paper’s lead author Michael </a:t>
              </a:r>
              <a:r>
                <a:rPr lang="en-US" sz="2000" dirty="0" err="1">
                  <a:solidFill>
                    <a:srgbClr val="000000"/>
                  </a:solidFill>
                  <a:latin typeface="Arial" panose="020B0604020202020204" pitchFamily="34" charset="0"/>
                  <a:cs typeface="Arial" panose="020B0604020202020204" pitchFamily="34" charset="0"/>
                </a:rPr>
                <a:t>Zemcov</a:t>
              </a:r>
              <a:r>
                <a:rPr lang="en-US" sz="2000" dirty="0">
                  <a:solidFill>
                    <a:srgbClr val="000000"/>
                  </a:solidFill>
                  <a:latin typeface="Arial" panose="020B0604020202020204" pitchFamily="34" charset="0"/>
                  <a:cs typeface="Arial" panose="020B0604020202020204" pitchFamily="34" charset="0"/>
                </a:rPr>
                <a:t>, an astrophysicist at the Rochester Institute of Technology, the idea is largely meant to “catalyze the discussion.” At the very least, some members of the New Horizons </a:t>
              </a:r>
              <a:r>
                <a:rPr lang="en-US" sz="2000" dirty="0"/>
                <a:t>team approached him to try to incorporate</a:t>
              </a:r>
            </a:p>
            <a:p>
              <a:endParaRPr lang="en-US" sz="2000" dirty="0">
                <a:solidFill>
                  <a:srgbClr val="00000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4367388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ustom 3">
      <a:dk1>
        <a:sysClr val="windowText" lastClr="000000"/>
      </a:dk1>
      <a:lt1>
        <a:srgbClr val="C7C3BD"/>
      </a:lt1>
      <a:dk2>
        <a:srgbClr val="283138"/>
      </a:dk2>
      <a:lt2>
        <a:srgbClr val="513127"/>
      </a:lt2>
      <a:accent1>
        <a:srgbClr val="838D9B"/>
      </a:accent1>
      <a:accent2>
        <a:srgbClr val="513127"/>
      </a:accent2>
      <a:accent3>
        <a:srgbClr val="F96302"/>
      </a:accent3>
      <a:accent4>
        <a:srgbClr val="94147C"/>
      </a:accent4>
      <a:accent5>
        <a:srgbClr val="5D5AD2"/>
      </a:accent5>
      <a:accent6>
        <a:srgbClr val="6F6C7D"/>
      </a:accent6>
      <a:hlink>
        <a:srgbClr val="6187E3"/>
      </a:hlink>
      <a:folHlink>
        <a:srgbClr val="7B8EB8"/>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892</TotalTime>
  <Words>884</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Franklin Gothic Book</vt:lpstr>
      <vt:lpstr>Franklin Gothic Medium</vt:lpstr>
      <vt:lpstr>Tunga</vt:lpstr>
      <vt:lpstr>Wingdings</vt:lpstr>
      <vt:lpstr>Angles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Anastasian Rzhevskaya</dc:creator>
  <cp:lastModifiedBy>Erin Reilly</cp:lastModifiedBy>
  <cp:revision>101</cp:revision>
  <cp:lastPrinted>2018-02-14T17:38:08Z</cp:lastPrinted>
  <dcterms:created xsi:type="dcterms:W3CDTF">2013-07-18T19:09:41Z</dcterms:created>
  <dcterms:modified xsi:type="dcterms:W3CDTF">2018-04-20T13:14:33Z</dcterms:modified>
</cp:coreProperties>
</file>