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7373600" cy="22860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99" autoAdjust="0"/>
    <p:restoredTop sz="94660"/>
  </p:normalViewPr>
  <p:slideViewPr>
    <p:cSldViewPr snapToGrid="0">
      <p:cViewPr>
        <p:scale>
          <a:sx n="86" d="100"/>
          <a:sy n="86" d="100"/>
        </p:scale>
        <p:origin x="3256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3020" y="3741210"/>
            <a:ext cx="14767560" cy="7958667"/>
          </a:xfrm>
        </p:spPr>
        <p:txBody>
          <a:bodyPr anchor="b"/>
          <a:lstStyle>
            <a:lvl1pPr algn="ctr">
              <a:defRPr sz="11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12006793"/>
            <a:ext cx="13030200" cy="5519207"/>
          </a:xfrm>
        </p:spPr>
        <p:txBody>
          <a:bodyPr/>
          <a:lstStyle>
            <a:lvl1pPr marL="0" indent="0" algn="ctr">
              <a:buNone/>
              <a:defRPr sz="4560"/>
            </a:lvl1pPr>
            <a:lvl2pPr marL="868680" indent="0" algn="ctr">
              <a:buNone/>
              <a:defRPr sz="3800"/>
            </a:lvl2pPr>
            <a:lvl3pPr marL="1737360" indent="0" algn="ctr">
              <a:buNone/>
              <a:defRPr sz="3420"/>
            </a:lvl3pPr>
            <a:lvl4pPr marL="2606040" indent="0" algn="ctr">
              <a:buNone/>
              <a:defRPr sz="3040"/>
            </a:lvl4pPr>
            <a:lvl5pPr marL="3474720" indent="0" algn="ctr">
              <a:buNone/>
              <a:defRPr sz="3040"/>
            </a:lvl5pPr>
            <a:lvl6pPr marL="4343400" indent="0" algn="ctr">
              <a:buNone/>
              <a:defRPr sz="3040"/>
            </a:lvl6pPr>
            <a:lvl7pPr marL="5212080" indent="0" algn="ctr">
              <a:buNone/>
              <a:defRPr sz="3040"/>
            </a:lvl7pPr>
            <a:lvl8pPr marL="6080760" indent="0" algn="ctr">
              <a:buNone/>
              <a:defRPr sz="3040"/>
            </a:lvl8pPr>
            <a:lvl9pPr marL="6949440" indent="0" algn="ctr">
              <a:buNone/>
              <a:defRPr sz="30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F0ED-7502-4A97-AF19-E59D55F788D0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5F62-FB76-44BD-8E36-3EB454A3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0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F0ED-7502-4A97-AF19-E59D55F788D0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5F62-FB76-44BD-8E36-3EB454A3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0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32983" y="1217084"/>
            <a:ext cx="3746183" cy="193727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4436" y="1217084"/>
            <a:ext cx="11021378" cy="1937279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F0ED-7502-4A97-AF19-E59D55F788D0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5F62-FB76-44BD-8E36-3EB454A3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8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F0ED-7502-4A97-AF19-E59D55F788D0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5F62-FB76-44BD-8E36-3EB454A3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8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87" y="5699132"/>
            <a:ext cx="14984730" cy="9509123"/>
          </a:xfrm>
        </p:spPr>
        <p:txBody>
          <a:bodyPr anchor="b"/>
          <a:lstStyle>
            <a:lvl1pPr>
              <a:defRPr sz="11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5387" y="15298215"/>
            <a:ext cx="14984730" cy="5000623"/>
          </a:xfrm>
        </p:spPr>
        <p:txBody>
          <a:bodyPr/>
          <a:lstStyle>
            <a:lvl1pPr marL="0" indent="0">
              <a:buNone/>
              <a:defRPr sz="4560">
                <a:solidFill>
                  <a:schemeClr val="tx1"/>
                </a:solidFill>
              </a:defRPr>
            </a:lvl1pPr>
            <a:lvl2pPr marL="86868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2pPr>
            <a:lvl3pPr marL="1737360" indent="0">
              <a:buNone/>
              <a:defRPr sz="3420">
                <a:solidFill>
                  <a:schemeClr val="tx1">
                    <a:tint val="75000"/>
                  </a:schemeClr>
                </a:solidFill>
              </a:defRPr>
            </a:lvl3pPr>
            <a:lvl4pPr marL="2606040" indent="0">
              <a:buNone/>
              <a:defRPr sz="3040">
                <a:solidFill>
                  <a:schemeClr val="tx1">
                    <a:tint val="75000"/>
                  </a:schemeClr>
                </a:solidFill>
              </a:defRPr>
            </a:lvl4pPr>
            <a:lvl5pPr marL="3474720" indent="0">
              <a:buNone/>
              <a:defRPr sz="3040">
                <a:solidFill>
                  <a:schemeClr val="tx1">
                    <a:tint val="75000"/>
                  </a:schemeClr>
                </a:solidFill>
              </a:defRPr>
            </a:lvl5pPr>
            <a:lvl6pPr marL="4343400" indent="0">
              <a:buNone/>
              <a:defRPr sz="3040">
                <a:solidFill>
                  <a:schemeClr val="tx1">
                    <a:tint val="75000"/>
                  </a:schemeClr>
                </a:solidFill>
              </a:defRPr>
            </a:lvl6pPr>
            <a:lvl7pPr marL="5212080" indent="0">
              <a:buNone/>
              <a:defRPr sz="3040">
                <a:solidFill>
                  <a:schemeClr val="tx1">
                    <a:tint val="75000"/>
                  </a:schemeClr>
                </a:solidFill>
              </a:defRPr>
            </a:lvl7pPr>
            <a:lvl8pPr marL="6080760" indent="0">
              <a:buNone/>
              <a:defRPr sz="3040">
                <a:solidFill>
                  <a:schemeClr val="tx1">
                    <a:tint val="75000"/>
                  </a:schemeClr>
                </a:solidFill>
              </a:defRPr>
            </a:lvl8pPr>
            <a:lvl9pPr marL="6949440" indent="0">
              <a:buNone/>
              <a:defRPr sz="3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F0ED-7502-4A97-AF19-E59D55F788D0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5F62-FB76-44BD-8E36-3EB454A3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5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4435" y="6085417"/>
            <a:ext cx="7383780" cy="145044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95385" y="6085417"/>
            <a:ext cx="7383780" cy="145044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F0ED-7502-4A97-AF19-E59D55F788D0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5F62-FB76-44BD-8E36-3EB454A3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4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698" y="1217089"/>
            <a:ext cx="14984730" cy="44185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6700" y="5603877"/>
            <a:ext cx="7349846" cy="2746373"/>
          </a:xfrm>
        </p:spPr>
        <p:txBody>
          <a:bodyPr anchor="b"/>
          <a:lstStyle>
            <a:lvl1pPr marL="0" indent="0">
              <a:buNone/>
              <a:defRPr sz="4560" b="1"/>
            </a:lvl1pPr>
            <a:lvl2pPr marL="868680" indent="0">
              <a:buNone/>
              <a:defRPr sz="3800" b="1"/>
            </a:lvl2pPr>
            <a:lvl3pPr marL="1737360" indent="0">
              <a:buNone/>
              <a:defRPr sz="3420" b="1"/>
            </a:lvl3pPr>
            <a:lvl4pPr marL="2606040" indent="0">
              <a:buNone/>
              <a:defRPr sz="3040" b="1"/>
            </a:lvl4pPr>
            <a:lvl5pPr marL="3474720" indent="0">
              <a:buNone/>
              <a:defRPr sz="3040" b="1"/>
            </a:lvl5pPr>
            <a:lvl6pPr marL="4343400" indent="0">
              <a:buNone/>
              <a:defRPr sz="3040" b="1"/>
            </a:lvl6pPr>
            <a:lvl7pPr marL="5212080" indent="0">
              <a:buNone/>
              <a:defRPr sz="3040" b="1"/>
            </a:lvl7pPr>
            <a:lvl8pPr marL="6080760" indent="0">
              <a:buNone/>
              <a:defRPr sz="3040" b="1"/>
            </a:lvl8pPr>
            <a:lvl9pPr marL="6949440" indent="0">
              <a:buNone/>
              <a:defRPr sz="30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6700" y="8350250"/>
            <a:ext cx="7349846" cy="122819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95386" y="5603877"/>
            <a:ext cx="7386043" cy="2746373"/>
          </a:xfrm>
        </p:spPr>
        <p:txBody>
          <a:bodyPr anchor="b"/>
          <a:lstStyle>
            <a:lvl1pPr marL="0" indent="0">
              <a:buNone/>
              <a:defRPr sz="4560" b="1"/>
            </a:lvl1pPr>
            <a:lvl2pPr marL="868680" indent="0">
              <a:buNone/>
              <a:defRPr sz="3800" b="1"/>
            </a:lvl2pPr>
            <a:lvl3pPr marL="1737360" indent="0">
              <a:buNone/>
              <a:defRPr sz="3420" b="1"/>
            </a:lvl3pPr>
            <a:lvl4pPr marL="2606040" indent="0">
              <a:buNone/>
              <a:defRPr sz="3040" b="1"/>
            </a:lvl4pPr>
            <a:lvl5pPr marL="3474720" indent="0">
              <a:buNone/>
              <a:defRPr sz="3040" b="1"/>
            </a:lvl5pPr>
            <a:lvl6pPr marL="4343400" indent="0">
              <a:buNone/>
              <a:defRPr sz="3040" b="1"/>
            </a:lvl6pPr>
            <a:lvl7pPr marL="5212080" indent="0">
              <a:buNone/>
              <a:defRPr sz="3040" b="1"/>
            </a:lvl7pPr>
            <a:lvl8pPr marL="6080760" indent="0">
              <a:buNone/>
              <a:defRPr sz="3040" b="1"/>
            </a:lvl8pPr>
            <a:lvl9pPr marL="6949440" indent="0">
              <a:buNone/>
              <a:defRPr sz="30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95386" y="8350250"/>
            <a:ext cx="7386043" cy="122819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F0ED-7502-4A97-AF19-E59D55F788D0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5F62-FB76-44BD-8E36-3EB454A3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F0ED-7502-4A97-AF19-E59D55F788D0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5F62-FB76-44BD-8E36-3EB454A3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4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F0ED-7502-4A97-AF19-E59D55F788D0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5F62-FB76-44BD-8E36-3EB454A3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1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698" y="1524000"/>
            <a:ext cx="5603438" cy="5334000"/>
          </a:xfrm>
        </p:spPr>
        <p:txBody>
          <a:bodyPr anchor="b"/>
          <a:lstStyle>
            <a:lvl1pPr>
              <a:defRPr sz="60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6043" y="3291422"/>
            <a:ext cx="8795385" cy="16245417"/>
          </a:xfrm>
        </p:spPr>
        <p:txBody>
          <a:bodyPr/>
          <a:lstStyle>
            <a:lvl1pPr>
              <a:defRPr sz="6080"/>
            </a:lvl1pPr>
            <a:lvl2pPr>
              <a:defRPr sz="5320"/>
            </a:lvl2pPr>
            <a:lvl3pPr>
              <a:defRPr sz="456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6698" y="6858000"/>
            <a:ext cx="5603438" cy="12705293"/>
          </a:xfrm>
        </p:spPr>
        <p:txBody>
          <a:bodyPr/>
          <a:lstStyle>
            <a:lvl1pPr marL="0" indent="0">
              <a:buNone/>
              <a:defRPr sz="3040"/>
            </a:lvl1pPr>
            <a:lvl2pPr marL="868680" indent="0">
              <a:buNone/>
              <a:defRPr sz="2660"/>
            </a:lvl2pPr>
            <a:lvl3pPr marL="1737360" indent="0">
              <a:buNone/>
              <a:defRPr sz="2280"/>
            </a:lvl3pPr>
            <a:lvl4pPr marL="2606040" indent="0">
              <a:buNone/>
              <a:defRPr sz="1900"/>
            </a:lvl4pPr>
            <a:lvl5pPr marL="3474720" indent="0">
              <a:buNone/>
              <a:defRPr sz="1900"/>
            </a:lvl5pPr>
            <a:lvl6pPr marL="4343400" indent="0">
              <a:buNone/>
              <a:defRPr sz="1900"/>
            </a:lvl6pPr>
            <a:lvl7pPr marL="5212080" indent="0">
              <a:buNone/>
              <a:defRPr sz="1900"/>
            </a:lvl7pPr>
            <a:lvl8pPr marL="6080760" indent="0">
              <a:buNone/>
              <a:defRPr sz="1900"/>
            </a:lvl8pPr>
            <a:lvl9pPr marL="6949440" indent="0">
              <a:buNone/>
              <a:defRPr sz="1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F0ED-7502-4A97-AF19-E59D55F788D0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5F62-FB76-44BD-8E36-3EB454A3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698" y="1524000"/>
            <a:ext cx="5603438" cy="5334000"/>
          </a:xfrm>
        </p:spPr>
        <p:txBody>
          <a:bodyPr anchor="b"/>
          <a:lstStyle>
            <a:lvl1pPr>
              <a:defRPr sz="60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6043" y="3291422"/>
            <a:ext cx="8795385" cy="16245417"/>
          </a:xfrm>
        </p:spPr>
        <p:txBody>
          <a:bodyPr anchor="t"/>
          <a:lstStyle>
            <a:lvl1pPr marL="0" indent="0">
              <a:buNone/>
              <a:defRPr sz="6080"/>
            </a:lvl1pPr>
            <a:lvl2pPr marL="868680" indent="0">
              <a:buNone/>
              <a:defRPr sz="5320"/>
            </a:lvl2pPr>
            <a:lvl3pPr marL="1737360" indent="0">
              <a:buNone/>
              <a:defRPr sz="4560"/>
            </a:lvl3pPr>
            <a:lvl4pPr marL="2606040" indent="0">
              <a:buNone/>
              <a:defRPr sz="3800"/>
            </a:lvl4pPr>
            <a:lvl5pPr marL="3474720" indent="0">
              <a:buNone/>
              <a:defRPr sz="3800"/>
            </a:lvl5pPr>
            <a:lvl6pPr marL="4343400" indent="0">
              <a:buNone/>
              <a:defRPr sz="3800"/>
            </a:lvl6pPr>
            <a:lvl7pPr marL="5212080" indent="0">
              <a:buNone/>
              <a:defRPr sz="3800"/>
            </a:lvl7pPr>
            <a:lvl8pPr marL="6080760" indent="0">
              <a:buNone/>
              <a:defRPr sz="3800"/>
            </a:lvl8pPr>
            <a:lvl9pPr marL="6949440" indent="0">
              <a:buNone/>
              <a:defRPr sz="3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6698" y="6858000"/>
            <a:ext cx="5603438" cy="12705293"/>
          </a:xfrm>
        </p:spPr>
        <p:txBody>
          <a:bodyPr/>
          <a:lstStyle>
            <a:lvl1pPr marL="0" indent="0">
              <a:buNone/>
              <a:defRPr sz="3040"/>
            </a:lvl1pPr>
            <a:lvl2pPr marL="868680" indent="0">
              <a:buNone/>
              <a:defRPr sz="2660"/>
            </a:lvl2pPr>
            <a:lvl3pPr marL="1737360" indent="0">
              <a:buNone/>
              <a:defRPr sz="2280"/>
            </a:lvl3pPr>
            <a:lvl4pPr marL="2606040" indent="0">
              <a:buNone/>
              <a:defRPr sz="1900"/>
            </a:lvl4pPr>
            <a:lvl5pPr marL="3474720" indent="0">
              <a:buNone/>
              <a:defRPr sz="1900"/>
            </a:lvl5pPr>
            <a:lvl6pPr marL="4343400" indent="0">
              <a:buNone/>
              <a:defRPr sz="1900"/>
            </a:lvl6pPr>
            <a:lvl7pPr marL="5212080" indent="0">
              <a:buNone/>
              <a:defRPr sz="1900"/>
            </a:lvl7pPr>
            <a:lvl8pPr marL="6080760" indent="0">
              <a:buNone/>
              <a:defRPr sz="1900"/>
            </a:lvl8pPr>
            <a:lvl9pPr marL="6949440" indent="0">
              <a:buNone/>
              <a:defRPr sz="1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F0ED-7502-4A97-AF19-E59D55F788D0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5F62-FB76-44BD-8E36-3EB454A3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1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4435" y="1217089"/>
            <a:ext cx="14984730" cy="4418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435" y="6085417"/>
            <a:ext cx="14984730" cy="14504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4435" y="21187839"/>
            <a:ext cx="3909060" cy="1217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8F0ED-7502-4A97-AF19-E59D55F788D0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55005" y="21187839"/>
            <a:ext cx="5863590" cy="1217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70105" y="21187839"/>
            <a:ext cx="3909060" cy="1217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C5F62-FB76-44BD-8E36-3EB454A3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5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737360" rtl="0" eaLnBrk="1" latinLnBrk="0" hangingPunct="1">
        <a:lnSpc>
          <a:spcPct val="90000"/>
        </a:lnSpc>
        <a:spcBef>
          <a:spcPct val="0"/>
        </a:spcBef>
        <a:buNone/>
        <a:defRPr sz="83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340" indent="-434340" algn="l" defTabSz="1737360" rtl="0" eaLnBrk="1" latinLnBrk="0" hangingPunct="1">
        <a:lnSpc>
          <a:spcPct val="90000"/>
        </a:lnSpc>
        <a:spcBef>
          <a:spcPts val="1900"/>
        </a:spcBef>
        <a:buFont typeface="Arial" panose="020B0604020202020204" pitchFamily="34" charset="0"/>
        <a:buChar char="•"/>
        <a:defRPr sz="5320" kern="1200">
          <a:solidFill>
            <a:schemeClr val="tx1"/>
          </a:solidFill>
          <a:latin typeface="+mn-lt"/>
          <a:ea typeface="+mn-ea"/>
          <a:cs typeface="+mn-cs"/>
        </a:defRPr>
      </a:lvl1pPr>
      <a:lvl2pPr marL="1303020" indent="-434340" algn="l" defTabSz="173736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4560" kern="1200">
          <a:solidFill>
            <a:schemeClr val="tx1"/>
          </a:solidFill>
          <a:latin typeface="+mn-lt"/>
          <a:ea typeface="+mn-ea"/>
          <a:cs typeface="+mn-cs"/>
        </a:defRPr>
      </a:lvl2pPr>
      <a:lvl3pPr marL="2171700" indent="-434340" algn="l" defTabSz="173736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3040380" indent="-434340" algn="l" defTabSz="173736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3420" kern="1200">
          <a:solidFill>
            <a:schemeClr val="tx1"/>
          </a:solidFill>
          <a:latin typeface="+mn-lt"/>
          <a:ea typeface="+mn-ea"/>
          <a:cs typeface="+mn-cs"/>
        </a:defRPr>
      </a:lvl4pPr>
      <a:lvl5pPr marL="3909060" indent="-434340" algn="l" defTabSz="173736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3420" kern="1200">
          <a:solidFill>
            <a:schemeClr val="tx1"/>
          </a:solidFill>
          <a:latin typeface="+mn-lt"/>
          <a:ea typeface="+mn-ea"/>
          <a:cs typeface="+mn-cs"/>
        </a:defRPr>
      </a:lvl5pPr>
      <a:lvl6pPr marL="4777740" indent="-434340" algn="l" defTabSz="173736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3420" kern="1200">
          <a:solidFill>
            <a:schemeClr val="tx1"/>
          </a:solidFill>
          <a:latin typeface="+mn-lt"/>
          <a:ea typeface="+mn-ea"/>
          <a:cs typeface="+mn-cs"/>
        </a:defRPr>
      </a:lvl6pPr>
      <a:lvl7pPr marL="5646420" indent="-434340" algn="l" defTabSz="173736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3420" kern="1200">
          <a:solidFill>
            <a:schemeClr val="tx1"/>
          </a:solidFill>
          <a:latin typeface="+mn-lt"/>
          <a:ea typeface="+mn-ea"/>
          <a:cs typeface="+mn-cs"/>
        </a:defRPr>
      </a:lvl7pPr>
      <a:lvl8pPr marL="6515100" indent="-434340" algn="l" defTabSz="173736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3420" kern="1200">
          <a:solidFill>
            <a:schemeClr val="tx1"/>
          </a:solidFill>
          <a:latin typeface="+mn-lt"/>
          <a:ea typeface="+mn-ea"/>
          <a:cs typeface="+mn-cs"/>
        </a:defRPr>
      </a:lvl8pPr>
      <a:lvl9pPr marL="7383780" indent="-434340" algn="l" defTabSz="173736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34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37360" rtl="0" eaLnBrk="1" latinLnBrk="0" hangingPunct="1">
        <a:defRPr sz="342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algn="l" defTabSz="1737360" rtl="0" eaLnBrk="1" latinLnBrk="0" hangingPunct="1">
        <a:defRPr sz="3420" kern="1200">
          <a:solidFill>
            <a:schemeClr val="tx1"/>
          </a:solidFill>
          <a:latin typeface="+mn-lt"/>
          <a:ea typeface="+mn-ea"/>
          <a:cs typeface="+mn-cs"/>
        </a:defRPr>
      </a:lvl2pPr>
      <a:lvl3pPr marL="1737360" algn="l" defTabSz="1737360" rtl="0" eaLnBrk="1" latinLnBrk="0" hangingPunct="1">
        <a:defRPr sz="3420" kern="1200">
          <a:solidFill>
            <a:schemeClr val="tx1"/>
          </a:solidFill>
          <a:latin typeface="+mn-lt"/>
          <a:ea typeface="+mn-ea"/>
          <a:cs typeface="+mn-cs"/>
        </a:defRPr>
      </a:lvl3pPr>
      <a:lvl4pPr marL="2606040" algn="l" defTabSz="1737360" rtl="0" eaLnBrk="1" latinLnBrk="0" hangingPunct="1">
        <a:defRPr sz="3420" kern="1200">
          <a:solidFill>
            <a:schemeClr val="tx1"/>
          </a:solidFill>
          <a:latin typeface="+mn-lt"/>
          <a:ea typeface="+mn-ea"/>
          <a:cs typeface="+mn-cs"/>
        </a:defRPr>
      </a:lvl4pPr>
      <a:lvl5pPr marL="3474720" algn="l" defTabSz="1737360" rtl="0" eaLnBrk="1" latinLnBrk="0" hangingPunct="1">
        <a:defRPr sz="3420" kern="1200">
          <a:solidFill>
            <a:schemeClr val="tx1"/>
          </a:solidFill>
          <a:latin typeface="+mn-lt"/>
          <a:ea typeface="+mn-ea"/>
          <a:cs typeface="+mn-cs"/>
        </a:defRPr>
      </a:lvl5pPr>
      <a:lvl6pPr marL="4343400" algn="l" defTabSz="1737360" rtl="0" eaLnBrk="1" latinLnBrk="0" hangingPunct="1">
        <a:defRPr sz="3420" kern="1200">
          <a:solidFill>
            <a:schemeClr val="tx1"/>
          </a:solidFill>
          <a:latin typeface="+mn-lt"/>
          <a:ea typeface="+mn-ea"/>
          <a:cs typeface="+mn-cs"/>
        </a:defRPr>
      </a:lvl6pPr>
      <a:lvl7pPr marL="5212080" algn="l" defTabSz="1737360" rtl="0" eaLnBrk="1" latinLnBrk="0" hangingPunct="1">
        <a:defRPr sz="3420" kern="1200">
          <a:solidFill>
            <a:schemeClr val="tx1"/>
          </a:solidFill>
          <a:latin typeface="+mn-lt"/>
          <a:ea typeface="+mn-ea"/>
          <a:cs typeface="+mn-cs"/>
        </a:defRPr>
      </a:lvl7pPr>
      <a:lvl8pPr marL="6080760" algn="l" defTabSz="1737360" rtl="0" eaLnBrk="1" latinLnBrk="0" hangingPunct="1">
        <a:defRPr sz="3420" kern="1200">
          <a:solidFill>
            <a:schemeClr val="tx1"/>
          </a:solidFill>
          <a:latin typeface="+mn-lt"/>
          <a:ea typeface="+mn-ea"/>
          <a:cs typeface="+mn-cs"/>
        </a:defRPr>
      </a:lvl8pPr>
      <a:lvl9pPr marL="6949440" algn="l" defTabSz="1737360" rtl="0" eaLnBrk="1" latinLnBrk="0" hangingPunct="1">
        <a:defRPr sz="34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75736" y="0"/>
            <a:ext cx="17925072" cy="22860000"/>
            <a:chOff x="-275736" y="0"/>
            <a:chExt cx="17925072" cy="22860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75736" y="0"/>
              <a:ext cx="17925072" cy="22860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784" y="1108134"/>
              <a:ext cx="13312891" cy="488728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3745" y="20802843"/>
              <a:ext cx="15723697" cy="1795515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0948458" y="7232072"/>
              <a:ext cx="3657600" cy="1958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3600"/>
                </a:lnSpc>
              </a:pPr>
              <a:r>
                <a:rPr lang="en-US" sz="4000" b="1" dirty="0" smtClean="0">
                  <a:solidFill>
                    <a:schemeClr val="bg1"/>
                  </a:solidFill>
                </a:rPr>
                <a:t>Foundry Fabricated Silicon Photonics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574385" y="9191070"/>
              <a:ext cx="4031673" cy="0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9123217" y="9393223"/>
              <a:ext cx="548284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3600"/>
                </a:lnSpc>
              </a:pPr>
              <a:r>
                <a:rPr lang="en-US" sz="3600" dirty="0">
                  <a:solidFill>
                    <a:schemeClr val="bg1"/>
                  </a:solidFill>
                </a:rPr>
                <a:t>High-dimensional quantum entanglement on a chip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343400" y="19261861"/>
              <a:ext cx="8686800" cy="138499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800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E. </a:t>
              </a:r>
              <a:r>
                <a:rPr lang="en-US" sz="2800" dirty="0" err="1">
                  <a:solidFill>
                    <a:srgbClr val="FFFFFF"/>
                  </a:solidFill>
                  <a:latin typeface="Times New Roman" panose="02020603050405020304" pitchFamily="18" charset="0"/>
                </a:rPr>
                <a:t>Manfreda</a:t>
              </a:r>
              <a:r>
                <a:rPr lang="en-US" sz="2800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-Schulz, J. Elliot, M. van </a:t>
              </a:r>
              <a:r>
                <a:rPr lang="en-US" sz="2800" dirty="0" err="1">
                  <a:solidFill>
                    <a:srgbClr val="FFFFFF"/>
                  </a:solidFill>
                  <a:latin typeface="Times New Roman" panose="02020603050405020304" pitchFamily="18" charset="0"/>
                </a:rPr>
                <a:t>Niekerk</a:t>
              </a:r>
              <a:r>
                <a:rPr lang="en-US" sz="2800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, D. Proctor, M. </a:t>
              </a:r>
              <a:r>
                <a:rPr lang="en-US" sz="2800" dirty="0" err="1">
                  <a:solidFill>
                    <a:srgbClr val="FFFFFF"/>
                  </a:solidFill>
                  <a:latin typeface="Times New Roman" panose="02020603050405020304" pitchFamily="18" charset="0"/>
                </a:rPr>
                <a:t>Ciminelli</a:t>
              </a:r>
              <a:r>
                <a:rPr lang="en-US" sz="2800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, T. </a:t>
              </a:r>
              <a:r>
                <a:rPr lang="en-US" sz="2800" dirty="0" err="1">
                  <a:solidFill>
                    <a:srgbClr val="FFFFFF"/>
                  </a:solidFill>
                  <a:latin typeface="Times New Roman" panose="02020603050405020304" pitchFamily="18" charset="0"/>
                </a:rPr>
                <a:t>Palone</a:t>
              </a:r>
              <a:r>
                <a:rPr lang="en-US" sz="2800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, C. </a:t>
              </a:r>
              <a:r>
                <a:rPr lang="en-US" sz="2800" dirty="0" err="1">
                  <a:solidFill>
                    <a:srgbClr val="FFFFFF"/>
                  </a:solidFill>
                  <a:latin typeface="Times New Roman" panose="02020603050405020304" pitchFamily="18" charset="0"/>
                </a:rPr>
                <a:t>Tison</a:t>
              </a:r>
              <a:r>
                <a:rPr lang="en-US" sz="2800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, M. </a:t>
              </a:r>
              <a:r>
                <a:rPr lang="en-US" sz="2800" dirty="0" err="1">
                  <a:solidFill>
                    <a:srgbClr val="FFFFFF"/>
                  </a:solidFill>
                  <a:latin typeface="Times New Roman" panose="02020603050405020304" pitchFamily="18" charset="0"/>
                </a:rPr>
                <a:t>Fanto</a:t>
              </a:r>
              <a:r>
                <a:rPr lang="en-US" sz="2800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, S. Preble, and G. Howland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618056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51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>Rochester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Figer</dc:creator>
  <cp:lastModifiedBy>Don Figer</cp:lastModifiedBy>
  <cp:revision>5</cp:revision>
  <cp:lastPrinted>2024-03-08T16:54:37Z</cp:lastPrinted>
  <dcterms:created xsi:type="dcterms:W3CDTF">2024-03-08T16:32:47Z</dcterms:created>
  <dcterms:modified xsi:type="dcterms:W3CDTF">2024-03-08T16:56:20Z</dcterms:modified>
</cp:coreProperties>
</file>