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</p:sldIdLst>
  <p:sldSz cx="17145000" cy="22174200"/>
  <p:notesSz cx="6858000" cy="9144000"/>
  <p:embeddedFontLst>
    <p:embeddedFont>
      <p:font typeface="Tunga" panose="020B0502040204020203" pitchFamily="34" charset="0"/>
      <p:regular r:id="rId8"/>
      <p:bold r:id="rId9"/>
    </p:embeddedFont>
    <p:embeddedFont>
      <p:font typeface="Franklin Gothic Medium" panose="020B0603020102020204" pitchFamily="34" charset="0"/>
      <p:regular r:id="rId10"/>
      <p:italic r:id="rId11"/>
    </p:embeddedFont>
    <p:embeddedFont>
      <p:font typeface="Franklin Gothic Book" panose="020B0503020102020204" pitchFamily="34" charset="0"/>
      <p:regular r:id="rId12"/>
      <p:italic r:id="rId13"/>
    </p:embeddedFont>
  </p:embeddedFontLst>
  <p:defaultTextStyle>
    <a:defPPr>
      <a:defRPr lang="en-US"/>
    </a:defPPr>
    <a:lvl1pPr marL="0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3386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6772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0158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3544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16931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0317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63703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87089" algn="l" defTabSz="2246772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3054" y="-228"/>
      </p:cViewPr>
      <p:guideLst>
        <p:guide orient="horz" pos="6984"/>
        <p:guide pos="5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463" y="-2989"/>
            <a:ext cx="17149463" cy="221771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532086" y="5594970"/>
            <a:ext cx="10591168" cy="3893923"/>
          </a:xfrm>
        </p:spPr>
        <p:txBody>
          <a:bodyPr bIns="22468" anchor="b"/>
          <a:lstStyle>
            <a:lvl1pPr>
              <a:defRPr sz="79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273020" y="7989326"/>
            <a:ext cx="12208371" cy="1064604"/>
          </a:xfrm>
        </p:spPr>
        <p:txBody>
          <a:bodyPr tIns="22468">
            <a:normAutofit/>
          </a:bodyPr>
          <a:lstStyle>
            <a:lvl1pPr marL="0" indent="0" algn="l">
              <a:buNone/>
              <a:defRPr kumimoji="0" lang="en-US" sz="3400" b="0" i="0" u="none" strike="noStrike" kern="1200" cap="all" spc="98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12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24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49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616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74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863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987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30125" y="887999"/>
            <a:ext cx="3857625" cy="151267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887999"/>
            <a:ext cx="11287125" cy="151267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463" y="-2989"/>
            <a:ext cx="17149463" cy="22177191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36373" y="5583118"/>
            <a:ext cx="10595610" cy="3904279"/>
          </a:xfrm>
        </p:spPr>
        <p:txBody>
          <a:bodyPr bIns="22468" anchor="b"/>
          <a:lstStyle>
            <a:lvl1pPr algn="l">
              <a:defRPr kumimoji="0" lang="en-US" sz="79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280285" y="7980849"/>
            <a:ext cx="12207240" cy="106436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3400" b="0" i="0" u="none" strike="noStrike" kern="1200" cap="all" spc="98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2pPr>
            <a:lvl3pPr marL="224677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3pPr>
            <a:lvl4pPr marL="3370158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4pPr>
            <a:lvl5pPr marL="4493544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5pPr>
            <a:lvl6pPr marL="5616931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6pPr>
            <a:lvl7pPr marL="674031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7pPr>
            <a:lvl8pPr marL="7863703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8pPr>
            <a:lvl9pPr marL="8987089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3050" y="3547872"/>
            <a:ext cx="6000750" cy="12003634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2530" y="3547872"/>
            <a:ext cx="6000750" cy="12003634"/>
          </a:xfrm>
        </p:spPr>
        <p:txBody>
          <a:bodyPr/>
          <a:lstStyle>
            <a:lvl1pPr>
              <a:defRPr sz="6900"/>
            </a:lvl1pPr>
            <a:lvl2pPr>
              <a:defRPr sz="5900"/>
            </a:lvl2pPr>
            <a:lvl3pPr>
              <a:defRPr sz="49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3547872"/>
            <a:ext cx="6000750" cy="17739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3400" b="0" kern="1200" cap="all" spc="98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900" b="1"/>
            </a:lvl2pPr>
            <a:lvl3pPr marL="2246772" indent="0">
              <a:buNone/>
              <a:defRPr sz="4400" b="1"/>
            </a:lvl3pPr>
            <a:lvl4pPr marL="3370158" indent="0">
              <a:buNone/>
              <a:defRPr sz="3900" b="1"/>
            </a:lvl4pPr>
            <a:lvl5pPr marL="4493544" indent="0">
              <a:buNone/>
              <a:defRPr sz="3900" b="1"/>
            </a:lvl5pPr>
            <a:lvl6pPr marL="5616931" indent="0">
              <a:buNone/>
              <a:defRPr sz="3900" b="1"/>
            </a:lvl6pPr>
            <a:lvl7pPr marL="6740317" indent="0">
              <a:buNone/>
              <a:defRPr sz="3900" b="1"/>
            </a:lvl7pPr>
            <a:lvl8pPr marL="7863703" indent="0">
              <a:buNone/>
              <a:defRPr sz="3900" b="1"/>
            </a:lvl8pPr>
            <a:lvl9pPr marL="8987089" indent="0">
              <a:buNone/>
              <a:defRPr sz="3900" b="1"/>
            </a:lvl9pPr>
          </a:lstStyle>
          <a:p>
            <a:pPr marL="0" lvl="0" indent="0" algn="l" defTabSz="22467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5906" y="5502642"/>
            <a:ext cx="6000750" cy="10052304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12530" y="3547872"/>
            <a:ext cx="6000750" cy="1773936"/>
          </a:xfrm>
        </p:spPr>
        <p:txBody>
          <a:bodyPr anchor="b">
            <a:normAutofit/>
          </a:bodyPr>
          <a:lstStyle>
            <a:lvl1pPr marL="0" indent="0">
              <a:buNone/>
              <a:defRPr lang="en-US" sz="3400" b="0" kern="1200" cap="all" spc="983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123386" indent="0">
              <a:buNone/>
              <a:defRPr sz="4900" b="1"/>
            </a:lvl2pPr>
            <a:lvl3pPr marL="2246772" indent="0">
              <a:buNone/>
              <a:defRPr sz="4400" b="1"/>
            </a:lvl3pPr>
            <a:lvl4pPr marL="3370158" indent="0">
              <a:buNone/>
              <a:defRPr sz="3900" b="1"/>
            </a:lvl4pPr>
            <a:lvl5pPr marL="4493544" indent="0">
              <a:buNone/>
              <a:defRPr sz="3900" b="1"/>
            </a:lvl5pPr>
            <a:lvl6pPr marL="5616931" indent="0">
              <a:buNone/>
              <a:defRPr sz="3900" b="1"/>
            </a:lvl6pPr>
            <a:lvl7pPr marL="6740317" indent="0">
              <a:buNone/>
              <a:defRPr sz="3900" b="1"/>
            </a:lvl7pPr>
            <a:lvl8pPr marL="7863703" indent="0">
              <a:buNone/>
              <a:defRPr sz="3900" b="1"/>
            </a:lvl8pPr>
            <a:lvl9pPr marL="8987089" indent="0">
              <a:buNone/>
              <a:defRPr sz="3900" b="1"/>
            </a:lvl9pPr>
          </a:lstStyle>
          <a:p>
            <a:pPr marL="0" lvl="0" indent="0" algn="l" defTabSz="22467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12530" y="5502642"/>
            <a:ext cx="6000750" cy="10052304"/>
          </a:xfrm>
        </p:spPr>
        <p:txBody>
          <a:bodyPr/>
          <a:lstStyle>
            <a:lvl1pPr>
              <a:defRPr sz="5900"/>
            </a:lvl1pPr>
            <a:lvl2pPr>
              <a:defRPr sz="49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3845121" y="3845127"/>
            <a:ext cx="22174200" cy="1448395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marL="0" algn="ctr" defTabSz="2246772" rtl="0" eaLnBrk="1" latinLnBrk="0" hangingPunct="1"/>
            <a:endParaRPr lang="en-US" sz="44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471744" y="5096068"/>
            <a:ext cx="9772650" cy="3522481"/>
          </a:xfrm>
        </p:spPr>
        <p:txBody>
          <a:bodyPr bIns="0" anchor="b"/>
          <a:lstStyle>
            <a:lvl1pPr algn="l">
              <a:defRPr kumimoji="0" lang="en-US" sz="69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411" y="8467817"/>
            <a:ext cx="7139586" cy="10749821"/>
          </a:xfrm>
        </p:spPr>
        <p:txBody>
          <a:bodyPr/>
          <a:lstStyle>
            <a:lvl1pPr>
              <a:defRPr sz="7900"/>
            </a:lvl1pPr>
            <a:lvl2pPr>
              <a:defRPr sz="6900"/>
            </a:lvl2pPr>
            <a:lvl3pPr>
              <a:defRPr sz="59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433664" y="7285945"/>
            <a:ext cx="10865175" cy="2015382"/>
          </a:xfrm>
        </p:spPr>
        <p:txBody>
          <a:bodyPr>
            <a:normAutofit/>
          </a:bodyPr>
          <a:lstStyle>
            <a:lvl1pPr marL="0" indent="0">
              <a:buNone/>
              <a:defRPr lang="en-US" sz="3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123386" indent="0">
              <a:buNone/>
              <a:defRPr sz="2900"/>
            </a:lvl2pPr>
            <a:lvl3pPr marL="2246772" indent="0">
              <a:buNone/>
              <a:defRPr sz="2500"/>
            </a:lvl3pPr>
            <a:lvl4pPr marL="3370158" indent="0">
              <a:buNone/>
              <a:defRPr sz="2200"/>
            </a:lvl4pPr>
            <a:lvl5pPr marL="4493544" indent="0">
              <a:buNone/>
              <a:defRPr sz="2200"/>
            </a:lvl5pPr>
            <a:lvl6pPr marL="5616931" indent="0">
              <a:buNone/>
              <a:defRPr sz="2200"/>
            </a:lvl6pPr>
            <a:lvl7pPr marL="6740317" indent="0">
              <a:buNone/>
              <a:defRPr sz="2200"/>
            </a:lvl7pPr>
            <a:lvl8pPr marL="7863703" indent="0">
              <a:buNone/>
              <a:defRPr sz="2200"/>
            </a:lvl8pPr>
            <a:lvl9pPr marL="8987089" indent="0">
              <a:buNone/>
              <a:defRPr sz="2200"/>
            </a:lvl9pPr>
          </a:lstStyle>
          <a:p>
            <a:pPr marL="0" marR="0" lvl="0" indent="0" algn="l" defTabSz="2246772" rtl="0" eaLnBrk="1" fontAlgn="auto" latinLnBrk="0" hangingPunct="1">
              <a:lnSpc>
                <a:spcPct val="100000"/>
              </a:lnSpc>
              <a:spcBef>
                <a:spcPts val="73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804048" y="0"/>
            <a:ext cx="13340953" cy="221742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449354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8561705"/>
            <a:ext cx="6697266" cy="1361249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16322675"/>
            <a:ext cx="6697266" cy="58515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258494" y="5553253"/>
            <a:ext cx="10287000" cy="2804736"/>
          </a:xfrm>
        </p:spPr>
        <p:txBody>
          <a:bodyPr anchor="b"/>
          <a:lstStyle>
            <a:lvl1pPr algn="l">
              <a:defRPr sz="69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144024" y="7050377"/>
            <a:ext cx="11431022" cy="2394814"/>
          </a:xfrm>
        </p:spPr>
        <p:txBody>
          <a:bodyPr/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1123386" indent="0">
              <a:buNone/>
              <a:defRPr sz="2900"/>
            </a:lvl2pPr>
            <a:lvl3pPr marL="2246772" indent="0">
              <a:buNone/>
              <a:defRPr sz="2500"/>
            </a:lvl3pPr>
            <a:lvl4pPr marL="3370158" indent="0">
              <a:buNone/>
              <a:defRPr sz="2200"/>
            </a:lvl4pPr>
            <a:lvl5pPr marL="4493544" indent="0">
              <a:buNone/>
              <a:defRPr sz="2200"/>
            </a:lvl5pPr>
            <a:lvl6pPr marL="5616931" indent="0">
              <a:buNone/>
              <a:defRPr sz="2200"/>
            </a:lvl6pPr>
            <a:lvl7pPr marL="6740317" indent="0">
              <a:buNone/>
              <a:defRPr sz="2200"/>
            </a:lvl7pPr>
            <a:lvl8pPr marL="7863703" indent="0">
              <a:buNone/>
              <a:defRPr sz="2200"/>
            </a:lvl8pPr>
            <a:lvl9pPr marL="8987089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465" y="16330380"/>
            <a:ext cx="6701732" cy="584382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463" y="16332513"/>
            <a:ext cx="17149463" cy="584169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4677" tIns="112339" rIns="224677" bIns="1123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50" y="1182624"/>
            <a:ext cx="14101763" cy="1773936"/>
          </a:xfrm>
          <a:prstGeom prst="rect">
            <a:avLst/>
          </a:prstGeom>
        </p:spPr>
        <p:txBody>
          <a:bodyPr vert="horz" lIns="224677" tIns="112339" rIns="224677" bIns="112339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3050" y="3558699"/>
            <a:ext cx="14101763" cy="11574845"/>
          </a:xfrm>
          <a:prstGeom prst="rect">
            <a:avLst/>
          </a:prstGeom>
        </p:spPr>
        <p:txBody>
          <a:bodyPr vert="horz" lIns="224677" tIns="112339" rIns="224677" bIns="1123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377190" y="18981115"/>
            <a:ext cx="4080510" cy="650443"/>
          </a:xfrm>
          <a:prstGeom prst="rect">
            <a:avLst/>
          </a:prstGeom>
        </p:spPr>
        <p:txBody>
          <a:bodyPr vert="horz" lIns="224677" tIns="112339" rIns="224677" bIns="112339" rtlCol="0" anchor="ctr"/>
          <a:lstStyle>
            <a:lvl1pPr algn="l">
              <a:defRPr sz="2900">
                <a:solidFill>
                  <a:srgbClr val="FFFFFF"/>
                </a:solidFill>
              </a:defRPr>
            </a:lvl1pPr>
          </a:lstStyle>
          <a:p>
            <a:fld id="{C4F95870-A140-43A3-890E-B672C525F8E1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339" y="20321894"/>
            <a:ext cx="8858250" cy="886968"/>
          </a:xfrm>
          <a:prstGeom prst="rect">
            <a:avLst/>
          </a:prstGeom>
        </p:spPr>
        <p:txBody>
          <a:bodyPr vert="horz" lIns="224677" tIns="112339" rIns="224677" bIns="112339" rtlCol="0" anchor="ctr"/>
          <a:lstStyle>
            <a:lvl1pPr algn="r">
              <a:defRPr sz="2500" cap="all" spc="491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51946" y="19952324"/>
            <a:ext cx="942975" cy="1626108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22468" tIns="22468" rIns="22468" bIns="22468" rtlCol="0" anchor="ctr">
            <a:normAutofit/>
          </a:bodyPr>
          <a:lstStyle>
            <a:lvl1pPr algn="ctr">
              <a:defRPr sz="4100">
                <a:solidFill>
                  <a:srgbClr val="FFFFFF"/>
                </a:solidFill>
              </a:defRPr>
            </a:lvl1pPr>
          </a:lstStyle>
          <a:p>
            <a:fld id="{99C78898-2550-4F1C-B07F-363ECD38E3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46772" rtl="0" eaLnBrk="1" latinLnBrk="0" hangingPunct="1">
        <a:spcBef>
          <a:spcPct val="0"/>
        </a:spcBef>
        <a:buNone/>
        <a:defRPr sz="69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2540" indent="-842540" algn="l" defTabSz="2246772" rtl="0" eaLnBrk="1" latinLnBrk="0" hangingPunct="1">
        <a:spcBef>
          <a:spcPts val="1966"/>
        </a:spcBef>
        <a:buFont typeface="Arial" pitchFamily="34" charset="0"/>
        <a:buNone/>
        <a:defRPr sz="3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26887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988580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273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1966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2696127" indent="-426887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223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3886916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4403674" indent="-404419" algn="l" defTabSz="2246772" rtl="0" eaLnBrk="1" latinLnBrk="0" hangingPunct="1">
        <a:spcBef>
          <a:spcPts val="737"/>
        </a:spcBef>
        <a:buClr>
          <a:schemeClr val="accent2"/>
        </a:buClr>
        <a:buFont typeface="Wingdings" pitchFamily="2" charset="2"/>
        <a:buChar char="§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3386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6772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0158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3544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16931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0317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63703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87089" algn="l" defTabSz="2246772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3452" r="4883" b="5790"/>
          <a:stretch/>
        </p:blipFill>
        <p:spPr>
          <a:xfrm>
            <a:off x="2172105" y="3040405"/>
            <a:ext cx="12385279" cy="17527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05" y="1714500"/>
            <a:ext cx="708236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4106" r="4818" b="3841"/>
          <a:stretch/>
        </p:blipFill>
        <p:spPr>
          <a:xfrm>
            <a:off x="2215858" y="3009900"/>
            <a:ext cx="12543384" cy="18096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58" y="1638300"/>
            <a:ext cx="705506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1" y="1402154"/>
            <a:ext cx="8353568" cy="1722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3782" r="4858" b="9536"/>
          <a:stretch/>
        </p:blipFill>
        <p:spPr>
          <a:xfrm>
            <a:off x="1951771" y="3436750"/>
            <a:ext cx="12743368" cy="170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1" y="1303150"/>
            <a:ext cx="7298501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b="7118"/>
          <a:stretch/>
        </p:blipFill>
        <p:spPr>
          <a:xfrm>
            <a:off x="2101084" y="3276601"/>
            <a:ext cx="12682013" cy="169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3671" y="1303150"/>
            <a:ext cx="13056840" cy="1979585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71" y="1362337"/>
            <a:ext cx="7080450" cy="204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3"/>
          <a:stretch/>
        </p:blipFill>
        <p:spPr>
          <a:xfrm>
            <a:off x="2252676" y="4502752"/>
            <a:ext cx="12378830" cy="133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18" y="20764500"/>
            <a:ext cx="1575807" cy="1205710"/>
          </a:xfrm>
          <a:prstGeom prst="rect">
            <a:avLst/>
          </a:prstGeom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23850" y="2932938"/>
            <a:ext cx="16382999" cy="1674948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3739"/>
          <a:stretch/>
        </p:blipFill>
        <p:spPr>
          <a:xfrm>
            <a:off x="495300" y="6286500"/>
            <a:ext cx="16059150" cy="10516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932938"/>
            <a:ext cx="4381500" cy="303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ysClr val="windowText" lastClr="000000"/>
      </a:dk1>
      <a:lt1>
        <a:srgbClr val="C7C3BD"/>
      </a:lt1>
      <a:dk2>
        <a:srgbClr val="283138"/>
      </a:dk2>
      <a:lt2>
        <a:srgbClr val="513127"/>
      </a:lt2>
      <a:accent1>
        <a:srgbClr val="838D9B"/>
      </a:accent1>
      <a:accent2>
        <a:srgbClr val="513127"/>
      </a:accent2>
      <a:accent3>
        <a:srgbClr val="F96302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Tunga</vt:lpstr>
      <vt:lpstr>Wingdings</vt:lpstr>
      <vt:lpstr>Franklin Gothic Medium</vt:lpstr>
      <vt:lpstr>Franklin Gothic Book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Anastasian Rzhevskaya</dc:creator>
  <cp:lastModifiedBy>Kirk Winans</cp:lastModifiedBy>
  <cp:revision>10</cp:revision>
  <dcterms:created xsi:type="dcterms:W3CDTF">2013-08-02T17:54:31Z</dcterms:created>
  <dcterms:modified xsi:type="dcterms:W3CDTF">2014-09-17T16:47:24Z</dcterms:modified>
</cp:coreProperties>
</file>