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
  </p:notesMasterIdLst>
  <p:sldIdLst>
    <p:sldId id="263" r:id="rId2"/>
  </p:sldIdLst>
  <p:sldSz cx="17373600" cy="21945600"/>
  <p:notesSz cx="6881813" cy="9296400"/>
  <p:defaultTextStyle>
    <a:defPPr>
      <a:defRPr lang="en-US"/>
    </a:defPPr>
    <a:lvl1pPr marL="0" algn="l" defTabSz="2402850" rtl="0" eaLnBrk="1" latinLnBrk="0" hangingPunct="1">
      <a:defRPr sz="4700" kern="1200">
        <a:solidFill>
          <a:schemeClr val="tx1"/>
        </a:solidFill>
        <a:latin typeface="+mn-lt"/>
        <a:ea typeface="+mn-ea"/>
        <a:cs typeface="+mn-cs"/>
      </a:defRPr>
    </a:lvl1pPr>
    <a:lvl2pPr marL="1201426" algn="l" defTabSz="2402850" rtl="0" eaLnBrk="1" latinLnBrk="0" hangingPunct="1">
      <a:defRPr sz="4700" kern="1200">
        <a:solidFill>
          <a:schemeClr val="tx1"/>
        </a:solidFill>
        <a:latin typeface="+mn-lt"/>
        <a:ea typeface="+mn-ea"/>
        <a:cs typeface="+mn-cs"/>
      </a:defRPr>
    </a:lvl2pPr>
    <a:lvl3pPr marL="2402850" algn="l" defTabSz="2402850" rtl="0" eaLnBrk="1" latinLnBrk="0" hangingPunct="1">
      <a:defRPr sz="4700" kern="1200">
        <a:solidFill>
          <a:schemeClr val="tx1"/>
        </a:solidFill>
        <a:latin typeface="+mn-lt"/>
        <a:ea typeface="+mn-ea"/>
        <a:cs typeface="+mn-cs"/>
      </a:defRPr>
    </a:lvl3pPr>
    <a:lvl4pPr marL="3604276" algn="l" defTabSz="2402850" rtl="0" eaLnBrk="1" latinLnBrk="0" hangingPunct="1">
      <a:defRPr sz="4700" kern="1200">
        <a:solidFill>
          <a:schemeClr val="tx1"/>
        </a:solidFill>
        <a:latin typeface="+mn-lt"/>
        <a:ea typeface="+mn-ea"/>
        <a:cs typeface="+mn-cs"/>
      </a:defRPr>
    </a:lvl4pPr>
    <a:lvl5pPr marL="4805702" algn="l" defTabSz="2402850" rtl="0" eaLnBrk="1" latinLnBrk="0" hangingPunct="1">
      <a:defRPr sz="4700" kern="1200">
        <a:solidFill>
          <a:schemeClr val="tx1"/>
        </a:solidFill>
        <a:latin typeface="+mn-lt"/>
        <a:ea typeface="+mn-ea"/>
        <a:cs typeface="+mn-cs"/>
      </a:defRPr>
    </a:lvl5pPr>
    <a:lvl6pPr marL="6007129" algn="l" defTabSz="2402850" rtl="0" eaLnBrk="1" latinLnBrk="0" hangingPunct="1">
      <a:defRPr sz="4700" kern="1200">
        <a:solidFill>
          <a:schemeClr val="tx1"/>
        </a:solidFill>
        <a:latin typeface="+mn-lt"/>
        <a:ea typeface="+mn-ea"/>
        <a:cs typeface="+mn-cs"/>
      </a:defRPr>
    </a:lvl6pPr>
    <a:lvl7pPr marL="7208555" algn="l" defTabSz="2402850" rtl="0" eaLnBrk="1" latinLnBrk="0" hangingPunct="1">
      <a:defRPr sz="4700" kern="1200">
        <a:solidFill>
          <a:schemeClr val="tx1"/>
        </a:solidFill>
        <a:latin typeface="+mn-lt"/>
        <a:ea typeface="+mn-ea"/>
        <a:cs typeface="+mn-cs"/>
      </a:defRPr>
    </a:lvl7pPr>
    <a:lvl8pPr marL="8409979" algn="l" defTabSz="2402850" rtl="0" eaLnBrk="1" latinLnBrk="0" hangingPunct="1">
      <a:defRPr sz="4700" kern="1200">
        <a:solidFill>
          <a:schemeClr val="tx1"/>
        </a:solidFill>
        <a:latin typeface="+mn-lt"/>
        <a:ea typeface="+mn-ea"/>
        <a:cs typeface="+mn-cs"/>
      </a:defRPr>
    </a:lvl8pPr>
    <a:lvl9pPr marL="9611405" algn="l" defTabSz="2402850" rtl="0" eaLnBrk="1" latinLnBrk="0" hangingPunct="1">
      <a:defRPr sz="4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5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C32B"/>
    <a:srgbClr val="FFFFFF"/>
    <a:srgbClr val="00A6E4"/>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p:normalViewPr>
  <p:slideViewPr>
    <p:cSldViewPr>
      <p:cViewPr>
        <p:scale>
          <a:sx n="60" d="100"/>
          <a:sy n="60" d="100"/>
        </p:scale>
        <p:origin x="948" y="42"/>
      </p:cViewPr>
      <p:guideLst>
        <p:guide orient="horz" pos="6912"/>
        <p:guide pos="54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FDC59785-030C-4E03-850A-86110B0B81DE}" type="datetimeFigureOut">
              <a:rPr lang="en-US" smtClean="0"/>
              <a:t>3/20/2018</a:t>
            </a:fld>
            <a:endParaRPr lang="en-US"/>
          </a:p>
        </p:txBody>
      </p:sp>
      <p:sp>
        <p:nvSpPr>
          <p:cNvPr id="4" name="Slide Image Placeholder 3"/>
          <p:cNvSpPr>
            <a:spLocks noGrp="1" noRot="1" noChangeAspect="1"/>
          </p:cNvSpPr>
          <p:nvPr>
            <p:ph type="sldImg" idx="2"/>
          </p:nvPr>
        </p:nvSpPr>
        <p:spPr>
          <a:xfrm>
            <a:off x="2200275" y="1162050"/>
            <a:ext cx="248285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78CE0992-A142-4ECF-90D1-62C783EA0F53}" type="slidenum">
              <a:rPr lang="en-US" smtClean="0"/>
              <a:t>‹#›</a:t>
            </a:fld>
            <a:endParaRPr lang="en-US"/>
          </a:p>
        </p:txBody>
      </p:sp>
    </p:spTree>
    <p:extLst>
      <p:ext uri="{BB962C8B-B14F-4D97-AF65-F5344CB8AC3E}">
        <p14:creationId xmlns:p14="http://schemas.microsoft.com/office/powerpoint/2010/main" val="4034922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3" y="8473441"/>
            <a:ext cx="6786563" cy="13472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8" name="Freeform 7"/>
          <p:cNvSpPr/>
          <p:nvPr/>
        </p:nvSpPr>
        <p:spPr>
          <a:xfrm>
            <a:off x="-4522" y="-2957"/>
            <a:ext cx="17378123" cy="2194856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2" name="Title 1"/>
          <p:cNvSpPr>
            <a:spLocks noGrp="1"/>
          </p:cNvSpPr>
          <p:nvPr>
            <p:ph type="ctrTitle"/>
          </p:nvPr>
        </p:nvSpPr>
        <p:spPr>
          <a:xfrm rot="19140000">
            <a:off x="1552514" y="5537290"/>
            <a:ext cx="10732384" cy="3853780"/>
          </a:xfrm>
        </p:spPr>
        <p:txBody>
          <a:bodyPr bIns="24032" anchor="b"/>
          <a:lstStyle>
            <a:lvl1pPr>
              <a:defRPr sz="8500"/>
            </a:lvl1pPr>
          </a:lstStyle>
          <a:p>
            <a:r>
              <a:rPr lang="en-US" smtClean="0"/>
              <a:t>Click to edit Master title style</a:t>
            </a:r>
            <a:endParaRPr lang="en-US" dirty="0"/>
          </a:p>
        </p:txBody>
      </p:sp>
      <p:sp>
        <p:nvSpPr>
          <p:cNvPr id="3" name="Subtitle 2"/>
          <p:cNvSpPr>
            <a:spLocks noGrp="1"/>
          </p:cNvSpPr>
          <p:nvPr>
            <p:ph type="subTitle" idx="1"/>
          </p:nvPr>
        </p:nvSpPr>
        <p:spPr>
          <a:xfrm rot="19140000">
            <a:off x="2303329" y="7906962"/>
            <a:ext cx="12371149" cy="1053628"/>
          </a:xfrm>
        </p:spPr>
        <p:txBody>
          <a:bodyPr tIns="24032">
            <a:normAutofit/>
          </a:bodyPr>
          <a:lstStyle>
            <a:lvl1pPr marL="0" indent="0" algn="l">
              <a:buNone/>
              <a:defRPr kumimoji="0" lang="en-US" sz="3700" b="0" i="0" u="none" strike="noStrike" kern="1200" cap="all" spc="1050" normalizeH="0" baseline="0" noProof="0" dirty="0" smtClean="0">
                <a:ln>
                  <a:noFill/>
                </a:ln>
                <a:solidFill>
                  <a:schemeClr val="tx1"/>
                </a:solidFill>
                <a:effectLst/>
                <a:uLnTx/>
                <a:uFillTx/>
                <a:latin typeface="+mn-lt"/>
                <a:ea typeface="+mj-ea"/>
                <a:cs typeface="Tunga" pitchFamily="2"/>
              </a:defRPr>
            </a:lvl1pPr>
            <a:lvl2pPr marL="1201568" indent="0" algn="ctr">
              <a:buNone/>
              <a:defRPr>
                <a:solidFill>
                  <a:schemeClr val="tx1">
                    <a:tint val="75000"/>
                  </a:schemeClr>
                </a:solidFill>
              </a:defRPr>
            </a:lvl2pPr>
            <a:lvl3pPr marL="2403136" indent="0" algn="ctr">
              <a:buNone/>
              <a:defRPr>
                <a:solidFill>
                  <a:schemeClr val="tx1">
                    <a:tint val="75000"/>
                  </a:schemeClr>
                </a:solidFill>
              </a:defRPr>
            </a:lvl3pPr>
            <a:lvl4pPr marL="3604705" indent="0" algn="ctr">
              <a:buNone/>
              <a:defRPr>
                <a:solidFill>
                  <a:schemeClr val="tx1">
                    <a:tint val="75000"/>
                  </a:schemeClr>
                </a:solidFill>
              </a:defRPr>
            </a:lvl4pPr>
            <a:lvl5pPr marL="4806273" indent="0" algn="ctr">
              <a:buNone/>
              <a:defRPr>
                <a:solidFill>
                  <a:schemeClr val="tx1">
                    <a:tint val="75000"/>
                  </a:schemeClr>
                </a:solidFill>
              </a:defRPr>
            </a:lvl5pPr>
            <a:lvl6pPr marL="6007842" indent="0" algn="ctr">
              <a:buNone/>
              <a:defRPr>
                <a:solidFill>
                  <a:schemeClr val="tx1">
                    <a:tint val="75000"/>
                  </a:schemeClr>
                </a:solidFill>
              </a:defRPr>
            </a:lvl6pPr>
            <a:lvl7pPr marL="7209409" indent="0" algn="ctr">
              <a:buNone/>
              <a:defRPr>
                <a:solidFill>
                  <a:schemeClr val="tx1">
                    <a:tint val="75000"/>
                  </a:schemeClr>
                </a:solidFill>
              </a:defRPr>
            </a:lvl7pPr>
            <a:lvl8pPr marL="8410977" indent="0" algn="ctr">
              <a:buNone/>
              <a:defRPr>
                <a:solidFill>
                  <a:schemeClr val="tx1">
                    <a:tint val="75000"/>
                  </a:schemeClr>
                </a:solidFill>
              </a:defRPr>
            </a:lvl8pPr>
            <a:lvl9pPr marL="9612547" indent="0" algn="ctr">
              <a:buNone/>
              <a:defRPr>
                <a:solidFill>
                  <a:schemeClr val="tx1">
                    <a:tint val="75000"/>
                  </a:schemeClr>
                </a:solidFill>
              </a:defRPr>
            </a:lvl9pPr>
          </a:lstStyle>
          <a:p>
            <a:pPr marL="0" marR="0" lvl="0" indent="0" algn="l" defTabSz="2403136"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FE0141-16D2-4B06-9B07-8D8155764BAC}"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FE0141-16D2-4B06-9B07-8D8155764BAC}"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595861" y="878846"/>
            <a:ext cx="3909060" cy="1497075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8681" y="878846"/>
            <a:ext cx="11437620" cy="1497075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FE0141-16D2-4B06-9B07-8D8155764BAC}"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FE0141-16D2-4B06-9B07-8D8155764BAC}"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4522" y="-2957"/>
            <a:ext cx="17378123" cy="2194856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7" name="Right Triangle 6"/>
          <p:cNvSpPr/>
          <p:nvPr/>
        </p:nvSpPr>
        <p:spPr>
          <a:xfrm>
            <a:off x="3" y="8473441"/>
            <a:ext cx="6786563" cy="1347216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2" name="Title 1"/>
          <p:cNvSpPr>
            <a:spLocks noGrp="1"/>
          </p:cNvSpPr>
          <p:nvPr>
            <p:ph type="title"/>
          </p:nvPr>
        </p:nvSpPr>
        <p:spPr>
          <a:xfrm rot="19140000">
            <a:off x="1556860" y="5525561"/>
            <a:ext cx="10736885" cy="3864028"/>
          </a:xfrm>
        </p:spPr>
        <p:txBody>
          <a:bodyPr bIns="24032" anchor="b"/>
          <a:lstStyle>
            <a:lvl1pPr algn="l">
              <a:defRPr kumimoji="0" lang="en-US" sz="85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2403136"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2310691" y="7898574"/>
            <a:ext cx="12370003" cy="1053388"/>
          </a:xfrm>
        </p:spPr>
        <p:txBody>
          <a:bodyPr anchor="t">
            <a:normAutofit/>
          </a:bodyPr>
          <a:lstStyle>
            <a:lvl1pPr marL="0" indent="0">
              <a:buNone/>
              <a:defRPr kumimoji="0" lang="en-US" sz="3700" b="0" i="0" u="none" strike="noStrike" kern="1200" cap="all" spc="1050" normalizeH="0" baseline="0" noProof="0" dirty="0" smtClean="0">
                <a:ln>
                  <a:noFill/>
                </a:ln>
                <a:solidFill>
                  <a:schemeClr val="tx1"/>
                </a:solidFill>
                <a:effectLst/>
                <a:uLnTx/>
                <a:uFillTx/>
                <a:latin typeface="+mn-lt"/>
                <a:ea typeface="+mj-ea"/>
                <a:cs typeface="Tunga" pitchFamily="2"/>
              </a:defRPr>
            </a:lvl1pPr>
            <a:lvl2pPr marL="1201568" indent="0">
              <a:buNone/>
              <a:defRPr sz="4700">
                <a:solidFill>
                  <a:schemeClr val="tx1">
                    <a:tint val="75000"/>
                  </a:schemeClr>
                </a:solidFill>
              </a:defRPr>
            </a:lvl2pPr>
            <a:lvl3pPr marL="2403136" indent="0">
              <a:buNone/>
              <a:defRPr sz="4200">
                <a:solidFill>
                  <a:schemeClr val="tx1">
                    <a:tint val="75000"/>
                  </a:schemeClr>
                </a:solidFill>
              </a:defRPr>
            </a:lvl3pPr>
            <a:lvl4pPr marL="3604705" indent="0">
              <a:buNone/>
              <a:defRPr sz="3700">
                <a:solidFill>
                  <a:schemeClr val="tx1">
                    <a:tint val="75000"/>
                  </a:schemeClr>
                </a:solidFill>
              </a:defRPr>
            </a:lvl4pPr>
            <a:lvl5pPr marL="4806273" indent="0">
              <a:buNone/>
              <a:defRPr sz="3700">
                <a:solidFill>
                  <a:schemeClr val="tx1">
                    <a:tint val="75000"/>
                  </a:schemeClr>
                </a:solidFill>
              </a:defRPr>
            </a:lvl5pPr>
            <a:lvl6pPr marL="6007842" indent="0">
              <a:buNone/>
              <a:defRPr sz="3700">
                <a:solidFill>
                  <a:schemeClr val="tx1">
                    <a:tint val="75000"/>
                  </a:schemeClr>
                </a:solidFill>
              </a:defRPr>
            </a:lvl6pPr>
            <a:lvl7pPr marL="7209409" indent="0">
              <a:buNone/>
              <a:defRPr sz="3700">
                <a:solidFill>
                  <a:schemeClr val="tx1">
                    <a:tint val="75000"/>
                  </a:schemeClr>
                </a:solidFill>
              </a:defRPr>
            </a:lvl7pPr>
            <a:lvl8pPr marL="8410977" indent="0">
              <a:buNone/>
              <a:defRPr sz="3700">
                <a:solidFill>
                  <a:schemeClr val="tx1">
                    <a:tint val="75000"/>
                  </a:schemeClr>
                </a:solidFill>
              </a:defRPr>
            </a:lvl8pPr>
            <a:lvl9pPr marL="9612547" indent="0">
              <a:buNone/>
              <a:defRPr sz="3700">
                <a:solidFill>
                  <a:schemeClr val="tx1">
                    <a:tint val="75000"/>
                  </a:schemeClr>
                </a:solidFill>
              </a:defRPr>
            </a:lvl9pPr>
          </a:lstStyle>
          <a:p>
            <a:pPr marL="0" marR="0" lvl="0" indent="0" algn="l" defTabSz="2403136"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EDFE0141-16D2-4B06-9B07-8D8155764BAC}"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63624" y="3511296"/>
            <a:ext cx="6080760" cy="11879884"/>
          </a:xfrm>
        </p:spPr>
        <p:txBody>
          <a:bodyPr/>
          <a:lstStyle>
            <a:lvl1pPr>
              <a:defRPr sz="7400"/>
            </a:lvl1pPr>
            <a:lvl2pPr>
              <a:defRPr sz="6300"/>
            </a:lvl2pPr>
            <a:lvl3pPr>
              <a:defRPr sz="5300"/>
            </a:lvl3pPr>
            <a:lvl4pPr>
              <a:defRPr sz="4700"/>
            </a:lvl4pPr>
            <a:lvl5pPr>
              <a:defRPr sz="4700"/>
            </a:lvl5pPr>
            <a:lvl6pPr>
              <a:defRPr sz="4700"/>
            </a:lvl6pPr>
            <a:lvl7pPr>
              <a:defRPr sz="4700"/>
            </a:lvl7pPr>
            <a:lvl8pPr>
              <a:defRPr sz="4700"/>
            </a:lvl8pPr>
            <a:lvl9pPr>
              <a:defRPr sz="4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930030" y="3511296"/>
            <a:ext cx="6080760" cy="11879884"/>
          </a:xfrm>
        </p:spPr>
        <p:txBody>
          <a:bodyPr/>
          <a:lstStyle>
            <a:lvl1pPr>
              <a:defRPr sz="7400"/>
            </a:lvl1pPr>
            <a:lvl2pPr>
              <a:defRPr sz="6300"/>
            </a:lvl2pPr>
            <a:lvl3pPr>
              <a:defRPr sz="5300"/>
            </a:lvl3pPr>
            <a:lvl4pPr>
              <a:defRPr sz="4700"/>
            </a:lvl4pPr>
            <a:lvl5pPr>
              <a:defRPr sz="4700"/>
            </a:lvl5pPr>
            <a:lvl6pPr>
              <a:defRPr sz="4700"/>
            </a:lvl6pPr>
            <a:lvl7pPr>
              <a:defRPr sz="4700"/>
            </a:lvl7pPr>
            <a:lvl8pPr>
              <a:defRPr sz="4700"/>
            </a:lvl8pPr>
            <a:lvl9pPr>
              <a:defRPr sz="4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FE0141-16D2-4B06-9B07-8D8155764BAC}"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F087AA-828C-470E-B23A-AC77C3B716F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63624" y="3511296"/>
            <a:ext cx="6080760" cy="1755648"/>
          </a:xfrm>
        </p:spPr>
        <p:txBody>
          <a:bodyPr anchor="b">
            <a:normAutofit/>
          </a:bodyPr>
          <a:lstStyle>
            <a:lvl1pPr marL="0" indent="0">
              <a:buNone/>
              <a:defRPr lang="en-US" sz="3700" b="0" kern="1200" cap="all" spc="1050" baseline="0" dirty="0" smtClean="0">
                <a:solidFill>
                  <a:schemeClr val="tx1"/>
                </a:solidFill>
                <a:latin typeface="+mn-lt"/>
                <a:ea typeface="+mj-ea"/>
                <a:cs typeface="Tunga" pitchFamily="2"/>
              </a:defRPr>
            </a:lvl1pPr>
            <a:lvl2pPr marL="1201568" indent="0">
              <a:buNone/>
              <a:defRPr sz="5300" b="1"/>
            </a:lvl2pPr>
            <a:lvl3pPr marL="2403136" indent="0">
              <a:buNone/>
              <a:defRPr sz="4700" b="1"/>
            </a:lvl3pPr>
            <a:lvl4pPr marL="3604705" indent="0">
              <a:buNone/>
              <a:defRPr sz="4200" b="1"/>
            </a:lvl4pPr>
            <a:lvl5pPr marL="4806273" indent="0">
              <a:buNone/>
              <a:defRPr sz="4200" b="1"/>
            </a:lvl5pPr>
            <a:lvl6pPr marL="6007842" indent="0">
              <a:buNone/>
              <a:defRPr sz="4200" b="1"/>
            </a:lvl6pPr>
            <a:lvl7pPr marL="7209409" indent="0">
              <a:buNone/>
              <a:defRPr sz="4200" b="1"/>
            </a:lvl7pPr>
            <a:lvl8pPr marL="8410977" indent="0">
              <a:buNone/>
              <a:defRPr sz="4200" b="1"/>
            </a:lvl8pPr>
            <a:lvl9pPr marL="9612547" indent="0">
              <a:buNone/>
              <a:defRPr sz="4200" b="1"/>
            </a:lvl9pPr>
          </a:lstStyle>
          <a:p>
            <a:pPr marL="0" lvl="0" indent="0" algn="l" defTabSz="2403136"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1556385" y="5445914"/>
            <a:ext cx="6080760" cy="9948672"/>
          </a:xfrm>
        </p:spPr>
        <p:txBody>
          <a:bodyPr/>
          <a:lstStyle>
            <a:lvl1pPr>
              <a:defRPr sz="6300"/>
            </a:lvl1pPr>
            <a:lvl2pPr>
              <a:defRPr sz="5300"/>
            </a:lvl2pPr>
            <a:lvl3pPr>
              <a:defRPr sz="4700"/>
            </a:lvl3pPr>
            <a:lvl4pPr>
              <a:defRPr sz="4200"/>
            </a:lvl4pPr>
            <a:lvl5pPr>
              <a:defRPr sz="4200"/>
            </a:lvl5pPr>
            <a:lvl6pPr>
              <a:defRPr sz="4200"/>
            </a:lvl6pPr>
            <a:lvl7pPr>
              <a:defRPr sz="4200"/>
            </a:lvl7pPr>
            <a:lvl8pPr>
              <a:defRPr sz="4200"/>
            </a:lvl8pPr>
            <a:lvl9pPr>
              <a:defRPr sz="4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930030" y="3511296"/>
            <a:ext cx="6080760" cy="1755648"/>
          </a:xfrm>
        </p:spPr>
        <p:txBody>
          <a:bodyPr anchor="b">
            <a:normAutofit/>
          </a:bodyPr>
          <a:lstStyle>
            <a:lvl1pPr marL="0" indent="0">
              <a:buNone/>
              <a:defRPr lang="en-US" sz="3700" b="0" kern="1200" cap="all" spc="1050" baseline="0" dirty="0" smtClean="0">
                <a:solidFill>
                  <a:schemeClr val="tx1"/>
                </a:solidFill>
                <a:latin typeface="+mn-lt"/>
                <a:ea typeface="+mj-ea"/>
                <a:cs typeface="Tunga" pitchFamily="2"/>
              </a:defRPr>
            </a:lvl1pPr>
            <a:lvl2pPr marL="1201568" indent="0">
              <a:buNone/>
              <a:defRPr sz="5300" b="1"/>
            </a:lvl2pPr>
            <a:lvl3pPr marL="2403136" indent="0">
              <a:buNone/>
              <a:defRPr sz="4700" b="1"/>
            </a:lvl3pPr>
            <a:lvl4pPr marL="3604705" indent="0">
              <a:buNone/>
              <a:defRPr sz="4200" b="1"/>
            </a:lvl4pPr>
            <a:lvl5pPr marL="4806273" indent="0">
              <a:buNone/>
              <a:defRPr sz="4200" b="1"/>
            </a:lvl5pPr>
            <a:lvl6pPr marL="6007842" indent="0">
              <a:buNone/>
              <a:defRPr sz="4200" b="1"/>
            </a:lvl6pPr>
            <a:lvl7pPr marL="7209409" indent="0">
              <a:buNone/>
              <a:defRPr sz="4200" b="1"/>
            </a:lvl7pPr>
            <a:lvl8pPr marL="8410977" indent="0">
              <a:buNone/>
              <a:defRPr sz="4200" b="1"/>
            </a:lvl8pPr>
            <a:lvl9pPr marL="9612547" indent="0">
              <a:buNone/>
              <a:defRPr sz="4200" b="1"/>
            </a:lvl9pPr>
          </a:lstStyle>
          <a:p>
            <a:pPr marL="0" lvl="0" indent="0" algn="l" defTabSz="2403136"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8930030" y="5445914"/>
            <a:ext cx="6080760" cy="9948672"/>
          </a:xfrm>
        </p:spPr>
        <p:txBody>
          <a:bodyPr/>
          <a:lstStyle>
            <a:lvl1pPr>
              <a:defRPr sz="6300"/>
            </a:lvl1pPr>
            <a:lvl2pPr>
              <a:defRPr sz="5300"/>
            </a:lvl2pPr>
            <a:lvl3pPr>
              <a:defRPr sz="4700"/>
            </a:lvl3pPr>
            <a:lvl4pPr>
              <a:defRPr sz="4200"/>
            </a:lvl4pPr>
            <a:lvl5pPr>
              <a:defRPr sz="4200"/>
            </a:lvl5pPr>
            <a:lvl6pPr>
              <a:defRPr sz="4200"/>
            </a:lvl6pPr>
            <a:lvl7pPr>
              <a:defRPr sz="4200"/>
            </a:lvl7pPr>
            <a:lvl8pPr>
              <a:defRPr sz="4200"/>
            </a:lvl8pPr>
            <a:lvl9pPr>
              <a:defRPr sz="4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FE0141-16D2-4B06-9B07-8D8155764BAC}" type="datetimeFigureOut">
              <a:rPr lang="en-US" smtClean="0"/>
              <a:t>3/20/2018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FE0141-16D2-4B06-9B07-8D8155764BAC}" type="datetimeFigureOut">
              <a:rPr lang="en-US" smtClean="0"/>
              <a:t>3/20/2018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E0141-16D2-4B06-9B07-8D8155764BAC}" type="datetimeFigureOut">
              <a:rPr lang="en-US" smtClean="0"/>
              <a:t>3/20/2018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3" y="8473441"/>
            <a:ext cx="6786563" cy="13472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18" name="Right Triangle 17"/>
          <p:cNvSpPr/>
          <p:nvPr/>
        </p:nvSpPr>
        <p:spPr>
          <a:xfrm rot="5400000">
            <a:off x="-3634261" y="3634268"/>
            <a:ext cx="21945600" cy="146770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marL="0" algn="ctr" defTabSz="2403136" rtl="0" eaLnBrk="1" latinLnBrk="0" hangingPunct="1"/>
            <a:endParaRPr lang="en-US" sz="4700" kern="1200">
              <a:solidFill>
                <a:schemeClr val="lt1"/>
              </a:solidFill>
              <a:latin typeface="+mn-lt"/>
              <a:ea typeface="+mn-ea"/>
              <a:cs typeface="+mn-cs"/>
            </a:endParaRPr>
          </a:p>
        </p:txBody>
      </p:sp>
      <p:sp>
        <p:nvSpPr>
          <p:cNvPr id="2" name="Title 1"/>
          <p:cNvSpPr>
            <a:spLocks noGrp="1"/>
          </p:cNvSpPr>
          <p:nvPr>
            <p:ph type="title"/>
          </p:nvPr>
        </p:nvSpPr>
        <p:spPr>
          <a:xfrm rot="19140000">
            <a:off x="1491367" y="5043533"/>
            <a:ext cx="9902952" cy="3486165"/>
          </a:xfrm>
        </p:spPr>
        <p:txBody>
          <a:bodyPr bIns="0" anchor="b"/>
          <a:lstStyle>
            <a:lvl1pPr algn="l">
              <a:defRPr kumimoji="0" lang="en-US" sz="74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2403136"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9024150" y="8380522"/>
            <a:ext cx="7234780" cy="10638998"/>
          </a:xfrm>
        </p:spPr>
        <p:txBody>
          <a:bodyPr/>
          <a:lstStyle>
            <a:lvl1pPr>
              <a:defRPr sz="8500"/>
            </a:lvl1pPr>
            <a:lvl2pPr>
              <a:defRPr sz="7400"/>
            </a:lvl2pPr>
            <a:lvl3pPr>
              <a:defRPr sz="6300"/>
            </a:lvl3pPr>
            <a:lvl4pPr>
              <a:defRPr sz="5300"/>
            </a:lvl4pPr>
            <a:lvl5pPr>
              <a:defRPr sz="5300"/>
            </a:lvl5pPr>
            <a:lvl6pPr>
              <a:defRPr sz="5300"/>
            </a:lvl6pPr>
            <a:lvl7pPr>
              <a:defRPr sz="5300"/>
            </a:lvl7pPr>
            <a:lvl8pPr>
              <a:defRPr sz="5300"/>
            </a:lvl8pPr>
            <a:lvl9pPr>
              <a:defRPr sz="5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2466113" y="7210832"/>
            <a:ext cx="11010044" cy="1994604"/>
          </a:xfrm>
        </p:spPr>
        <p:txBody>
          <a:bodyPr>
            <a:normAutofit/>
          </a:bodyPr>
          <a:lstStyle>
            <a:lvl1pPr marL="0" indent="0">
              <a:buNone/>
              <a:defRPr lang="en-US" sz="3700" b="1" kern="1200" dirty="0" smtClean="0">
                <a:solidFill>
                  <a:srgbClr val="FFFFFF"/>
                </a:solidFill>
                <a:latin typeface="+mn-lt"/>
                <a:ea typeface="+mn-ea"/>
                <a:cs typeface="+mn-cs"/>
              </a:defRPr>
            </a:lvl1pPr>
            <a:lvl2pPr marL="1201568" indent="0">
              <a:buNone/>
              <a:defRPr sz="3200"/>
            </a:lvl2pPr>
            <a:lvl3pPr marL="2403136" indent="0">
              <a:buNone/>
              <a:defRPr sz="2600"/>
            </a:lvl3pPr>
            <a:lvl4pPr marL="3604705" indent="0">
              <a:buNone/>
              <a:defRPr sz="2400"/>
            </a:lvl4pPr>
            <a:lvl5pPr marL="4806273" indent="0">
              <a:buNone/>
              <a:defRPr sz="2400"/>
            </a:lvl5pPr>
            <a:lvl6pPr marL="6007842" indent="0">
              <a:buNone/>
              <a:defRPr sz="2400"/>
            </a:lvl6pPr>
            <a:lvl7pPr marL="7209409" indent="0">
              <a:buNone/>
              <a:defRPr sz="2400"/>
            </a:lvl7pPr>
            <a:lvl8pPr marL="8410977" indent="0">
              <a:buNone/>
              <a:defRPr sz="2400"/>
            </a:lvl8pPr>
            <a:lvl9pPr marL="9612547" indent="0">
              <a:buNone/>
              <a:defRPr sz="2400"/>
            </a:lvl9pPr>
          </a:lstStyle>
          <a:p>
            <a:pPr marL="0" marR="0" lvl="0" indent="0" algn="l" defTabSz="2403136" rtl="0" eaLnBrk="1" fontAlgn="auto" latinLnBrk="0" hangingPunct="1">
              <a:lnSpc>
                <a:spcPct val="100000"/>
              </a:lnSpc>
              <a:spcBef>
                <a:spcPts val="788"/>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EDFE0141-16D2-4B06-9B07-8D8155764BAC}" type="datetimeFigureOut">
              <a:rPr lang="en-US" smtClean="0"/>
              <a:t>3/20/2018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3F087AA-828C-470E-B23A-AC77C3B7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3854770" y="0"/>
            <a:ext cx="13518833" cy="219456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480627" anchor="ctr"/>
          <a:lstStyle>
            <a:lvl1pPr algn="r">
              <a:defRPr/>
            </a:lvl1pPr>
          </a:lstStyle>
          <a:p>
            <a:r>
              <a:rPr lang="en-US" smtClean="0"/>
              <a:t>Click icon to add picture</a:t>
            </a:r>
            <a:endParaRPr lang="en-US" dirty="0"/>
          </a:p>
        </p:txBody>
      </p:sp>
      <p:sp>
        <p:nvSpPr>
          <p:cNvPr id="9" name="Right Triangle 8"/>
          <p:cNvSpPr/>
          <p:nvPr/>
        </p:nvSpPr>
        <p:spPr>
          <a:xfrm>
            <a:off x="3" y="8473441"/>
            <a:ext cx="6786563" cy="13472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10" name="Freeform 9"/>
          <p:cNvSpPr/>
          <p:nvPr/>
        </p:nvSpPr>
        <p:spPr>
          <a:xfrm>
            <a:off x="3" y="16154401"/>
            <a:ext cx="6786563" cy="57912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2" name="Title 1"/>
          <p:cNvSpPr>
            <a:spLocks noGrp="1"/>
          </p:cNvSpPr>
          <p:nvPr>
            <p:ph type="title"/>
          </p:nvPr>
        </p:nvSpPr>
        <p:spPr>
          <a:xfrm rot="19140000">
            <a:off x="1275274" y="5496005"/>
            <a:ext cx="10424160" cy="2775820"/>
          </a:xfrm>
        </p:spPr>
        <p:txBody>
          <a:bodyPr anchor="b"/>
          <a:lstStyle>
            <a:lvl1pPr algn="l">
              <a:defRPr sz="74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2172611" y="6977694"/>
            <a:ext cx="11583436" cy="2370124"/>
          </a:xfrm>
        </p:spPr>
        <p:txBody>
          <a:bodyPr/>
          <a:lstStyle>
            <a:lvl1pPr marL="0" indent="0">
              <a:buNone/>
              <a:defRPr sz="3700">
                <a:solidFill>
                  <a:schemeClr val="tx2"/>
                </a:solidFill>
              </a:defRPr>
            </a:lvl1pPr>
            <a:lvl2pPr marL="1201568" indent="0">
              <a:buNone/>
              <a:defRPr sz="3200"/>
            </a:lvl2pPr>
            <a:lvl3pPr marL="2403136" indent="0">
              <a:buNone/>
              <a:defRPr sz="2600"/>
            </a:lvl3pPr>
            <a:lvl4pPr marL="3604705" indent="0">
              <a:buNone/>
              <a:defRPr sz="2400"/>
            </a:lvl4pPr>
            <a:lvl5pPr marL="4806273" indent="0">
              <a:buNone/>
              <a:defRPr sz="2400"/>
            </a:lvl5pPr>
            <a:lvl6pPr marL="6007842" indent="0">
              <a:buNone/>
              <a:defRPr sz="2400"/>
            </a:lvl6pPr>
            <a:lvl7pPr marL="7209409" indent="0">
              <a:buNone/>
              <a:defRPr sz="2400"/>
            </a:lvl7pPr>
            <a:lvl8pPr marL="8410977" indent="0">
              <a:buNone/>
              <a:defRPr sz="2400"/>
            </a:lvl8pPr>
            <a:lvl9pPr marL="9612547" indent="0">
              <a:buNone/>
              <a:defRPr sz="2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FE0141-16D2-4B06-9B07-8D8155764BAC}"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F087AA-828C-470E-B23A-AC77C3B7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4525" y="16162027"/>
            <a:ext cx="6791088" cy="578357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8" name="Freeform 7"/>
          <p:cNvSpPr/>
          <p:nvPr/>
        </p:nvSpPr>
        <p:spPr>
          <a:xfrm>
            <a:off x="-4522" y="16164135"/>
            <a:ext cx="17378123" cy="578146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40313" tIns="120157" rIns="240313" bIns="120157" rtlCol="0" anchor="ctr"/>
          <a:lstStyle/>
          <a:p>
            <a:pPr algn="ctr"/>
            <a:endParaRPr lang="en-US" sz="4700"/>
          </a:p>
        </p:txBody>
      </p:sp>
      <p:sp>
        <p:nvSpPr>
          <p:cNvPr id="2" name="Title Placeholder 1"/>
          <p:cNvSpPr>
            <a:spLocks noGrp="1"/>
          </p:cNvSpPr>
          <p:nvPr>
            <p:ph type="title"/>
          </p:nvPr>
        </p:nvSpPr>
        <p:spPr>
          <a:xfrm>
            <a:off x="1563625" y="1170432"/>
            <a:ext cx="14289787" cy="1755648"/>
          </a:xfrm>
          <a:prstGeom prst="rect">
            <a:avLst/>
          </a:prstGeom>
        </p:spPr>
        <p:txBody>
          <a:bodyPr vert="horz" lIns="240313" tIns="120157" rIns="240313" bIns="120157"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563625" y="3522013"/>
            <a:ext cx="14289787" cy="11455516"/>
          </a:xfrm>
          <a:prstGeom prst="rect">
            <a:avLst/>
          </a:prstGeom>
        </p:spPr>
        <p:txBody>
          <a:bodyPr vert="horz" lIns="240313" tIns="120157" rIns="240313" bIns="12015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382220" y="18785435"/>
            <a:ext cx="4134917" cy="643738"/>
          </a:xfrm>
          <a:prstGeom prst="rect">
            <a:avLst/>
          </a:prstGeom>
        </p:spPr>
        <p:txBody>
          <a:bodyPr vert="horz" lIns="240313" tIns="120157" rIns="240313" bIns="120157" rtlCol="0" anchor="ctr"/>
          <a:lstStyle>
            <a:lvl1pPr algn="l">
              <a:defRPr sz="3200">
                <a:solidFill>
                  <a:srgbClr val="FFFFFF"/>
                </a:solidFill>
              </a:defRPr>
            </a:lvl1pPr>
          </a:lstStyle>
          <a:p>
            <a:fld id="{EDFE0141-16D2-4B06-9B07-8D8155764BAC}" type="datetimeFigureOut">
              <a:rPr lang="en-US" smtClean="0"/>
              <a:t>3/20/2018</a:t>
            </a:fld>
            <a:endParaRPr lang="en-US"/>
          </a:p>
        </p:txBody>
      </p:sp>
      <p:sp>
        <p:nvSpPr>
          <p:cNvPr id="5" name="Footer Placeholder 4"/>
          <p:cNvSpPr>
            <a:spLocks noGrp="1"/>
          </p:cNvSpPr>
          <p:nvPr>
            <p:ph type="ftr" sz="quarter" idx="3"/>
          </p:nvPr>
        </p:nvSpPr>
        <p:spPr>
          <a:xfrm>
            <a:off x="6683277" y="20112390"/>
            <a:ext cx="8976360" cy="877824"/>
          </a:xfrm>
          <a:prstGeom prst="rect">
            <a:avLst/>
          </a:prstGeom>
        </p:spPr>
        <p:txBody>
          <a:bodyPr vert="horz" lIns="240313" tIns="120157" rIns="240313" bIns="120157" rtlCol="0" anchor="ctr"/>
          <a:lstStyle>
            <a:lvl1pPr algn="r">
              <a:defRPr sz="2600" cap="all" spc="526" baseline="0">
                <a:solidFill>
                  <a:srgbClr val="FFFFFF"/>
                </a:solidFill>
              </a:defRPr>
            </a:lvl1pPr>
          </a:lstStyle>
          <a:p>
            <a:endParaRPr lang="en-US"/>
          </a:p>
        </p:txBody>
      </p:sp>
      <p:sp>
        <p:nvSpPr>
          <p:cNvPr id="6" name="Slide Number Placeholder 5"/>
          <p:cNvSpPr>
            <a:spLocks noGrp="1"/>
          </p:cNvSpPr>
          <p:nvPr>
            <p:ph type="sldNum" sz="quarter" idx="4"/>
          </p:nvPr>
        </p:nvSpPr>
        <p:spPr>
          <a:xfrm>
            <a:off x="15961972" y="19746630"/>
            <a:ext cx="955548" cy="1609344"/>
          </a:xfrm>
          <a:prstGeom prst="ellipse">
            <a:avLst/>
          </a:prstGeom>
          <a:ln w="19050">
            <a:solidFill>
              <a:srgbClr val="FFFFFF"/>
            </a:solidFill>
          </a:ln>
        </p:spPr>
        <p:txBody>
          <a:bodyPr vert="horz" lIns="24032" tIns="24032" rIns="24032" bIns="24032" rtlCol="0" anchor="ctr">
            <a:normAutofit/>
          </a:bodyPr>
          <a:lstStyle>
            <a:lvl1pPr algn="ctr">
              <a:defRPr sz="4300">
                <a:solidFill>
                  <a:srgbClr val="FFFFFF"/>
                </a:solidFill>
              </a:defRPr>
            </a:lvl1pPr>
          </a:lstStyle>
          <a:p>
            <a:fld id="{A3F087AA-828C-470E-B23A-AC77C3B7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2403136" rtl="0" eaLnBrk="1" latinLnBrk="0" hangingPunct="1">
        <a:spcBef>
          <a:spcPct val="0"/>
        </a:spcBef>
        <a:buNone/>
        <a:defRPr sz="7400" kern="1200" cap="all" baseline="0">
          <a:solidFill>
            <a:schemeClr val="tx1"/>
          </a:solidFill>
          <a:latin typeface="+mj-lt"/>
          <a:ea typeface="+mj-ea"/>
          <a:cs typeface="+mj-cs"/>
        </a:defRPr>
      </a:lvl1pPr>
    </p:titleStyle>
    <p:bodyStyle>
      <a:lvl1pPr marL="901176" indent="-901176" algn="l" defTabSz="2403136" rtl="0" eaLnBrk="1" latinLnBrk="0" hangingPunct="1">
        <a:spcBef>
          <a:spcPts val="2103"/>
        </a:spcBef>
        <a:buFont typeface="Arial" pitchFamily="34" charset="0"/>
        <a:buNone/>
        <a:defRPr sz="4200" b="1" kern="1200">
          <a:solidFill>
            <a:schemeClr val="tx1"/>
          </a:solidFill>
          <a:latin typeface="+mn-lt"/>
          <a:ea typeface="+mn-ea"/>
          <a:cs typeface="+mn-cs"/>
        </a:defRPr>
      </a:lvl1pPr>
      <a:lvl2pPr marL="456596" indent="-456596" algn="l" defTabSz="2403136" rtl="0" eaLnBrk="1" latinLnBrk="0" hangingPunct="1">
        <a:spcBef>
          <a:spcPts val="788"/>
        </a:spcBef>
        <a:buClr>
          <a:schemeClr val="accent2"/>
        </a:buClr>
        <a:buFont typeface="Wingdings" pitchFamily="2" charset="2"/>
        <a:buChar char="§"/>
        <a:defRPr sz="4200" kern="1200">
          <a:solidFill>
            <a:schemeClr val="tx1"/>
          </a:solidFill>
          <a:latin typeface="+mn-lt"/>
          <a:ea typeface="+mn-ea"/>
          <a:cs typeface="+mn-cs"/>
        </a:defRPr>
      </a:lvl2pPr>
      <a:lvl3pPr marL="1057380" indent="-432564" algn="l" defTabSz="2403136" rtl="0" eaLnBrk="1" latinLnBrk="0" hangingPunct="1">
        <a:spcBef>
          <a:spcPts val="788"/>
        </a:spcBef>
        <a:buClr>
          <a:schemeClr val="accent2"/>
        </a:buClr>
        <a:buFont typeface="Wingdings" pitchFamily="2" charset="2"/>
        <a:buChar char="§"/>
        <a:defRPr sz="4200" kern="1200">
          <a:solidFill>
            <a:schemeClr val="tx1"/>
          </a:solidFill>
          <a:latin typeface="+mn-lt"/>
          <a:ea typeface="+mn-ea"/>
          <a:cs typeface="+mn-cs"/>
        </a:defRPr>
      </a:lvl3pPr>
      <a:lvl4pPr marL="1658164" indent="-432564" algn="l" defTabSz="2403136" rtl="0" eaLnBrk="1" latinLnBrk="0" hangingPunct="1">
        <a:spcBef>
          <a:spcPts val="788"/>
        </a:spcBef>
        <a:buClr>
          <a:schemeClr val="accent2"/>
        </a:buClr>
        <a:buFont typeface="Wingdings" pitchFamily="2" charset="2"/>
        <a:buChar char="§"/>
        <a:defRPr sz="4200" kern="1200">
          <a:solidFill>
            <a:schemeClr val="tx1"/>
          </a:solidFill>
          <a:latin typeface="+mn-lt"/>
          <a:ea typeface="+mn-ea"/>
          <a:cs typeface="+mn-cs"/>
        </a:defRPr>
      </a:lvl4pPr>
      <a:lvl5pPr marL="2258948" indent="-456596" algn="l" defTabSz="2403136" rtl="0" eaLnBrk="1" latinLnBrk="0" hangingPunct="1">
        <a:spcBef>
          <a:spcPts val="788"/>
        </a:spcBef>
        <a:buClr>
          <a:schemeClr val="accent2"/>
        </a:buClr>
        <a:buFont typeface="Wingdings" pitchFamily="2" charset="2"/>
        <a:buChar char="§"/>
        <a:defRPr sz="4200" kern="1200">
          <a:solidFill>
            <a:schemeClr val="tx1"/>
          </a:solidFill>
          <a:latin typeface="+mn-lt"/>
          <a:ea typeface="+mn-ea"/>
          <a:cs typeface="+mn-cs"/>
        </a:defRPr>
      </a:lvl5pPr>
      <a:lvl6pPr marL="2883764" indent="-456596" algn="l" defTabSz="2403136" rtl="0" eaLnBrk="1" latinLnBrk="0" hangingPunct="1">
        <a:spcBef>
          <a:spcPts val="788"/>
        </a:spcBef>
        <a:buClr>
          <a:schemeClr val="accent2"/>
        </a:buClr>
        <a:buFont typeface="Wingdings" pitchFamily="2" charset="2"/>
        <a:buChar char="§"/>
        <a:defRPr sz="3700" kern="1200">
          <a:solidFill>
            <a:schemeClr val="tx1"/>
          </a:solidFill>
          <a:latin typeface="+mn-lt"/>
          <a:ea typeface="+mn-ea"/>
          <a:cs typeface="+mn-cs"/>
        </a:defRPr>
      </a:lvl6pPr>
      <a:lvl7pPr marL="3556642" indent="-432564" algn="l" defTabSz="2403136" rtl="0" eaLnBrk="1" latinLnBrk="0" hangingPunct="1">
        <a:spcBef>
          <a:spcPts val="788"/>
        </a:spcBef>
        <a:buClr>
          <a:schemeClr val="accent2"/>
        </a:buClr>
        <a:buFont typeface="Wingdings" pitchFamily="2" charset="2"/>
        <a:buChar char="§"/>
        <a:defRPr sz="3700" kern="1200">
          <a:solidFill>
            <a:schemeClr val="tx1"/>
          </a:solidFill>
          <a:latin typeface="+mn-lt"/>
          <a:ea typeface="+mn-ea"/>
          <a:cs typeface="+mn-cs"/>
        </a:defRPr>
      </a:lvl7pPr>
      <a:lvl8pPr marL="4157426" indent="-432564" algn="l" defTabSz="2403136" rtl="0" eaLnBrk="1" latinLnBrk="0" hangingPunct="1">
        <a:spcBef>
          <a:spcPts val="788"/>
        </a:spcBef>
        <a:buClr>
          <a:schemeClr val="accent2"/>
        </a:buClr>
        <a:buFont typeface="Wingdings" pitchFamily="2" charset="2"/>
        <a:buChar char="§"/>
        <a:defRPr sz="3700" kern="1200">
          <a:solidFill>
            <a:schemeClr val="tx1"/>
          </a:solidFill>
          <a:latin typeface="+mn-lt"/>
          <a:ea typeface="+mn-ea"/>
          <a:cs typeface="+mn-cs"/>
        </a:defRPr>
      </a:lvl8pPr>
      <a:lvl9pPr marL="4710148" indent="-432564" algn="l" defTabSz="2403136" rtl="0" eaLnBrk="1" latinLnBrk="0" hangingPunct="1">
        <a:spcBef>
          <a:spcPts val="788"/>
        </a:spcBef>
        <a:buClr>
          <a:schemeClr val="accent2"/>
        </a:buClr>
        <a:buFont typeface="Wingdings" pitchFamily="2" charset="2"/>
        <a:buChar char="§"/>
        <a:defRPr sz="3700" kern="1200">
          <a:solidFill>
            <a:schemeClr val="tx1"/>
          </a:solidFill>
          <a:latin typeface="+mn-lt"/>
          <a:ea typeface="+mn-ea"/>
          <a:cs typeface="+mn-cs"/>
        </a:defRPr>
      </a:lvl9pPr>
    </p:bodyStyle>
    <p:otherStyle>
      <a:defPPr>
        <a:defRPr lang="en-US"/>
      </a:defPPr>
      <a:lvl1pPr marL="0" algn="l" defTabSz="2403136" rtl="0" eaLnBrk="1" latinLnBrk="0" hangingPunct="1">
        <a:defRPr sz="4700" kern="1200">
          <a:solidFill>
            <a:schemeClr val="tx1"/>
          </a:solidFill>
          <a:latin typeface="+mn-lt"/>
          <a:ea typeface="+mn-ea"/>
          <a:cs typeface="+mn-cs"/>
        </a:defRPr>
      </a:lvl1pPr>
      <a:lvl2pPr marL="1201568" algn="l" defTabSz="2403136" rtl="0" eaLnBrk="1" latinLnBrk="0" hangingPunct="1">
        <a:defRPr sz="4700" kern="1200">
          <a:solidFill>
            <a:schemeClr val="tx1"/>
          </a:solidFill>
          <a:latin typeface="+mn-lt"/>
          <a:ea typeface="+mn-ea"/>
          <a:cs typeface="+mn-cs"/>
        </a:defRPr>
      </a:lvl2pPr>
      <a:lvl3pPr marL="2403136" algn="l" defTabSz="2403136" rtl="0" eaLnBrk="1" latinLnBrk="0" hangingPunct="1">
        <a:defRPr sz="4700" kern="1200">
          <a:solidFill>
            <a:schemeClr val="tx1"/>
          </a:solidFill>
          <a:latin typeface="+mn-lt"/>
          <a:ea typeface="+mn-ea"/>
          <a:cs typeface="+mn-cs"/>
        </a:defRPr>
      </a:lvl3pPr>
      <a:lvl4pPr marL="3604705" algn="l" defTabSz="2403136" rtl="0" eaLnBrk="1" latinLnBrk="0" hangingPunct="1">
        <a:defRPr sz="4700" kern="1200">
          <a:solidFill>
            <a:schemeClr val="tx1"/>
          </a:solidFill>
          <a:latin typeface="+mn-lt"/>
          <a:ea typeface="+mn-ea"/>
          <a:cs typeface="+mn-cs"/>
        </a:defRPr>
      </a:lvl4pPr>
      <a:lvl5pPr marL="4806273" algn="l" defTabSz="2403136" rtl="0" eaLnBrk="1" latinLnBrk="0" hangingPunct="1">
        <a:defRPr sz="4700" kern="1200">
          <a:solidFill>
            <a:schemeClr val="tx1"/>
          </a:solidFill>
          <a:latin typeface="+mn-lt"/>
          <a:ea typeface="+mn-ea"/>
          <a:cs typeface="+mn-cs"/>
        </a:defRPr>
      </a:lvl5pPr>
      <a:lvl6pPr marL="6007842" algn="l" defTabSz="2403136" rtl="0" eaLnBrk="1" latinLnBrk="0" hangingPunct="1">
        <a:defRPr sz="4700" kern="1200">
          <a:solidFill>
            <a:schemeClr val="tx1"/>
          </a:solidFill>
          <a:latin typeface="+mn-lt"/>
          <a:ea typeface="+mn-ea"/>
          <a:cs typeface="+mn-cs"/>
        </a:defRPr>
      </a:lvl6pPr>
      <a:lvl7pPr marL="7209409" algn="l" defTabSz="2403136" rtl="0" eaLnBrk="1" latinLnBrk="0" hangingPunct="1">
        <a:defRPr sz="4700" kern="1200">
          <a:solidFill>
            <a:schemeClr val="tx1"/>
          </a:solidFill>
          <a:latin typeface="+mn-lt"/>
          <a:ea typeface="+mn-ea"/>
          <a:cs typeface="+mn-cs"/>
        </a:defRPr>
      </a:lvl7pPr>
      <a:lvl8pPr marL="8410977" algn="l" defTabSz="2403136" rtl="0" eaLnBrk="1" latinLnBrk="0" hangingPunct="1">
        <a:defRPr sz="4700" kern="1200">
          <a:solidFill>
            <a:schemeClr val="tx1"/>
          </a:solidFill>
          <a:latin typeface="+mn-lt"/>
          <a:ea typeface="+mn-ea"/>
          <a:cs typeface="+mn-cs"/>
        </a:defRPr>
      </a:lvl8pPr>
      <a:lvl9pPr marL="9612547" algn="l" defTabSz="2403136" rtl="0" eaLnBrk="1" latinLnBrk="0" hangingPunct="1">
        <a:defRPr sz="4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4105" y="300557"/>
            <a:ext cx="14173200" cy="21118224"/>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rtlCol="0" anchor="ctr"/>
          <a:lstStyle/>
          <a:p>
            <a:pPr algn="ctr"/>
            <a:endParaRPr lang="en-US"/>
          </a:p>
        </p:txBody>
      </p:sp>
      <p:sp>
        <p:nvSpPr>
          <p:cNvPr id="15" name="TextBox 14"/>
          <p:cNvSpPr txBox="1"/>
          <p:nvPr/>
        </p:nvSpPr>
        <p:spPr>
          <a:xfrm>
            <a:off x="1600200" y="10884238"/>
            <a:ext cx="14173200" cy="11264622"/>
          </a:xfrm>
          <a:prstGeom prst="rect">
            <a:avLst/>
          </a:prstGeom>
          <a:noFill/>
        </p:spPr>
        <p:txBody>
          <a:bodyPr wrap="square" lIns="457200" rIns="457200" rtlCol="0">
            <a:spAutoFit/>
          </a:bodyPr>
          <a:lstStyle>
            <a:defPPr>
              <a:defRPr lang="en-US"/>
            </a:defPPr>
            <a:lvl1pPr>
              <a:defRPr sz="2000"/>
            </a:lvl1pPr>
          </a:lstStyle>
          <a:p>
            <a:r>
              <a:rPr lang="en-US" sz="2200" dirty="0" smtClean="0"/>
              <a:t>only </a:t>
            </a:r>
            <a:r>
              <a:rPr lang="en-US" sz="2200" dirty="0"/>
              <a:t>due to the additional obscuration by their dust shells, but also because the shells are warmed by their central stars and emit bright infrared continuum radiation, diluting any infrared light from the stars themselves. The combination of these effects has made it very challenging, if not impossible, at any infrared wavelength to detect light from the interiors of the shells leaking through the dust “cocoons” and surviving the journey through the interstellar dust to our telescopes, or so it was thought. Thus, little has been learned about natures of these objects since they were discovered over a quarter century ago. The only clues were high-resolution infrared images which showed that the dust emission from two of the five resembled pinwheels. Previously this phenomenon had only been seen outside of the Galactic center, in a few objects identified as Wolf-</a:t>
            </a:r>
            <a:r>
              <a:rPr lang="en-US" sz="2200" dirty="0" err="1"/>
              <a:t>Rayet</a:t>
            </a:r>
            <a:r>
              <a:rPr lang="en-US" sz="2200" dirty="0"/>
              <a:t> colliding wind binaries, which are double star systems comprised of extremely luminous hot stars with massive winds.</a:t>
            </a:r>
          </a:p>
          <a:p>
            <a:endParaRPr lang="en-US" sz="2200" dirty="0"/>
          </a:p>
          <a:p>
            <a:r>
              <a:rPr lang="en-US" sz="2200" dirty="0"/>
              <a:t>Several years ago, while using NIFS at Gemini North for an unrelated research program, Tom </a:t>
            </a:r>
            <a:r>
              <a:rPr lang="en-US" sz="2200" dirty="0" err="1"/>
              <a:t>Geballe</a:t>
            </a:r>
            <a:r>
              <a:rPr lang="en-US" sz="2200" dirty="0"/>
              <a:t> serendipitously discovered a very faint and broad emission line due to hot helium gas near 1.7 microns in the infrared spectrum of one of the Quintuplet stars. Prompted by this, a team consisting of him, Paco Najarro (Centro de </a:t>
            </a:r>
            <a:r>
              <a:rPr lang="en-US" sz="2200" dirty="0" err="1"/>
              <a:t>Astrobiología</a:t>
            </a:r>
            <a:r>
              <a:rPr lang="en-US" sz="2200" dirty="0"/>
              <a:t>, Spain), Don Figer (Rochester Institute of Technology), and Diego de la Fuente (Universidad Nacional </a:t>
            </a:r>
            <a:r>
              <a:rPr lang="en-US" sz="2200" dirty="0" err="1"/>
              <a:t>Autónoma</a:t>
            </a:r>
            <a:r>
              <a:rPr lang="en-US" sz="2200" dirty="0"/>
              <a:t> de México) successfully proposed to use NIFS and GNIRS to obtain sensitive spectra of all five members of the infrared Quintuplet, not only near 1.7 microns, but also down to wavelengths as short as 1.0 micron. Near the short end of that wavelength range, one photon in several thousand survives the journey first through the dust cocoon and then from the Galactic center to Earth. That fraction is much larger than the one in a trillion at visible wavelengths, but is still tiny. However, the contaminating emission from the warm dust shells is greatly reduced, increasing the contrast between any spectral features emitted from inside the dust shells and the continuum emission from the shells themselves. Thus, the team reasoned that with a large telescope, a sensitive spectrograph, and less dilution from the warm dust, they would be able to detect the faint light coming from within the cocoons. </a:t>
            </a:r>
          </a:p>
          <a:p>
            <a:endParaRPr lang="en-US" sz="2200" dirty="0"/>
          </a:p>
          <a:p>
            <a:r>
              <a:rPr lang="en-US" sz="2200" dirty="0"/>
              <a:t>The spectra, recently published in The Astrophysical Journal, reveal the presence of emission lines from four of the five members of the Quintuplet, and have allowed us to definitively identify the four as containing late-type, carbon-rich Wolf-</a:t>
            </a:r>
            <a:r>
              <a:rPr lang="en-US" sz="2200" dirty="0" err="1"/>
              <a:t>Rayet</a:t>
            </a:r>
            <a:r>
              <a:rPr lang="en-US" sz="2200" dirty="0"/>
              <a:t> stars, as was suspected based on the earlier imaging. These massive stars are only a few million years old, but have completely lost their outer hydrogen-rich layers and probably do not have much longer to exist before exploding violently as supernovae. </a:t>
            </a:r>
          </a:p>
          <a:p>
            <a:endParaRPr lang="en-US" sz="2200" dirty="0"/>
          </a:p>
          <a:p>
            <a:endParaRPr lang="en-US" sz="2200"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93143" y="20802600"/>
            <a:ext cx="1332686" cy="1019689"/>
          </a:xfrm>
          <a:prstGeom prst="rect">
            <a:avLst/>
          </a:prstGeom>
          <a:ln>
            <a:noFill/>
          </a:ln>
        </p:spPr>
      </p:pic>
      <p:sp>
        <p:nvSpPr>
          <p:cNvPr id="14" name="TextBox 13"/>
          <p:cNvSpPr txBox="1"/>
          <p:nvPr/>
        </p:nvSpPr>
        <p:spPr>
          <a:xfrm>
            <a:off x="1600200" y="2501226"/>
            <a:ext cx="7910852" cy="8894743"/>
          </a:xfrm>
          <a:prstGeom prst="rect">
            <a:avLst/>
          </a:prstGeom>
          <a:noFill/>
        </p:spPr>
        <p:txBody>
          <a:bodyPr wrap="square" lIns="457200" rIns="457200" rtlCol="0">
            <a:spAutoFit/>
          </a:bodyPr>
          <a:lstStyle/>
          <a:p>
            <a:endParaRPr lang="en-US" sz="2200" dirty="0" smtClean="0"/>
          </a:p>
          <a:p>
            <a:r>
              <a:rPr lang="en-US" sz="2200" dirty="0" smtClean="0"/>
              <a:t>Most </a:t>
            </a:r>
            <a:r>
              <a:rPr lang="en-US" sz="2200" dirty="0"/>
              <a:t>objects in the center of the Milky Way are so highly obscured from our view by intervening dust that, at wavelengths visible to the naked eye, only about one photon out of every trillion emitted by them toward the Earth actually reaches our planet. This makes it impossible to observe the copious visible light emitted by the Galactic center’s stars, hot gas, the accretion disk encircling the supermassive black hole, and many other objects. The amount of obscuration decreases rapidly with increasing wavelength and thus most of our information about the Galactic center’s resident objects and gas comes from infrared and radio observations. </a:t>
            </a:r>
          </a:p>
          <a:p>
            <a:endParaRPr lang="en-US" sz="2200" dirty="0"/>
          </a:p>
          <a:p>
            <a:r>
              <a:rPr lang="en-US" sz="2200" dirty="0"/>
              <a:t>For some Galactic center stars, those that are embedded in dust shells of their own making, the obscuration is even more extreme. Among these are five infrared-luminous objects known as the Infrared Quintuplet, located at the center of a cluster of hundreds of hot and massive stars, which has been given the name Quintuplet Cluster. The Quintuplet Cluster is only 30 parsecs (100 light years) distant from the central massive black hole at the very center of our galaxy. </a:t>
            </a:r>
            <a:endParaRPr lang="en-US" sz="2200" dirty="0" smtClean="0"/>
          </a:p>
          <a:p>
            <a:endParaRPr lang="en-US" sz="2200" dirty="0"/>
          </a:p>
          <a:p>
            <a:r>
              <a:rPr lang="en-US" sz="2200" dirty="0"/>
              <a:t>The difficulty in observing these five stars is greater, </a:t>
            </a:r>
            <a:r>
              <a:rPr lang="en-US" sz="2200" dirty="0" smtClean="0"/>
              <a:t>not</a:t>
            </a:r>
            <a:endParaRPr lang="en-US" sz="2200" dirty="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760"/>
          <a:stretch/>
        </p:blipFill>
        <p:spPr>
          <a:xfrm>
            <a:off x="9088461" y="2405045"/>
            <a:ext cx="6380139" cy="7119955"/>
          </a:xfrm>
          <a:prstGeom prst="rect">
            <a:avLst/>
          </a:prstGeom>
          <a:ln>
            <a:noFill/>
          </a:ln>
        </p:spPr>
      </p:pic>
      <p:sp>
        <p:nvSpPr>
          <p:cNvPr id="4" name="TextBox 3"/>
          <p:cNvSpPr txBox="1"/>
          <p:nvPr/>
        </p:nvSpPr>
        <p:spPr>
          <a:xfrm>
            <a:off x="8518072" y="9372362"/>
            <a:ext cx="7560128" cy="1600438"/>
          </a:xfrm>
          <a:prstGeom prst="rect">
            <a:avLst/>
          </a:prstGeom>
          <a:noFill/>
        </p:spPr>
        <p:txBody>
          <a:bodyPr wrap="square" lIns="457200" rIns="457200" rtlCol="0">
            <a:spAutoFit/>
          </a:bodyPr>
          <a:lstStyle/>
          <a:p>
            <a:r>
              <a:rPr lang="en-US" sz="1400" dirty="0">
                <a:solidFill>
                  <a:schemeClr val="bg1">
                    <a:lumMod val="50000"/>
                  </a:schemeClr>
                </a:solidFill>
              </a:rPr>
              <a:t>J-band spectra of three of the five members of the Infrared Quintuplet showing emission lines of neutral helium and ionized carbon. The continuum radiation from the stars and their dust shells actually decrease rapidly from longer to shorter wavelengths and is barely detectable at the short wavelength edge of these spectra. In the figure the spectra have been “flattened” to more easily reveal the line emission. The increasing “noisiness” of the spectra toward their short wavelength edges demonstrates the increasing difficulty of detecting any light at all from these objects at those wavelengths.</a:t>
            </a:r>
          </a:p>
        </p:txBody>
      </p:sp>
      <p:grpSp>
        <p:nvGrpSpPr>
          <p:cNvPr id="11" name="Group 10"/>
          <p:cNvGrpSpPr/>
          <p:nvPr/>
        </p:nvGrpSpPr>
        <p:grpSpPr>
          <a:xfrm>
            <a:off x="1564105" y="304800"/>
            <a:ext cx="14173200" cy="2211088"/>
            <a:chOff x="1564106" y="304800"/>
            <a:chExt cx="14213305" cy="2211088"/>
          </a:xfrm>
        </p:grpSpPr>
        <p:sp>
          <p:nvSpPr>
            <p:cNvPr id="12" name="Rectangle 11"/>
            <p:cNvSpPr/>
            <p:nvPr/>
          </p:nvSpPr>
          <p:spPr>
            <a:xfrm>
              <a:off x="1564106" y="304800"/>
              <a:ext cx="14213305" cy="2211088"/>
            </a:xfrm>
            <a:prstGeom prst="rect">
              <a:avLst/>
            </a:prstGeom>
            <a:solidFill>
              <a:srgbClr val="F8C3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4"/>
                </a:solidFill>
              </a:endParaRPr>
            </a:p>
          </p:txBody>
        </p:sp>
        <p:grpSp>
          <p:nvGrpSpPr>
            <p:cNvPr id="10" name="Group 9"/>
            <p:cNvGrpSpPr/>
            <p:nvPr/>
          </p:nvGrpSpPr>
          <p:grpSpPr>
            <a:xfrm>
              <a:off x="4721728" y="381000"/>
              <a:ext cx="7930143" cy="2031048"/>
              <a:chOff x="5314713" y="3032452"/>
              <a:chExt cx="7930143" cy="2031048"/>
            </a:xfrm>
          </p:grpSpPr>
          <p:sp>
            <p:nvSpPr>
              <p:cNvPr id="13" name="Rectangle 12"/>
              <p:cNvSpPr/>
              <p:nvPr/>
            </p:nvSpPr>
            <p:spPr>
              <a:xfrm>
                <a:off x="5694078" y="3050497"/>
                <a:ext cx="7357046" cy="20019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4"/>
                  </a:solidFill>
                </a:endParaRPr>
              </a:p>
            </p:txBody>
          </p:sp>
          <p:pic>
            <p:nvPicPr>
              <p:cNvPr id="8" name="Picture 7"/>
              <p:cNvPicPr>
                <a:picLocks noChangeAspect="1"/>
              </p:cNvPicPr>
              <p:nvPr/>
            </p:nvPicPr>
            <p:blipFill rotWithShape="1">
              <a:blip r:embed="rId4">
                <a:extLst>
                  <a:ext uri="{28A0092B-C50C-407E-A947-70E740481C1C}">
                    <a14:useLocalDpi xmlns:a14="http://schemas.microsoft.com/office/drawing/2010/main" val="0"/>
                  </a:ext>
                </a:extLst>
              </a:blip>
              <a:srcRect b="2954"/>
              <a:stretch/>
            </p:blipFill>
            <p:spPr>
              <a:xfrm>
                <a:off x="5314713" y="3032452"/>
                <a:ext cx="7930143" cy="2031048"/>
              </a:xfrm>
              <a:prstGeom prst="rect">
                <a:avLst/>
              </a:prstGeom>
              <a:ln>
                <a:noFill/>
              </a:ln>
            </p:spPr>
          </p:pic>
        </p:grpSp>
      </p:grpSp>
    </p:spTree>
    <p:extLst>
      <p:ext uri="{BB962C8B-B14F-4D97-AF65-F5344CB8AC3E}">
        <p14:creationId xmlns:p14="http://schemas.microsoft.com/office/powerpoint/2010/main" val="4081235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ustom 3">
      <a:dk1>
        <a:sysClr val="windowText" lastClr="000000"/>
      </a:dk1>
      <a:lt1>
        <a:srgbClr val="C7C3BD"/>
      </a:lt1>
      <a:dk2>
        <a:srgbClr val="283138"/>
      </a:dk2>
      <a:lt2>
        <a:srgbClr val="513127"/>
      </a:lt2>
      <a:accent1>
        <a:srgbClr val="838D9B"/>
      </a:accent1>
      <a:accent2>
        <a:srgbClr val="513127"/>
      </a:accent2>
      <a:accent3>
        <a:srgbClr val="F96302"/>
      </a:accent3>
      <a:accent4>
        <a:srgbClr val="94147C"/>
      </a:accent4>
      <a:accent5>
        <a:srgbClr val="5D5AD2"/>
      </a:accent5>
      <a:accent6>
        <a:srgbClr val="6F6C7D"/>
      </a:accent6>
      <a:hlink>
        <a:srgbClr val="6187E3"/>
      </a:hlink>
      <a:folHlink>
        <a:srgbClr val="7B8EB8"/>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838</TotalTime>
  <Words>817</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Franklin Gothic Book</vt:lpstr>
      <vt:lpstr>Franklin Gothic Medium</vt:lpstr>
      <vt:lpstr>Tunga</vt:lpstr>
      <vt:lpstr>Wingdings</vt:lpstr>
      <vt:lpstr>Angles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Anastasian Rzhevskaya</dc:creator>
  <cp:lastModifiedBy>Erin Reilly</cp:lastModifiedBy>
  <cp:revision>95</cp:revision>
  <cp:lastPrinted>2018-02-14T17:38:08Z</cp:lastPrinted>
  <dcterms:created xsi:type="dcterms:W3CDTF">2013-07-18T19:09:41Z</dcterms:created>
  <dcterms:modified xsi:type="dcterms:W3CDTF">2018-03-20T12:53:17Z</dcterms:modified>
</cp:coreProperties>
</file>