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7373600" cy="24688800"/>
  <p:notesSz cx="7010400" cy="9296400"/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6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76" autoAdjust="0"/>
    <p:restoredTop sz="95645" autoAdjust="0"/>
  </p:normalViewPr>
  <p:slideViewPr>
    <p:cSldViewPr>
      <p:cViewPr>
        <p:scale>
          <a:sx n="60" d="100"/>
          <a:sy n="60" d="100"/>
        </p:scale>
        <p:origin x="1494" y="-1542"/>
      </p:cViewPr>
      <p:guideLst>
        <p:guide orient="horz" pos="7776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4040188"/>
            <a:ext cx="13030200" cy="85963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12966700"/>
            <a:ext cx="13030200" cy="59610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FB394-F994-4AC1-997B-CC15DD214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B82D5-D652-4F46-89EC-2486F0C0E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06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6813" y="989013"/>
            <a:ext cx="3908425" cy="21064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363" y="989013"/>
            <a:ext cx="11576050" cy="21064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4CCF8-7F42-4B6E-B65B-E11115022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BDE5A-BC61-4EAA-A97D-03AE50C60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863" y="6154738"/>
            <a:ext cx="14984412" cy="102695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5863" y="16522700"/>
            <a:ext cx="14984412" cy="54006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1CC0-42D5-4C71-BD49-11A3087F5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35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363" y="5761038"/>
            <a:ext cx="7742237" cy="16292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3000" y="5761038"/>
            <a:ext cx="7742238" cy="16292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19026-1454-4ED6-B252-0F19CEC3F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1314450"/>
            <a:ext cx="14984413" cy="4772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975" y="6051550"/>
            <a:ext cx="7350125" cy="2967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975" y="9018588"/>
            <a:ext cx="7350125" cy="1326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94750" y="6051550"/>
            <a:ext cx="7386638" cy="2967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94750" y="9018588"/>
            <a:ext cx="7386638" cy="13263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E93C9-B2B6-48EE-BC26-7DE52492D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3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93DAE-CD48-49EF-BDA0-1B80DBFE1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6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62D6A-035C-49F8-9C68-28C059E70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4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1646238"/>
            <a:ext cx="5603875" cy="5761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638" y="3554413"/>
            <a:ext cx="8794750" cy="1754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975" y="7407275"/>
            <a:ext cx="5603875" cy="13720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D639-EFFD-4D87-A26A-2E45BD92E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1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75" y="1646238"/>
            <a:ext cx="5603875" cy="5761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86638" y="3554413"/>
            <a:ext cx="8794750" cy="17545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975" y="7407275"/>
            <a:ext cx="5603875" cy="13720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1739F-F7A8-434F-B455-7F50B04A7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43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989013"/>
            <a:ext cx="156368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0350" tIns="120175" rIns="240350" bIns="1201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8363" y="5761038"/>
            <a:ext cx="15636875" cy="162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0350" tIns="120175" rIns="240350" bIns="120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8363" y="22482175"/>
            <a:ext cx="4054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0350" tIns="120175" rIns="240350" bIns="120175" numCol="1" anchor="t" anchorCtr="0" compatLnSpc="1">
            <a:prstTxWarp prst="textNoShape">
              <a:avLst/>
            </a:prstTxWarp>
          </a:bodyPr>
          <a:lstStyle>
            <a:lvl1pPr defTabSz="2403475">
              <a:defRPr sz="37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5663" y="22482175"/>
            <a:ext cx="55022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0350" tIns="120175" rIns="240350" bIns="120175" numCol="1" anchor="t" anchorCtr="0" compatLnSpc="1">
            <a:prstTxWarp prst="textNoShape">
              <a:avLst/>
            </a:prstTxWarp>
          </a:bodyPr>
          <a:lstStyle>
            <a:lvl1pPr algn="ctr" defTabSz="2403475">
              <a:defRPr sz="37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450763" y="22482175"/>
            <a:ext cx="4054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0350" tIns="120175" rIns="240350" bIns="120175" numCol="1" anchor="t" anchorCtr="0" compatLnSpc="1">
            <a:prstTxWarp prst="textNoShape">
              <a:avLst/>
            </a:prstTxWarp>
          </a:bodyPr>
          <a:lstStyle>
            <a:lvl1pPr algn="r" defTabSz="2403475">
              <a:defRPr sz="3700"/>
            </a:lvl1pPr>
          </a:lstStyle>
          <a:p>
            <a:fld id="{151FD1E7-E68C-45C0-875E-8A43D02A13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03475" rtl="0" fontAlgn="base">
        <a:spcBef>
          <a:spcPct val="0"/>
        </a:spcBef>
        <a:spcAft>
          <a:spcPct val="0"/>
        </a:spcAft>
        <a:defRPr sz="11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2pPr>
      <a:lvl3pPr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3pPr>
      <a:lvl4pPr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4pPr>
      <a:lvl5pPr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5pPr>
      <a:lvl6pPr marL="457200"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6pPr>
      <a:lvl7pPr marL="914400"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2403475" rtl="0" fontAlgn="base">
        <a:spcBef>
          <a:spcPct val="0"/>
        </a:spcBef>
        <a:spcAft>
          <a:spcPct val="0"/>
        </a:spcAft>
        <a:defRPr sz="11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901700" indent="-901700" algn="l" defTabSz="2403475" rtl="0" fontAlgn="base">
        <a:spcBef>
          <a:spcPct val="20000"/>
        </a:spcBef>
        <a:spcAft>
          <a:spcPct val="0"/>
        </a:spcAft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1952625" indent="-750888" algn="l" defTabSz="2403475" rtl="0" fontAlgn="base">
        <a:spcBef>
          <a:spcPct val="20000"/>
        </a:spcBef>
        <a:spcAft>
          <a:spcPct val="0"/>
        </a:spcAft>
        <a:buChar char="–"/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005138" indent="-601663" algn="l" defTabSz="2403475" rtl="0" fontAlgn="base">
        <a:spcBef>
          <a:spcPct val="20000"/>
        </a:spcBef>
        <a:spcAft>
          <a:spcPct val="0"/>
        </a:spcAft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206875" indent="-601663" algn="l" defTabSz="2403475" rtl="0" fontAlgn="base">
        <a:spcBef>
          <a:spcPct val="20000"/>
        </a:spcBef>
        <a:spcAft>
          <a:spcPct val="0"/>
        </a:spcAft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8613" indent="-601663" algn="l" defTabSz="2403475" rtl="0" fontAlgn="base">
        <a:spcBef>
          <a:spcPct val="20000"/>
        </a:spcBef>
        <a:spcAft>
          <a:spcPct val="0"/>
        </a:spcAft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11660" y="1219200"/>
            <a:ext cx="14950281" cy="22250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86" name="Picture 38" descr="https://upload.wikimedia.org/wikipedia/commons/thumb/d/db/Forbes_logo.svg/2000px-Forbe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3873136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2384425"/>
            <a:ext cx="14830425" cy="215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581400" y="2482927"/>
            <a:ext cx="12520612" cy="4888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403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012" y="1325562"/>
            <a:ext cx="60960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159" y="16973550"/>
            <a:ext cx="7309283" cy="611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048" y="11510962"/>
            <a:ext cx="6400800" cy="5100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3112" y="4646980"/>
            <a:ext cx="6400800" cy="183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3112" y="6529631"/>
            <a:ext cx="6400800" cy="54180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91990" y="4646980"/>
            <a:ext cx="6400800" cy="6721073"/>
            <a:chOff x="1891990" y="4646980"/>
            <a:chExt cx="6400800" cy="6721073"/>
          </a:xfrm>
        </p:grpSpPr>
        <p:grpSp>
          <p:nvGrpSpPr>
            <p:cNvPr id="11" name="Group 10"/>
            <p:cNvGrpSpPr/>
            <p:nvPr/>
          </p:nvGrpSpPr>
          <p:grpSpPr>
            <a:xfrm>
              <a:off x="1891990" y="4646980"/>
              <a:ext cx="6400800" cy="6721073"/>
              <a:chOff x="1891990" y="4646980"/>
              <a:chExt cx="6400800" cy="672107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1990" y="4646980"/>
                <a:ext cx="6400800" cy="670711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943600" y="11034011"/>
                <a:ext cx="304800" cy="3340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343400" y="6195589"/>
              <a:ext cx="304800" cy="334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9&quot;&gt;&lt;property id=&quot;20148&quot; value=&quot;5&quot;/&gt;&lt;property id=&quot;20300&quot; value=&quot;Slide 26&quot;/&gt;&lt;property id=&quot;20307&quot; value=&quot;283&quot;/&gt;&lt;/object&gt;&lt;object type=&quot;3&quot; unique_id=&quot;10030&quot;&gt;&lt;property id=&quot;20148&quot; value=&quot;5&quot;/&gt;&lt;property id=&quot;20300&quot; value=&quot;Slide 27&quot;/&gt;&lt;property id=&quot;20307&quot; value=&quot;284&quot;/&gt;&lt;/object&gt;&lt;object type=&quot;3&quot; unique_id=&quot;10031&quot;&gt;&lt;property id=&quot;20148&quot; value=&quot;5&quot;/&gt;&lt;property id=&quot;20300&quot; value=&quot;Slide 28&quot;/&gt;&lt;property id=&quot;20307&quot; value=&quot;285&quot;/&gt;&lt;/object&gt;&lt;object type=&quot;3&quot; unique_id=&quot;10032&quot;&gt;&lt;property id=&quot;20148&quot; value=&quot;5&quot;/&gt;&lt;property id=&quot;20300&quot; value=&quot;Slide 29&quot;/&gt;&lt;property id=&quot;20307&quot; value=&quot;286&quot;/&gt;&lt;/object&gt;&lt;object type=&quot;3&quot; unique_id=&quot;10255&quot;&gt;&lt;property id=&quot;20148&quot; value=&quot;5&quot;/&gt;&lt;property id=&quot;20300&quot; value=&quot;Slide 18&quot;/&gt;&lt;property id=&quot;20307&quot; value=&quot;290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403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4034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Company>RIT - Center for Imaging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zsmpci</dc:creator>
  <cp:lastModifiedBy>Dwayne Thomson</cp:lastModifiedBy>
  <cp:revision>45</cp:revision>
  <dcterms:created xsi:type="dcterms:W3CDTF">2008-05-21T21:45:44Z</dcterms:created>
  <dcterms:modified xsi:type="dcterms:W3CDTF">2017-04-28T16:32:49Z</dcterms:modified>
</cp:coreProperties>
</file>