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7145000" cy="22174200"/>
  <p:notesSz cx="7010400" cy="9296400"/>
  <p:custDataLst>
    <p:tags r:id="rId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39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27345" algn="l" rtl="0" fontAlgn="base">
      <a:spcBef>
        <a:spcPct val="0"/>
      </a:spcBef>
      <a:spcAft>
        <a:spcPct val="0"/>
      </a:spcAft>
      <a:defRPr sz="439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54690" algn="l" rtl="0" fontAlgn="base">
      <a:spcBef>
        <a:spcPct val="0"/>
      </a:spcBef>
      <a:spcAft>
        <a:spcPct val="0"/>
      </a:spcAft>
      <a:defRPr sz="439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282035" algn="l" rtl="0" fontAlgn="base">
      <a:spcBef>
        <a:spcPct val="0"/>
      </a:spcBef>
      <a:spcAft>
        <a:spcPct val="0"/>
      </a:spcAft>
      <a:defRPr sz="439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09379" algn="l" rtl="0" fontAlgn="base">
      <a:spcBef>
        <a:spcPct val="0"/>
      </a:spcBef>
      <a:spcAft>
        <a:spcPct val="0"/>
      </a:spcAft>
      <a:defRPr sz="439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136724" algn="l" defTabSz="854690" rtl="0" eaLnBrk="1" latinLnBrk="0" hangingPunct="1">
      <a:defRPr sz="439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564069" algn="l" defTabSz="854690" rtl="0" eaLnBrk="1" latinLnBrk="0" hangingPunct="1">
      <a:defRPr sz="439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991414" algn="l" defTabSz="854690" rtl="0" eaLnBrk="1" latinLnBrk="0" hangingPunct="1">
      <a:defRPr sz="439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418759" algn="l" defTabSz="854690" rtl="0" eaLnBrk="1" latinLnBrk="0" hangingPunct="1">
      <a:defRPr sz="439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984" userDrawn="1">
          <p15:clr>
            <a:srgbClr val="A4A3A4"/>
          </p15:clr>
        </p15:guide>
        <p15:guide id="2" pos="5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776" autoAdjust="0"/>
    <p:restoredTop sz="95645" autoAdjust="0"/>
  </p:normalViewPr>
  <p:slideViewPr>
    <p:cSldViewPr>
      <p:cViewPr>
        <p:scale>
          <a:sx n="60" d="100"/>
          <a:sy n="60" d="100"/>
        </p:scale>
        <p:origin x="-2244" y="936"/>
      </p:cViewPr>
      <p:guideLst>
        <p:guide orient="horz" pos="6984"/>
        <p:guide pos="54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3628974"/>
            <a:ext cx="14573250" cy="7719907"/>
          </a:xfrm>
        </p:spPr>
        <p:txBody>
          <a:bodyPr anchor="b"/>
          <a:lstStyle>
            <a:lvl1pPr algn="ctr">
              <a:defRPr sz="11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25" y="11646590"/>
            <a:ext cx="12858750" cy="5353630"/>
          </a:xfrm>
        </p:spPr>
        <p:txBody>
          <a:bodyPr/>
          <a:lstStyle>
            <a:lvl1pPr marL="0" indent="0" algn="ctr">
              <a:buNone/>
              <a:defRPr sz="4500"/>
            </a:lvl1pPr>
            <a:lvl2pPr marL="857250" indent="0" algn="ctr">
              <a:buNone/>
              <a:defRPr sz="3750"/>
            </a:lvl2pPr>
            <a:lvl3pPr marL="1714500" indent="0" algn="ctr">
              <a:buNone/>
              <a:defRPr sz="3375"/>
            </a:lvl3pPr>
            <a:lvl4pPr marL="2571750" indent="0" algn="ctr">
              <a:buNone/>
              <a:defRPr sz="3000"/>
            </a:lvl4pPr>
            <a:lvl5pPr marL="3429000" indent="0" algn="ctr">
              <a:buNone/>
              <a:defRPr sz="3000"/>
            </a:lvl5pPr>
            <a:lvl6pPr marL="4286250" indent="0" algn="ctr">
              <a:buNone/>
              <a:defRPr sz="3000"/>
            </a:lvl6pPr>
            <a:lvl7pPr marL="5143500" indent="0" algn="ctr">
              <a:buNone/>
              <a:defRPr sz="3000"/>
            </a:lvl7pPr>
            <a:lvl8pPr marL="6000750" indent="0" algn="ctr">
              <a:buNone/>
              <a:defRPr sz="3000"/>
            </a:lvl8pPr>
            <a:lvl9pPr marL="68580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B394-F994-4AC1-997B-CC15DD2145F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47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82D5-D652-4F46-89EC-2486F0C0EDC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25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69391" y="1180571"/>
            <a:ext cx="3696891" cy="187916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8720" y="1180571"/>
            <a:ext cx="10876359" cy="187916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CCF8-7F42-4B6E-B65B-E111150220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1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DE5A-BC61-4EAA-A97D-03AE50C603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06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790" y="5528158"/>
            <a:ext cx="14787563" cy="9223850"/>
          </a:xfrm>
        </p:spPr>
        <p:txBody>
          <a:bodyPr anchor="b"/>
          <a:lstStyle>
            <a:lvl1pPr>
              <a:defRPr sz="11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790" y="14839268"/>
            <a:ext cx="14787563" cy="4850605"/>
          </a:xfrm>
        </p:spPr>
        <p:txBody>
          <a:bodyPr/>
          <a:lstStyle>
            <a:lvl1pPr marL="0" indent="0">
              <a:buNone/>
              <a:defRPr sz="4500">
                <a:solidFill>
                  <a:schemeClr val="tx1"/>
                </a:solidFill>
              </a:defRPr>
            </a:lvl1pPr>
            <a:lvl2pPr marL="857250" indent="0">
              <a:buNone/>
              <a:defRPr sz="3750">
                <a:solidFill>
                  <a:schemeClr val="tx1">
                    <a:tint val="75000"/>
                  </a:schemeClr>
                </a:solidFill>
              </a:defRPr>
            </a:lvl2pPr>
            <a:lvl3pPr marL="1714500" indent="0">
              <a:buNone/>
              <a:defRPr sz="3375">
                <a:solidFill>
                  <a:schemeClr val="tx1">
                    <a:tint val="75000"/>
                  </a:schemeClr>
                </a:solidFill>
              </a:defRPr>
            </a:lvl3pPr>
            <a:lvl4pPr marL="257175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4290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28625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1435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600075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68580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1CC0-42D5-4C71-BD49-11A3087F5A6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31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8719" y="5902854"/>
            <a:ext cx="7286625" cy="140693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9656" y="5902854"/>
            <a:ext cx="7286625" cy="140693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9026-1454-4ED6-B252-0F19CEC3F8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05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952" y="1180576"/>
            <a:ext cx="14787563" cy="4285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0954" y="5435760"/>
            <a:ext cx="7253138" cy="2663982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7250" indent="0">
              <a:buNone/>
              <a:defRPr sz="3750" b="1"/>
            </a:lvl2pPr>
            <a:lvl3pPr marL="1714500" indent="0">
              <a:buNone/>
              <a:defRPr sz="3375" b="1"/>
            </a:lvl3pPr>
            <a:lvl4pPr marL="2571750" indent="0">
              <a:buNone/>
              <a:defRPr sz="3000" b="1"/>
            </a:lvl4pPr>
            <a:lvl5pPr marL="3429000" indent="0">
              <a:buNone/>
              <a:defRPr sz="3000" b="1"/>
            </a:lvl5pPr>
            <a:lvl6pPr marL="4286250" indent="0">
              <a:buNone/>
              <a:defRPr sz="3000" b="1"/>
            </a:lvl6pPr>
            <a:lvl7pPr marL="5143500" indent="0">
              <a:buNone/>
              <a:defRPr sz="3000" b="1"/>
            </a:lvl7pPr>
            <a:lvl8pPr marL="6000750" indent="0">
              <a:buNone/>
              <a:defRPr sz="3000" b="1"/>
            </a:lvl8pPr>
            <a:lvl9pPr marL="6858000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0954" y="8099743"/>
            <a:ext cx="7253138" cy="119135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79657" y="5435760"/>
            <a:ext cx="7288858" cy="2663982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7250" indent="0">
              <a:buNone/>
              <a:defRPr sz="3750" b="1"/>
            </a:lvl2pPr>
            <a:lvl3pPr marL="1714500" indent="0">
              <a:buNone/>
              <a:defRPr sz="3375" b="1"/>
            </a:lvl3pPr>
            <a:lvl4pPr marL="2571750" indent="0">
              <a:buNone/>
              <a:defRPr sz="3000" b="1"/>
            </a:lvl4pPr>
            <a:lvl5pPr marL="3429000" indent="0">
              <a:buNone/>
              <a:defRPr sz="3000" b="1"/>
            </a:lvl5pPr>
            <a:lvl6pPr marL="4286250" indent="0">
              <a:buNone/>
              <a:defRPr sz="3000" b="1"/>
            </a:lvl6pPr>
            <a:lvl7pPr marL="5143500" indent="0">
              <a:buNone/>
              <a:defRPr sz="3000" b="1"/>
            </a:lvl7pPr>
            <a:lvl8pPr marL="6000750" indent="0">
              <a:buNone/>
              <a:defRPr sz="3000" b="1"/>
            </a:lvl8pPr>
            <a:lvl9pPr marL="6858000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79657" y="8099743"/>
            <a:ext cx="7288858" cy="119135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93C9-B2B6-48EE-BC26-7DE52492DB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59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3DAE-CD48-49EF-BDA0-1B80DBFE12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62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2D6A-035C-49F8-9C68-28C059E705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18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952" y="1478280"/>
            <a:ext cx="5529709" cy="517398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858" y="3192679"/>
            <a:ext cx="8679656" cy="15758054"/>
          </a:xfrm>
        </p:spPr>
        <p:txBody>
          <a:bodyPr/>
          <a:lstStyle>
            <a:lvl1pPr>
              <a:defRPr sz="6000"/>
            </a:lvl1pPr>
            <a:lvl2pPr>
              <a:defRPr sz="5250"/>
            </a:lvl2pPr>
            <a:lvl3pPr>
              <a:defRPr sz="4500"/>
            </a:lvl3pPr>
            <a:lvl4pPr>
              <a:defRPr sz="3750"/>
            </a:lvl4pPr>
            <a:lvl5pPr>
              <a:defRPr sz="3750"/>
            </a:lvl5pPr>
            <a:lvl6pPr>
              <a:defRPr sz="3750"/>
            </a:lvl6pPr>
            <a:lvl7pPr>
              <a:defRPr sz="3750"/>
            </a:lvl7pPr>
            <a:lvl8pPr>
              <a:defRPr sz="3750"/>
            </a:lvl8pPr>
            <a:lvl9pPr>
              <a:defRPr sz="3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0952" y="6652260"/>
            <a:ext cx="5529709" cy="12324135"/>
          </a:xfrm>
        </p:spPr>
        <p:txBody>
          <a:bodyPr/>
          <a:lstStyle>
            <a:lvl1pPr marL="0" indent="0">
              <a:buNone/>
              <a:defRPr sz="3000"/>
            </a:lvl1pPr>
            <a:lvl2pPr marL="857250" indent="0">
              <a:buNone/>
              <a:defRPr sz="2625"/>
            </a:lvl2pPr>
            <a:lvl3pPr marL="1714500" indent="0">
              <a:buNone/>
              <a:defRPr sz="2250"/>
            </a:lvl3pPr>
            <a:lvl4pPr marL="2571750" indent="0">
              <a:buNone/>
              <a:defRPr sz="1875"/>
            </a:lvl4pPr>
            <a:lvl5pPr marL="3429000" indent="0">
              <a:buNone/>
              <a:defRPr sz="1875"/>
            </a:lvl5pPr>
            <a:lvl6pPr marL="4286250" indent="0">
              <a:buNone/>
              <a:defRPr sz="1875"/>
            </a:lvl6pPr>
            <a:lvl7pPr marL="5143500" indent="0">
              <a:buNone/>
              <a:defRPr sz="1875"/>
            </a:lvl7pPr>
            <a:lvl8pPr marL="6000750" indent="0">
              <a:buNone/>
              <a:defRPr sz="1875"/>
            </a:lvl8pPr>
            <a:lvl9pPr marL="6858000" indent="0">
              <a:buNone/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D639-EFFD-4D87-A26A-2E45BD92E8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31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952" y="1478280"/>
            <a:ext cx="5529709" cy="517398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88858" y="3192679"/>
            <a:ext cx="8679656" cy="15758054"/>
          </a:xfrm>
        </p:spPr>
        <p:txBody>
          <a:bodyPr anchor="t"/>
          <a:lstStyle>
            <a:lvl1pPr marL="0" indent="0">
              <a:buNone/>
              <a:defRPr sz="6000"/>
            </a:lvl1pPr>
            <a:lvl2pPr marL="857250" indent="0">
              <a:buNone/>
              <a:defRPr sz="5250"/>
            </a:lvl2pPr>
            <a:lvl3pPr marL="1714500" indent="0">
              <a:buNone/>
              <a:defRPr sz="4500"/>
            </a:lvl3pPr>
            <a:lvl4pPr marL="2571750" indent="0">
              <a:buNone/>
              <a:defRPr sz="3750"/>
            </a:lvl4pPr>
            <a:lvl5pPr marL="3429000" indent="0">
              <a:buNone/>
              <a:defRPr sz="3750"/>
            </a:lvl5pPr>
            <a:lvl6pPr marL="4286250" indent="0">
              <a:buNone/>
              <a:defRPr sz="3750"/>
            </a:lvl6pPr>
            <a:lvl7pPr marL="5143500" indent="0">
              <a:buNone/>
              <a:defRPr sz="3750"/>
            </a:lvl7pPr>
            <a:lvl8pPr marL="6000750" indent="0">
              <a:buNone/>
              <a:defRPr sz="3750"/>
            </a:lvl8pPr>
            <a:lvl9pPr marL="6858000" indent="0">
              <a:buNone/>
              <a:defRPr sz="37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0952" y="6652260"/>
            <a:ext cx="5529709" cy="12324135"/>
          </a:xfrm>
        </p:spPr>
        <p:txBody>
          <a:bodyPr/>
          <a:lstStyle>
            <a:lvl1pPr marL="0" indent="0">
              <a:buNone/>
              <a:defRPr sz="3000"/>
            </a:lvl1pPr>
            <a:lvl2pPr marL="857250" indent="0">
              <a:buNone/>
              <a:defRPr sz="2625"/>
            </a:lvl2pPr>
            <a:lvl3pPr marL="1714500" indent="0">
              <a:buNone/>
              <a:defRPr sz="2250"/>
            </a:lvl3pPr>
            <a:lvl4pPr marL="2571750" indent="0">
              <a:buNone/>
              <a:defRPr sz="1875"/>
            </a:lvl4pPr>
            <a:lvl5pPr marL="3429000" indent="0">
              <a:buNone/>
              <a:defRPr sz="1875"/>
            </a:lvl5pPr>
            <a:lvl6pPr marL="4286250" indent="0">
              <a:buNone/>
              <a:defRPr sz="1875"/>
            </a:lvl6pPr>
            <a:lvl7pPr marL="5143500" indent="0">
              <a:buNone/>
              <a:defRPr sz="1875"/>
            </a:lvl7pPr>
            <a:lvl8pPr marL="6000750" indent="0">
              <a:buNone/>
              <a:defRPr sz="1875"/>
            </a:lvl8pPr>
            <a:lvl9pPr marL="6858000" indent="0">
              <a:buNone/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739F-F7A8-434F-B455-7F50B04A71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50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8719" y="1180576"/>
            <a:ext cx="14787563" cy="428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719" y="5902854"/>
            <a:ext cx="14787563" cy="14069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8719" y="20552203"/>
            <a:ext cx="3857625" cy="1180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79281" y="20552203"/>
            <a:ext cx="5786438" cy="1180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8656" y="20552203"/>
            <a:ext cx="3857625" cy="1180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FD1E7-E68C-45C0-875E-8A43D02A13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18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714500" rtl="0" eaLnBrk="1" latinLnBrk="0" hangingPunct="1">
        <a:lnSpc>
          <a:spcPct val="90000"/>
        </a:lnSpc>
        <a:spcBef>
          <a:spcPct val="0"/>
        </a:spcBef>
        <a:buNone/>
        <a:defRPr sz="8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625" indent="-428625" algn="l" defTabSz="1714500" rtl="0" eaLnBrk="1" latinLnBrk="0" hangingPunct="1">
        <a:lnSpc>
          <a:spcPct val="90000"/>
        </a:lnSpc>
        <a:spcBef>
          <a:spcPts val="1875"/>
        </a:spcBef>
        <a:buFont typeface="Arial" panose="020B0604020202020204" pitchFamily="34" charset="0"/>
        <a:buChar char="•"/>
        <a:defRPr sz="5250" kern="1200">
          <a:solidFill>
            <a:schemeClr val="tx1"/>
          </a:solidFill>
          <a:latin typeface="+mn-lt"/>
          <a:ea typeface="+mn-ea"/>
          <a:cs typeface="+mn-cs"/>
        </a:defRPr>
      </a:lvl1pPr>
      <a:lvl2pPr marL="12858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1431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30003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38576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47148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6pPr>
      <a:lvl7pPr marL="55721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7pPr>
      <a:lvl8pPr marL="64293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8pPr>
      <a:lvl9pPr marL="72866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25717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34290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42862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6pPr>
      <a:lvl7pPr marL="51435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7pPr>
      <a:lvl8pPr marL="60007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8pPr>
      <a:lvl9pPr marL="68580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858717" y="1095022"/>
            <a:ext cx="13427567" cy="199841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945"/>
          </a:p>
        </p:txBody>
      </p:sp>
      <p:pic>
        <p:nvPicPr>
          <p:cNvPr id="2086" name="Picture 38" descr="https://upload.wikimedia.org/wikipedia/commons/thumb/d/db/Forbes_logo.svg/2000px-Forbes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367" y="1231900"/>
            <a:ext cx="3478650" cy="90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541" y="2141567"/>
            <a:ext cx="13319919" cy="1933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987095" y="2230037"/>
            <a:ext cx="11245364" cy="439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7" tIns="41063" rIns="82127" bIns="41063" numCol="1" rtlCol="0" anchor="t" anchorCtr="0" compatLnSpc="1">
            <a:prstTxWarp prst="textNoShape">
              <a:avLst/>
            </a:prstTxWarp>
          </a:bodyPr>
          <a:lstStyle/>
          <a:p>
            <a:pPr defTabSz="2158561"/>
            <a:endParaRPr lang="en-US" sz="422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7348" y="1190551"/>
            <a:ext cx="5475111" cy="992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445" y="14211300"/>
            <a:ext cx="7800110" cy="652568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297859" y="4173677"/>
            <a:ext cx="5965868" cy="6618871"/>
            <a:chOff x="1891989" y="4646979"/>
            <a:chExt cx="6400799" cy="71417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1989" y="4646979"/>
              <a:ext cx="6400799" cy="670711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43600" y="11034011"/>
              <a:ext cx="304800" cy="7546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3945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5274" y="5608915"/>
            <a:ext cx="194341" cy="3497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945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45" y="10442836"/>
            <a:ext cx="6143555" cy="3131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9613" y="5905500"/>
            <a:ext cx="5916051" cy="169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2212" y="7630716"/>
            <a:ext cx="6150884" cy="52064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55" y="4041034"/>
            <a:ext cx="6172200" cy="1706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69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2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9&quot;&gt;&lt;property id=&quot;20148&quot; value=&quot;5&quot;/&gt;&lt;property id=&quot;20300&quot; value=&quot;Slide 26&quot;/&gt;&lt;property id=&quot;20307&quot; value=&quot;283&quot;/&gt;&lt;/object&gt;&lt;object type=&quot;3&quot; unique_id=&quot;10030&quot;&gt;&lt;property id=&quot;20148&quot; value=&quot;5&quot;/&gt;&lt;property id=&quot;20300&quot; value=&quot;Slide 27&quot;/&gt;&lt;property id=&quot;20307&quot; value=&quot;284&quot;/&gt;&lt;/object&gt;&lt;object type=&quot;3&quot; unique_id=&quot;10031&quot;&gt;&lt;property id=&quot;20148&quot; value=&quot;5&quot;/&gt;&lt;property id=&quot;20300&quot; value=&quot;Slide 28&quot;/&gt;&lt;property id=&quot;20307&quot; value=&quot;285&quot;/&gt;&lt;/object&gt;&lt;object type=&quot;3&quot; unique_id=&quot;10032&quot;&gt;&lt;property id=&quot;20148&quot; value=&quot;5&quot;/&gt;&lt;property id=&quot;20300&quot; value=&quot;Slide 29&quot;/&gt;&lt;property id=&quot;20307&quot; value=&quot;286&quot;/&gt;&lt;/object&gt;&lt;object type=&quot;3&quot; unique_id=&quot;10255&quot;&gt;&lt;property id=&quot;20148&quot; value=&quot;5&quot;/&gt;&lt;property id=&quot;20300&quot; value=&quot;Slide 18&quot;/&gt;&lt;property id=&quot;20307&quot; value=&quot;290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RIT - Center for Imaging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zsmpci</dc:creator>
  <cp:lastModifiedBy>Dwayne Thomson</cp:lastModifiedBy>
  <cp:revision>62</cp:revision>
  <dcterms:created xsi:type="dcterms:W3CDTF">2008-05-21T21:45:44Z</dcterms:created>
  <dcterms:modified xsi:type="dcterms:W3CDTF">2017-04-28T17:32:06Z</dcterms:modified>
</cp:coreProperties>
</file>