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7145000" cy="22402800"/>
  <p:notesSz cx="7010400" cy="9296400"/>
  <p:custDataLst>
    <p:tags r:id="rId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523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40037" algn="l" rtl="0" fontAlgn="base">
      <a:spcBef>
        <a:spcPct val="0"/>
      </a:spcBef>
      <a:spcAft>
        <a:spcPct val="0"/>
      </a:spcAft>
      <a:defRPr sz="4523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880074" algn="l" rtl="0" fontAlgn="base">
      <a:spcBef>
        <a:spcPct val="0"/>
      </a:spcBef>
      <a:spcAft>
        <a:spcPct val="0"/>
      </a:spcAft>
      <a:defRPr sz="4523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20111" algn="l" rtl="0" fontAlgn="base">
      <a:spcBef>
        <a:spcPct val="0"/>
      </a:spcBef>
      <a:spcAft>
        <a:spcPct val="0"/>
      </a:spcAft>
      <a:defRPr sz="4523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760148" algn="l" rtl="0" fontAlgn="base">
      <a:spcBef>
        <a:spcPct val="0"/>
      </a:spcBef>
      <a:spcAft>
        <a:spcPct val="0"/>
      </a:spcAft>
      <a:defRPr sz="4523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00185" algn="l" defTabSz="880074" rtl="0" eaLnBrk="1" latinLnBrk="0" hangingPunct="1">
      <a:defRPr sz="4523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640222" algn="l" defTabSz="880074" rtl="0" eaLnBrk="1" latinLnBrk="0" hangingPunct="1">
      <a:defRPr sz="4523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080259" algn="l" defTabSz="880074" rtl="0" eaLnBrk="1" latinLnBrk="0" hangingPunct="1">
      <a:defRPr sz="4523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520296" algn="l" defTabSz="880074" rtl="0" eaLnBrk="1" latinLnBrk="0" hangingPunct="1">
      <a:defRPr sz="4523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056" userDrawn="1">
          <p15:clr>
            <a:srgbClr val="A4A3A4"/>
          </p15:clr>
        </p15:guide>
        <p15:guide id="2" pos="54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776" autoAdjust="0"/>
    <p:restoredTop sz="95645" autoAdjust="0"/>
  </p:normalViewPr>
  <p:slideViewPr>
    <p:cSldViewPr>
      <p:cViewPr>
        <p:scale>
          <a:sx n="75" d="100"/>
          <a:sy n="75" d="100"/>
        </p:scale>
        <p:origin x="714" y="-2826"/>
      </p:cViewPr>
      <p:guideLst>
        <p:guide orient="horz" pos="7056"/>
        <p:guide pos="54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5875" y="3666386"/>
            <a:ext cx="14573250" cy="7799493"/>
          </a:xfrm>
        </p:spPr>
        <p:txBody>
          <a:bodyPr anchor="b"/>
          <a:lstStyle>
            <a:lvl1pPr algn="ctr">
              <a:defRPr sz="112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3125" y="11766657"/>
            <a:ext cx="12858750" cy="5408823"/>
          </a:xfrm>
        </p:spPr>
        <p:txBody>
          <a:bodyPr/>
          <a:lstStyle>
            <a:lvl1pPr marL="0" indent="0" algn="ctr">
              <a:buNone/>
              <a:defRPr sz="4500"/>
            </a:lvl1pPr>
            <a:lvl2pPr marL="857250" indent="0" algn="ctr">
              <a:buNone/>
              <a:defRPr sz="3750"/>
            </a:lvl2pPr>
            <a:lvl3pPr marL="1714500" indent="0" algn="ctr">
              <a:buNone/>
              <a:defRPr sz="3375"/>
            </a:lvl3pPr>
            <a:lvl4pPr marL="2571750" indent="0" algn="ctr">
              <a:buNone/>
              <a:defRPr sz="3000"/>
            </a:lvl4pPr>
            <a:lvl5pPr marL="3429000" indent="0" algn="ctr">
              <a:buNone/>
              <a:defRPr sz="3000"/>
            </a:lvl5pPr>
            <a:lvl6pPr marL="4286250" indent="0" algn="ctr">
              <a:buNone/>
              <a:defRPr sz="3000"/>
            </a:lvl6pPr>
            <a:lvl7pPr marL="5143500" indent="0" algn="ctr">
              <a:buNone/>
              <a:defRPr sz="3000"/>
            </a:lvl7pPr>
            <a:lvl8pPr marL="6000750" indent="0" algn="ctr">
              <a:buNone/>
              <a:defRPr sz="3000"/>
            </a:lvl8pPr>
            <a:lvl9pPr marL="6858000" indent="0" algn="ctr">
              <a:buNone/>
              <a:defRPr sz="3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FB394-F994-4AC1-997B-CC15DD2145F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4048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82D5-D652-4F46-89EC-2486F0C0EDC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1886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69391" y="1192742"/>
            <a:ext cx="3696891" cy="189853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8720" y="1192742"/>
            <a:ext cx="10876359" cy="189853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4CCF8-7F42-4B6E-B65B-E1111502200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6431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BDE5A-BC61-4EAA-A97D-03AE50C603C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9335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9790" y="5585149"/>
            <a:ext cx="14787563" cy="9318941"/>
          </a:xfrm>
        </p:spPr>
        <p:txBody>
          <a:bodyPr anchor="b"/>
          <a:lstStyle>
            <a:lvl1pPr>
              <a:defRPr sz="112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9790" y="14992251"/>
            <a:ext cx="14787563" cy="4900611"/>
          </a:xfrm>
        </p:spPr>
        <p:txBody>
          <a:bodyPr/>
          <a:lstStyle>
            <a:lvl1pPr marL="0" indent="0">
              <a:buNone/>
              <a:defRPr sz="4500">
                <a:solidFill>
                  <a:schemeClr val="tx1"/>
                </a:solidFill>
              </a:defRPr>
            </a:lvl1pPr>
            <a:lvl2pPr marL="857250" indent="0">
              <a:buNone/>
              <a:defRPr sz="3750">
                <a:solidFill>
                  <a:schemeClr val="tx1">
                    <a:tint val="75000"/>
                  </a:schemeClr>
                </a:solidFill>
              </a:defRPr>
            </a:lvl2pPr>
            <a:lvl3pPr marL="1714500" indent="0">
              <a:buNone/>
              <a:defRPr sz="3375">
                <a:solidFill>
                  <a:schemeClr val="tx1">
                    <a:tint val="75000"/>
                  </a:schemeClr>
                </a:solidFill>
              </a:defRPr>
            </a:lvl3pPr>
            <a:lvl4pPr marL="257175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4pPr>
            <a:lvl5pPr marL="34290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5pPr>
            <a:lvl6pPr marL="428625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6pPr>
            <a:lvl7pPr marL="51435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7pPr>
            <a:lvl8pPr marL="600075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8pPr>
            <a:lvl9pPr marL="68580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1CC0-42D5-4C71-BD49-11A3087F5A6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1364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8719" y="5963708"/>
            <a:ext cx="7286625" cy="1421437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9656" y="5963708"/>
            <a:ext cx="7286625" cy="1421437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9026-1454-4ED6-B252-0F19CEC3F8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6931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0952" y="1192747"/>
            <a:ext cx="14787563" cy="4330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0954" y="5491799"/>
            <a:ext cx="7253138" cy="2691446"/>
          </a:xfrm>
        </p:spPr>
        <p:txBody>
          <a:bodyPr anchor="b"/>
          <a:lstStyle>
            <a:lvl1pPr marL="0" indent="0">
              <a:buNone/>
              <a:defRPr sz="4500" b="1"/>
            </a:lvl1pPr>
            <a:lvl2pPr marL="857250" indent="0">
              <a:buNone/>
              <a:defRPr sz="3750" b="1"/>
            </a:lvl2pPr>
            <a:lvl3pPr marL="1714500" indent="0">
              <a:buNone/>
              <a:defRPr sz="3375" b="1"/>
            </a:lvl3pPr>
            <a:lvl4pPr marL="2571750" indent="0">
              <a:buNone/>
              <a:defRPr sz="3000" b="1"/>
            </a:lvl4pPr>
            <a:lvl5pPr marL="3429000" indent="0">
              <a:buNone/>
              <a:defRPr sz="3000" b="1"/>
            </a:lvl5pPr>
            <a:lvl6pPr marL="4286250" indent="0">
              <a:buNone/>
              <a:defRPr sz="3000" b="1"/>
            </a:lvl6pPr>
            <a:lvl7pPr marL="5143500" indent="0">
              <a:buNone/>
              <a:defRPr sz="3000" b="1"/>
            </a:lvl7pPr>
            <a:lvl8pPr marL="6000750" indent="0">
              <a:buNone/>
              <a:defRPr sz="3000" b="1"/>
            </a:lvl8pPr>
            <a:lvl9pPr marL="6858000" indent="0">
              <a:buNone/>
              <a:defRPr sz="3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0954" y="8183245"/>
            <a:ext cx="7253138" cy="1203632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679657" y="5491799"/>
            <a:ext cx="7288858" cy="2691446"/>
          </a:xfrm>
        </p:spPr>
        <p:txBody>
          <a:bodyPr anchor="b"/>
          <a:lstStyle>
            <a:lvl1pPr marL="0" indent="0">
              <a:buNone/>
              <a:defRPr sz="4500" b="1"/>
            </a:lvl1pPr>
            <a:lvl2pPr marL="857250" indent="0">
              <a:buNone/>
              <a:defRPr sz="3750" b="1"/>
            </a:lvl2pPr>
            <a:lvl3pPr marL="1714500" indent="0">
              <a:buNone/>
              <a:defRPr sz="3375" b="1"/>
            </a:lvl3pPr>
            <a:lvl4pPr marL="2571750" indent="0">
              <a:buNone/>
              <a:defRPr sz="3000" b="1"/>
            </a:lvl4pPr>
            <a:lvl5pPr marL="3429000" indent="0">
              <a:buNone/>
              <a:defRPr sz="3000" b="1"/>
            </a:lvl5pPr>
            <a:lvl6pPr marL="4286250" indent="0">
              <a:buNone/>
              <a:defRPr sz="3000" b="1"/>
            </a:lvl6pPr>
            <a:lvl7pPr marL="5143500" indent="0">
              <a:buNone/>
              <a:defRPr sz="3000" b="1"/>
            </a:lvl7pPr>
            <a:lvl8pPr marL="6000750" indent="0">
              <a:buNone/>
              <a:defRPr sz="3000" b="1"/>
            </a:lvl8pPr>
            <a:lvl9pPr marL="6858000" indent="0">
              <a:buNone/>
              <a:defRPr sz="3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679657" y="8183245"/>
            <a:ext cx="7288858" cy="1203632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93C9-B2B6-48EE-BC26-7DE52492DB3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8035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93DAE-CD48-49EF-BDA0-1B80DBFE126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9733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62D6A-035C-49F8-9C68-28C059E705D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9998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0952" y="1493520"/>
            <a:ext cx="5529709" cy="522732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88858" y="3225593"/>
            <a:ext cx="8679656" cy="15920508"/>
          </a:xfrm>
        </p:spPr>
        <p:txBody>
          <a:bodyPr/>
          <a:lstStyle>
            <a:lvl1pPr>
              <a:defRPr sz="6000"/>
            </a:lvl1pPr>
            <a:lvl2pPr>
              <a:defRPr sz="5250"/>
            </a:lvl2pPr>
            <a:lvl3pPr>
              <a:defRPr sz="4500"/>
            </a:lvl3pPr>
            <a:lvl4pPr>
              <a:defRPr sz="3750"/>
            </a:lvl4pPr>
            <a:lvl5pPr>
              <a:defRPr sz="3750"/>
            </a:lvl5pPr>
            <a:lvl6pPr>
              <a:defRPr sz="3750"/>
            </a:lvl6pPr>
            <a:lvl7pPr>
              <a:defRPr sz="3750"/>
            </a:lvl7pPr>
            <a:lvl8pPr>
              <a:defRPr sz="3750"/>
            </a:lvl8pPr>
            <a:lvl9pPr>
              <a:defRPr sz="37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0952" y="6720840"/>
            <a:ext cx="5529709" cy="12451187"/>
          </a:xfrm>
        </p:spPr>
        <p:txBody>
          <a:bodyPr/>
          <a:lstStyle>
            <a:lvl1pPr marL="0" indent="0">
              <a:buNone/>
              <a:defRPr sz="3000"/>
            </a:lvl1pPr>
            <a:lvl2pPr marL="857250" indent="0">
              <a:buNone/>
              <a:defRPr sz="2625"/>
            </a:lvl2pPr>
            <a:lvl3pPr marL="1714500" indent="0">
              <a:buNone/>
              <a:defRPr sz="2250"/>
            </a:lvl3pPr>
            <a:lvl4pPr marL="2571750" indent="0">
              <a:buNone/>
              <a:defRPr sz="1875"/>
            </a:lvl4pPr>
            <a:lvl5pPr marL="3429000" indent="0">
              <a:buNone/>
              <a:defRPr sz="1875"/>
            </a:lvl5pPr>
            <a:lvl6pPr marL="4286250" indent="0">
              <a:buNone/>
              <a:defRPr sz="1875"/>
            </a:lvl6pPr>
            <a:lvl7pPr marL="5143500" indent="0">
              <a:buNone/>
              <a:defRPr sz="1875"/>
            </a:lvl7pPr>
            <a:lvl8pPr marL="6000750" indent="0">
              <a:buNone/>
              <a:defRPr sz="1875"/>
            </a:lvl8pPr>
            <a:lvl9pPr marL="6858000" indent="0">
              <a:buNone/>
              <a:defRPr sz="18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7D639-EFFD-4D87-A26A-2E45BD92E81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195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0952" y="1493520"/>
            <a:ext cx="5529709" cy="522732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288858" y="3225593"/>
            <a:ext cx="8679656" cy="15920508"/>
          </a:xfrm>
        </p:spPr>
        <p:txBody>
          <a:bodyPr anchor="t"/>
          <a:lstStyle>
            <a:lvl1pPr marL="0" indent="0">
              <a:buNone/>
              <a:defRPr sz="6000"/>
            </a:lvl1pPr>
            <a:lvl2pPr marL="857250" indent="0">
              <a:buNone/>
              <a:defRPr sz="5250"/>
            </a:lvl2pPr>
            <a:lvl3pPr marL="1714500" indent="0">
              <a:buNone/>
              <a:defRPr sz="4500"/>
            </a:lvl3pPr>
            <a:lvl4pPr marL="2571750" indent="0">
              <a:buNone/>
              <a:defRPr sz="3750"/>
            </a:lvl4pPr>
            <a:lvl5pPr marL="3429000" indent="0">
              <a:buNone/>
              <a:defRPr sz="3750"/>
            </a:lvl5pPr>
            <a:lvl6pPr marL="4286250" indent="0">
              <a:buNone/>
              <a:defRPr sz="3750"/>
            </a:lvl6pPr>
            <a:lvl7pPr marL="5143500" indent="0">
              <a:buNone/>
              <a:defRPr sz="3750"/>
            </a:lvl7pPr>
            <a:lvl8pPr marL="6000750" indent="0">
              <a:buNone/>
              <a:defRPr sz="3750"/>
            </a:lvl8pPr>
            <a:lvl9pPr marL="6858000" indent="0">
              <a:buNone/>
              <a:defRPr sz="375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0952" y="6720840"/>
            <a:ext cx="5529709" cy="12451187"/>
          </a:xfrm>
        </p:spPr>
        <p:txBody>
          <a:bodyPr/>
          <a:lstStyle>
            <a:lvl1pPr marL="0" indent="0">
              <a:buNone/>
              <a:defRPr sz="3000"/>
            </a:lvl1pPr>
            <a:lvl2pPr marL="857250" indent="0">
              <a:buNone/>
              <a:defRPr sz="2625"/>
            </a:lvl2pPr>
            <a:lvl3pPr marL="1714500" indent="0">
              <a:buNone/>
              <a:defRPr sz="2250"/>
            </a:lvl3pPr>
            <a:lvl4pPr marL="2571750" indent="0">
              <a:buNone/>
              <a:defRPr sz="1875"/>
            </a:lvl4pPr>
            <a:lvl5pPr marL="3429000" indent="0">
              <a:buNone/>
              <a:defRPr sz="1875"/>
            </a:lvl5pPr>
            <a:lvl6pPr marL="4286250" indent="0">
              <a:buNone/>
              <a:defRPr sz="1875"/>
            </a:lvl6pPr>
            <a:lvl7pPr marL="5143500" indent="0">
              <a:buNone/>
              <a:defRPr sz="1875"/>
            </a:lvl7pPr>
            <a:lvl8pPr marL="6000750" indent="0">
              <a:buNone/>
              <a:defRPr sz="1875"/>
            </a:lvl8pPr>
            <a:lvl9pPr marL="6858000" indent="0">
              <a:buNone/>
              <a:defRPr sz="18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739F-F7A8-434F-B455-7F50B04A712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3507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8719" y="1192747"/>
            <a:ext cx="14787563" cy="4330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8719" y="5963708"/>
            <a:ext cx="14787563" cy="14214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78719" y="20764081"/>
            <a:ext cx="3857625" cy="1192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79281" y="20764081"/>
            <a:ext cx="5786438" cy="1192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108656" y="20764081"/>
            <a:ext cx="3857625" cy="1192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FD1E7-E68C-45C0-875E-8A43D02A13B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3790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714500" rtl="0" eaLnBrk="1" latinLnBrk="0" hangingPunct="1">
        <a:lnSpc>
          <a:spcPct val="90000"/>
        </a:lnSpc>
        <a:spcBef>
          <a:spcPct val="0"/>
        </a:spcBef>
        <a:buNone/>
        <a:defRPr sz="8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8625" indent="-428625" algn="l" defTabSz="1714500" rtl="0" eaLnBrk="1" latinLnBrk="0" hangingPunct="1">
        <a:lnSpc>
          <a:spcPct val="90000"/>
        </a:lnSpc>
        <a:spcBef>
          <a:spcPts val="1875"/>
        </a:spcBef>
        <a:buFont typeface="Arial" panose="020B0604020202020204" pitchFamily="34" charset="0"/>
        <a:buChar char="•"/>
        <a:defRPr sz="5250" kern="1200">
          <a:solidFill>
            <a:schemeClr val="tx1"/>
          </a:solidFill>
          <a:latin typeface="+mn-lt"/>
          <a:ea typeface="+mn-ea"/>
          <a:cs typeface="+mn-cs"/>
        </a:defRPr>
      </a:lvl1pPr>
      <a:lvl2pPr marL="1285875" indent="-428625" algn="l" defTabSz="1714500" rtl="0" eaLnBrk="1" latinLnBrk="0" hangingPunct="1">
        <a:lnSpc>
          <a:spcPct val="90000"/>
        </a:lnSpc>
        <a:spcBef>
          <a:spcPts val="938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2143125" indent="-428625" algn="l" defTabSz="1714500" rtl="0" eaLnBrk="1" latinLnBrk="0" hangingPunct="1">
        <a:lnSpc>
          <a:spcPct val="90000"/>
        </a:lnSpc>
        <a:spcBef>
          <a:spcPts val="938"/>
        </a:spcBef>
        <a:buFont typeface="Arial" panose="020B0604020202020204" pitchFamily="34" charset="0"/>
        <a:buChar char="•"/>
        <a:defRPr sz="3750" kern="1200">
          <a:solidFill>
            <a:schemeClr val="tx1"/>
          </a:solidFill>
          <a:latin typeface="+mn-lt"/>
          <a:ea typeface="+mn-ea"/>
          <a:cs typeface="+mn-cs"/>
        </a:defRPr>
      </a:lvl3pPr>
      <a:lvl4pPr marL="3000375" indent="-428625" algn="l" defTabSz="1714500" rtl="0" eaLnBrk="1" latinLnBrk="0" hangingPunct="1">
        <a:lnSpc>
          <a:spcPct val="90000"/>
        </a:lnSpc>
        <a:spcBef>
          <a:spcPts val="938"/>
        </a:spcBef>
        <a:buFont typeface="Arial" panose="020B0604020202020204" pitchFamily="34" charset="0"/>
        <a:buChar char="•"/>
        <a:defRPr sz="3375" kern="1200">
          <a:solidFill>
            <a:schemeClr val="tx1"/>
          </a:solidFill>
          <a:latin typeface="+mn-lt"/>
          <a:ea typeface="+mn-ea"/>
          <a:cs typeface="+mn-cs"/>
        </a:defRPr>
      </a:lvl4pPr>
      <a:lvl5pPr marL="3857625" indent="-428625" algn="l" defTabSz="1714500" rtl="0" eaLnBrk="1" latinLnBrk="0" hangingPunct="1">
        <a:lnSpc>
          <a:spcPct val="90000"/>
        </a:lnSpc>
        <a:spcBef>
          <a:spcPts val="938"/>
        </a:spcBef>
        <a:buFont typeface="Arial" panose="020B0604020202020204" pitchFamily="34" charset="0"/>
        <a:buChar char="•"/>
        <a:defRPr sz="3375" kern="1200">
          <a:solidFill>
            <a:schemeClr val="tx1"/>
          </a:solidFill>
          <a:latin typeface="+mn-lt"/>
          <a:ea typeface="+mn-ea"/>
          <a:cs typeface="+mn-cs"/>
        </a:defRPr>
      </a:lvl5pPr>
      <a:lvl6pPr marL="4714875" indent="-428625" algn="l" defTabSz="1714500" rtl="0" eaLnBrk="1" latinLnBrk="0" hangingPunct="1">
        <a:lnSpc>
          <a:spcPct val="90000"/>
        </a:lnSpc>
        <a:spcBef>
          <a:spcPts val="938"/>
        </a:spcBef>
        <a:buFont typeface="Arial" panose="020B0604020202020204" pitchFamily="34" charset="0"/>
        <a:buChar char="•"/>
        <a:defRPr sz="3375" kern="1200">
          <a:solidFill>
            <a:schemeClr val="tx1"/>
          </a:solidFill>
          <a:latin typeface="+mn-lt"/>
          <a:ea typeface="+mn-ea"/>
          <a:cs typeface="+mn-cs"/>
        </a:defRPr>
      </a:lvl6pPr>
      <a:lvl7pPr marL="5572125" indent="-428625" algn="l" defTabSz="1714500" rtl="0" eaLnBrk="1" latinLnBrk="0" hangingPunct="1">
        <a:lnSpc>
          <a:spcPct val="90000"/>
        </a:lnSpc>
        <a:spcBef>
          <a:spcPts val="938"/>
        </a:spcBef>
        <a:buFont typeface="Arial" panose="020B0604020202020204" pitchFamily="34" charset="0"/>
        <a:buChar char="•"/>
        <a:defRPr sz="3375" kern="1200">
          <a:solidFill>
            <a:schemeClr val="tx1"/>
          </a:solidFill>
          <a:latin typeface="+mn-lt"/>
          <a:ea typeface="+mn-ea"/>
          <a:cs typeface="+mn-cs"/>
        </a:defRPr>
      </a:lvl7pPr>
      <a:lvl8pPr marL="6429375" indent="-428625" algn="l" defTabSz="1714500" rtl="0" eaLnBrk="1" latinLnBrk="0" hangingPunct="1">
        <a:lnSpc>
          <a:spcPct val="90000"/>
        </a:lnSpc>
        <a:spcBef>
          <a:spcPts val="938"/>
        </a:spcBef>
        <a:buFont typeface="Arial" panose="020B0604020202020204" pitchFamily="34" charset="0"/>
        <a:buChar char="•"/>
        <a:defRPr sz="3375" kern="1200">
          <a:solidFill>
            <a:schemeClr val="tx1"/>
          </a:solidFill>
          <a:latin typeface="+mn-lt"/>
          <a:ea typeface="+mn-ea"/>
          <a:cs typeface="+mn-cs"/>
        </a:defRPr>
      </a:lvl8pPr>
      <a:lvl9pPr marL="7286625" indent="-428625" algn="l" defTabSz="1714500" rtl="0" eaLnBrk="1" latinLnBrk="0" hangingPunct="1">
        <a:lnSpc>
          <a:spcPct val="90000"/>
        </a:lnSpc>
        <a:spcBef>
          <a:spcPts val="938"/>
        </a:spcBef>
        <a:buFont typeface="Arial" panose="020B0604020202020204" pitchFamily="34" charset="0"/>
        <a:buChar char="•"/>
        <a:defRPr sz="33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14500" rtl="0" eaLnBrk="1" latinLnBrk="0" hangingPunct="1">
        <a:defRPr sz="3375" kern="1200">
          <a:solidFill>
            <a:schemeClr val="tx1"/>
          </a:solidFill>
          <a:latin typeface="+mn-lt"/>
          <a:ea typeface="+mn-ea"/>
          <a:cs typeface="+mn-cs"/>
        </a:defRPr>
      </a:lvl1pPr>
      <a:lvl2pPr marL="857250" algn="l" defTabSz="1714500" rtl="0" eaLnBrk="1" latinLnBrk="0" hangingPunct="1">
        <a:defRPr sz="3375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algn="l" defTabSz="1714500" rtl="0" eaLnBrk="1" latinLnBrk="0" hangingPunct="1">
        <a:defRPr sz="3375" kern="1200">
          <a:solidFill>
            <a:schemeClr val="tx1"/>
          </a:solidFill>
          <a:latin typeface="+mn-lt"/>
          <a:ea typeface="+mn-ea"/>
          <a:cs typeface="+mn-cs"/>
        </a:defRPr>
      </a:lvl3pPr>
      <a:lvl4pPr marL="2571750" algn="l" defTabSz="1714500" rtl="0" eaLnBrk="1" latinLnBrk="0" hangingPunct="1">
        <a:defRPr sz="3375" kern="1200">
          <a:solidFill>
            <a:schemeClr val="tx1"/>
          </a:solidFill>
          <a:latin typeface="+mn-lt"/>
          <a:ea typeface="+mn-ea"/>
          <a:cs typeface="+mn-cs"/>
        </a:defRPr>
      </a:lvl4pPr>
      <a:lvl5pPr marL="3429000" algn="l" defTabSz="1714500" rtl="0" eaLnBrk="1" latinLnBrk="0" hangingPunct="1">
        <a:defRPr sz="3375" kern="1200">
          <a:solidFill>
            <a:schemeClr val="tx1"/>
          </a:solidFill>
          <a:latin typeface="+mn-lt"/>
          <a:ea typeface="+mn-ea"/>
          <a:cs typeface="+mn-cs"/>
        </a:defRPr>
      </a:lvl5pPr>
      <a:lvl6pPr marL="4286250" algn="l" defTabSz="1714500" rtl="0" eaLnBrk="1" latinLnBrk="0" hangingPunct="1">
        <a:defRPr sz="3375" kern="1200">
          <a:solidFill>
            <a:schemeClr val="tx1"/>
          </a:solidFill>
          <a:latin typeface="+mn-lt"/>
          <a:ea typeface="+mn-ea"/>
          <a:cs typeface="+mn-cs"/>
        </a:defRPr>
      </a:lvl6pPr>
      <a:lvl7pPr marL="5143500" algn="l" defTabSz="1714500" rtl="0" eaLnBrk="1" latinLnBrk="0" hangingPunct="1">
        <a:defRPr sz="3375" kern="1200">
          <a:solidFill>
            <a:schemeClr val="tx1"/>
          </a:solidFill>
          <a:latin typeface="+mn-lt"/>
          <a:ea typeface="+mn-ea"/>
          <a:cs typeface="+mn-cs"/>
        </a:defRPr>
      </a:lvl7pPr>
      <a:lvl8pPr marL="6000750" algn="l" defTabSz="1714500" rtl="0" eaLnBrk="1" latinLnBrk="0" hangingPunct="1">
        <a:defRPr sz="3375" kern="1200">
          <a:solidFill>
            <a:schemeClr val="tx1"/>
          </a:solidFill>
          <a:latin typeface="+mn-lt"/>
          <a:ea typeface="+mn-ea"/>
          <a:cs typeface="+mn-cs"/>
        </a:defRPr>
      </a:lvl8pPr>
      <a:lvl9pPr marL="6858000" algn="l" defTabSz="1714500" rtl="0" eaLnBrk="1" latinLnBrk="0" hangingPunct="1">
        <a:defRPr sz="33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562100" y="914400"/>
            <a:ext cx="13716000" cy="204713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735"/>
          </a:p>
        </p:txBody>
      </p:sp>
      <p:sp>
        <p:nvSpPr>
          <p:cNvPr id="14" name="TextBox 13"/>
          <p:cNvSpPr txBox="1"/>
          <p:nvPr/>
        </p:nvSpPr>
        <p:spPr>
          <a:xfrm>
            <a:off x="4788460" y="6015385"/>
            <a:ext cx="183976" cy="6671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3735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458" y="2056979"/>
            <a:ext cx="7353601" cy="295917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4"/>
          <a:srcRect l="14525" t="12266" r="13966" b="12841"/>
          <a:stretch/>
        </p:blipFill>
        <p:spPr>
          <a:xfrm>
            <a:off x="6454984" y="1066799"/>
            <a:ext cx="3932339" cy="135174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88245" y="4647518"/>
            <a:ext cx="13154025" cy="85534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31107" y="13173075"/>
            <a:ext cx="13068300" cy="7477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object type=&quot;3&quot; unique_id=&quot;10008&quot;&gt;&lt;property id=&quot;20148&quot; value=&quot;5&quot;/&gt;&lt;property id=&quot;20300&quot; value=&quot;Slide 5&quot;/&gt;&lt;property id=&quot;20307&quot; value=&quot;262&quot;/&gt;&lt;/object&gt;&lt;object type=&quot;3&quot; unique_id=&quot;10009&quot;&gt;&lt;property id=&quot;20148&quot; value=&quot;5&quot;/&gt;&lt;property id=&quot;20300&quot; value=&quot;Slide 6&quot;/&gt;&lt;property id=&quot;20307&quot; value=&quot;263&quot;/&gt;&lt;/object&gt;&lt;object type=&quot;3&quot; unique_id=&quot;10010&quot;&gt;&lt;property id=&quot;20148&quot; value=&quot;5&quot;/&gt;&lt;property id=&quot;20300&quot; value=&quot;Slide 7&quot;/&gt;&lt;property id=&quot;20307&quot; value=&quot;264&quot;/&gt;&lt;/object&gt;&lt;object type=&quot;3&quot; unique_id=&quot;10011&quot;&gt;&lt;property id=&quot;20148&quot; value=&quot;5&quot;/&gt;&lt;property id=&quot;20300&quot; value=&quot;Slide 8&quot;/&gt;&lt;property id=&quot;20307&quot; value=&quot;265&quot;/&gt;&lt;/object&gt;&lt;object type=&quot;3&quot; unique_id=&quot;10012&quot;&gt;&lt;property id=&quot;20148&quot; value=&quot;5&quot;/&gt;&lt;property id=&quot;20300&quot; value=&quot;Slide 9&quot;/&gt;&lt;property id=&quot;20307&quot; value=&quot;266&quot;/&gt;&lt;/object&gt;&lt;object type=&quot;3&quot; unique_id=&quot;10013&quot;&gt;&lt;property id=&quot;20148&quot; value=&quot;5&quot;/&gt;&lt;property id=&quot;20300&quot; value=&quot;Slide 10&quot;/&gt;&lt;property id=&quot;20307&quot; value=&quot;267&quot;/&gt;&lt;/object&gt;&lt;object type=&quot;3&quot; unique_id=&quot;10014&quot;&gt;&lt;property id=&quot;20148&quot; value=&quot;5&quot;/&gt;&lt;property id=&quot;20300&quot; value=&quot;Slide 11&quot;/&gt;&lt;property id=&quot;20307&quot; value=&quot;268&quot;/&gt;&lt;/object&gt;&lt;object type=&quot;3&quot; unique_id=&quot;10015&quot;&gt;&lt;property id=&quot;20148&quot; value=&quot;5&quot;/&gt;&lt;property id=&quot;20300&quot; value=&quot;Slide 12&quot;/&gt;&lt;property id=&quot;20307&quot; value=&quot;269&quot;/&gt;&lt;/object&gt;&lt;object type=&quot;3&quot; unique_id=&quot;10016&quot;&gt;&lt;property id=&quot;20148&quot; value=&quot;5&quot;/&gt;&lt;property id=&quot;20300&quot; value=&quot;Slide 13&quot;/&gt;&lt;property id=&quot;20307&quot; value=&quot;270&quot;/&gt;&lt;/object&gt;&lt;object type=&quot;3&quot; unique_id=&quot;10017&quot;&gt;&lt;property id=&quot;20148&quot; value=&quot;5&quot;/&gt;&lt;property id=&quot;20300&quot; value=&quot;Slide 14&quot;/&gt;&lt;property id=&quot;20307&quot; value=&quot;271&quot;/&gt;&lt;/object&gt;&lt;object type=&quot;3&quot; unique_id=&quot;10018&quot;&gt;&lt;property id=&quot;20148&quot; value=&quot;5&quot;/&gt;&lt;property id=&quot;20300&quot; value=&quot;Slide 15&quot;/&gt;&lt;property id=&quot;20307&quot; value=&quot;272&quot;/&gt;&lt;/object&gt;&lt;object type=&quot;3&quot; unique_id=&quot;10019&quot;&gt;&lt;property id=&quot;20148&quot; value=&quot;5&quot;/&gt;&lt;property id=&quot;20300&quot; value=&quot;Slide 16&quot;/&gt;&lt;property id=&quot;20307&quot; value=&quot;273&quot;/&gt;&lt;/object&gt;&lt;object type=&quot;3&quot; unique_id=&quot;10020&quot;&gt;&lt;property id=&quot;20148&quot; value=&quot;5&quot;/&gt;&lt;property id=&quot;20300&quot; value=&quot;Slide 17&quot;/&gt;&lt;property id=&quot;20307&quot; value=&quot;274&quot;/&gt;&lt;/object&gt;&lt;object type=&quot;3&quot; unique_id=&quot;10021&quot;&gt;&lt;property id=&quot;20148&quot; value=&quot;5&quot;/&gt;&lt;property id=&quot;20300&quot; value=&quot;Slide 19&quot;/&gt;&lt;property id=&quot;20307&quot; value=&quot;275&quot;/&gt;&lt;/object&gt;&lt;object type=&quot;3&quot; unique_id=&quot;10022&quot;&gt;&lt;property id=&quot;20148&quot; value=&quot;5&quot;/&gt;&lt;property id=&quot;20300&quot; value=&quot;Slide 20&quot;/&gt;&lt;property id=&quot;20307&quot; value=&quot;276&quot;/&gt;&lt;/object&gt;&lt;object type=&quot;3&quot; unique_id=&quot;10023&quot;&gt;&lt;property id=&quot;20148&quot; value=&quot;5&quot;/&gt;&lt;property id=&quot;20300&quot; value=&quot;Slide 21&quot;/&gt;&lt;property id=&quot;20307&quot; value=&quot;277&quot;/&gt;&lt;/object&gt;&lt;object type=&quot;3&quot; unique_id=&quot;10024&quot;&gt;&lt;property id=&quot;20148&quot; value=&quot;5&quot;/&gt;&lt;property id=&quot;20300&quot; value=&quot;Slide 22&quot;/&gt;&lt;property id=&quot;20307&quot; value=&quot;278&quot;/&gt;&lt;/object&gt;&lt;object type=&quot;3&quot; unique_id=&quot;10025&quot;&gt;&lt;property id=&quot;20148&quot; value=&quot;5&quot;/&gt;&lt;property id=&quot;20300&quot; value=&quot;Slide 23&quot;/&gt;&lt;property id=&quot;20307&quot; value=&quot;279&quot;/&gt;&lt;/object&gt;&lt;object type=&quot;3&quot; unique_id=&quot;10026&quot;&gt;&lt;property id=&quot;20148&quot; value=&quot;5&quot;/&gt;&lt;property id=&quot;20300&quot; value=&quot;Slide 24&quot;/&gt;&lt;property id=&quot;20307&quot; value=&quot;280&quot;/&gt;&lt;/object&gt;&lt;object type=&quot;3&quot; unique_id=&quot;10027&quot;&gt;&lt;property id=&quot;20148&quot; value=&quot;5&quot;/&gt;&lt;property id=&quot;20300&quot; value=&quot;Slide 25&quot;/&gt;&lt;property id=&quot;20307&quot; value=&quot;281&quot;/&gt;&lt;/object&gt;&lt;object type=&quot;3&quot; unique_id=&quot;10029&quot;&gt;&lt;property id=&quot;20148&quot; value=&quot;5&quot;/&gt;&lt;property id=&quot;20300&quot; value=&quot;Slide 26&quot;/&gt;&lt;property id=&quot;20307&quot; value=&quot;283&quot;/&gt;&lt;/object&gt;&lt;object type=&quot;3&quot; unique_id=&quot;10030&quot;&gt;&lt;property id=&quot;20148&quot; value=&quot;5&quot;/&gt;&lt;property id=&quot;20300&quot; value=&quot;Slide 27&quot;/&gt;&lt;property id=&quot;20307&quot; value=&quot;284&quot;/&gt;&lt;/object&gt;&lt;object type=&quot;3&quot; unique_id=&quot;10031&quot;&gt;&lt;property id=&quot;20148&quot; value=&quot;5&quot;/&gt;&lt;property id=&quot;20300&quot; value=&quot;Slide 28&quot;/&gt;&lt;property id=&quot;20307&quot; value=&quot;285&quot;/&gt;&lt;/object&gt;&lt;object type=&quot;3&quot; unique_id=&quot;10032&quot;&gt;&lt;property id=&quot;20148&quot; value=&quot;5&quot;/&gt;&lt;property id=&quot;20300&quot; value=&quot;Slide 29&quot;/&gt;&lt;property id=&quot;20307&quot; value=&quot;286&quot;/&gt;&lt;/object&gt;&lt;object type=&quot;3&quot; unique_id=&quot;10255&quot;&gt;&lt;property id=&quot;20148&quot; value=&quot;5&quot;/&gt;&lt;property id=&quot;20300&quot; value=&quot;Slide 18&quot;/&gt;&lt;property id=&quot;20307&quot; value=&quot;290&quot;/&gt;&lt;/object&gt;&lt;/object&gt;&lt;/object&gt;&lt;/database&gt;"/>
</p:tagLst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Default Design</vt:lpstr>
      <vt:lpstr>PowerPoint Presentation</vt:lpstr>
    </vt:vector>
  </TitlesOfParts>
  <Company>RIT - Center for Imaging Science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zsmpci</dc:creator>
  <cp:lastModifiedBy>Erin Reilly</cp:lastModifiedBy>
  <cp:revision>70</cp:revision>
  <dcterms:created xsi:type="dcterms:W3CDTF">2008-05-21T21:45:44Z</dcterms:created>
  <dcterms:modified xsi:type="dcterms:W3CDTF">2018-04-30T12:51:26Z</dcterms:modified>
</cp:coreProperties>
</file>