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7145000" cy="22174200"/>
  <p:notesSz cx="7010400" cy="9296400"/>
  <p:custDataLst>
    <p:tags r:id="rId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27345" algn="l" rtl="0" fontAlgn="base">
      <a:spcBef>
        <a:spcPct val="0"/>
      </a:spcBef>
      <a:spcAft>
        <a:spcPct val="0"/>
      </a:spcAft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854690" algn="l" rtl="0" fontAlgn="base">
      <a:spcBef>
        <a:spcPct val="0"/>
      </a:spcBef>
      <a:spcAft>
        <a:spcPct val="0"/>
      </a:spcAft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282035" algn="l" rtl="0" fontAlgn="base">
      <a:spcBef>
        <a:spcPct val="0"/>
      </a:spcBef>
      <a:spcAft>
        <a:spcPct val="0"/>
      </a:spcAft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709379" algn="l" rtl="0" fontAlgn="base">
      <a:spcBef>
        <a:spcPct val="0"/>
      </a:spcBef>
      <a:spcAft>
        <a:spcPct val="0"/>
      </a:spcAft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136724" algn="l" defTabSz="854690" rtl="0" eaLnBrk="1" latinLnBrk="0" hangingPunct="1"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564069" algn="l" defTabSz="854690" rtl="0" eaLnBrk="1" latinLnBrk="0" hangingPunct="1"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2991414" algn="l" defTabSz="854690" rtl="0" eaLnBrk="1" latinLnBrk="0" hangingPunct="1"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418759" algn="l" defTabSz="854690" rtl="0" eaLnBrk="1" latinLnBrk="0" hangingPunct="1">
      <a:defRPr sz="4393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984" userDrawn="1">
          <p15:clr>
            <a:srgbClr val="A4A3A4"/>
          </p15:clr>
        </p15:guide>
        <p15:guide id="2" pos="540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776" autoAdjust="0"/>
    <p:restoredTop sz="95645" autoAdjust="0"/>
  </p:normalViewPr>
  <p:slideViewPr>
    <p:cSldViewPr>
      <p:cViewPr>
        <p:scale>
          <a:sx n="44" d="100"/>
          <a:sy n="44" d="100"/>
        </p:scale>
        <p:origin x="3114" y="30"/>
      </p:cViewPr>
      <p:guideLst>
        <p:guide orient="horz" pos="6984"/>
        <p:guide pos="54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85875" y="3628974"/>
            <a:ext cx="14573250" cy="7719907"/>
          </a:xfrm>
        </p:spPr>
        <p:txBody>
          <a:bodyPr anchor="b"/>
          <a:lstStyle>
            <a:lvl1pPr algn="ctr">
              <a:defRPr sz="11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3125" y="11646590"/>
            <a:ext cx="12858750" cy="5353630"/>
          </a:xfrm>
        </p:spPr>
        <p:txBody>
          <a:bodyPr/>
          <a:lstStyle>
            <a:lvl1pPr marL="0" indent="0" algn="ctr">
              <a:buNone/>
              <a:defRPr sz="4500"/>
            </a:lvl1pPr>
            <a:lvl2pPr marL="857250" indent="0" algn="ctr">
              <a:buNone/>
              <a:defRPr sz="3750"/>
            </a:lvl2pPr>
            <a:lvl3pPr marL="1714500" indent="0" algn="ctr">
              <a:buNone/>
              <a:defRPr sz="3375"/>
            </a:lvl3pPr>
            <a:lvl4pPr marL="2571750" indent="0" algn="ctr">
              <a:buNone/>
              <a:defRPr sz="3000"/>
            </a:lvl4pPr>
            <a:lvl5pPr marL="3429000" indent="0" algn="ctr">
              <a:buNone/>
              <a:defRPr sz="3000"/>
            </a:lvl5pPr>
            <a:lvl6pPr marL="4286250" indent="0" algn="ctr">
              <a:buNone/>
              <a:defRPr sz="3000"/>
            </a:lvl6pPr>
            <a:lvl7pPr marL="5143500" indent="0" algn="ctr">
              <a:buNone/>
              <a:defRPr sz="3000"/>
            </a:lvl7pPr>
            <a:lvl8pPr marL="6000750" indent="0" algn="ctr">
              <a:buNone/>
              <a:defRPr sz="3000"/>
            </a:lvl8pPr>
            <a:lvl9pPr marL="6858000" indent="0" algn="ctr">
              <a:buNone/>
              <a:defRPr sz="3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FB394-F994-4AC1-997B-CC15DD2145FF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847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B82D5-D652-4F46-89EC-2486F0C0EDC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125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9391" y="1180571"/>
            <a:ext cx="3696891" cy="1879161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8720" y="1180571"/>
            <a:ext cx="10876359" cy="1879161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54CCF8-7F42-4B6E-B65B-E111150220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215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DE5A-BC61-4EAA-A97D-03AE50C603C5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280631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69790" y="5528158"/>
            <a:ext cx="14787563" cy="9223850"/>
          </a:xfrm>
        </p:spPr>
        <p:txBody>
          <a:bodyPr anchor="b"/>
          <a:lstStyle>
            <a:lvl1pPr>
              <a:defRPr sz="1125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69790" y="14839268"/>
            <a:ext cx="14787563" cy="4850605"/>
          </a:xfrm>
        </p:spPr>
        <p:txBody>
          <a:bodyPr/>
          <a:lstStyle>
            <a:lvl1pPr marL="0" indent="0">
              <a:buNone/>
              <a:defRPr sz="4500">
                <a:solidFill>
                  <a:schemeClr val="tx1"/>
                </a:solidFill>
              </a:defRPr>
            </a:lvl1pPr>
            <a:lvl2pPr marL="857250" indent="0">
              <a:buNone/>
              <a:defRPr sz="3750">
                <a:solidFill>
                  <a:schemeClr val="tx1">
                    <a:tint val="75000"/>
                  </a:schemeClr>
                </a:solidFill>
              </a:defRPr>
            </a:lvl2pPr>
            <a:lvl3pPr marL="1714500" indent="0">
              <a:buNone/>
              <a:defRPr sz="3375">
                <a:solidFill>
                  <a:schemeClr val="tx1">
                    <a:tint val="75000"/>
                  </a:schemeClr>
                </a:solidFill>
              </a:defRPr>
            </a:lvl3pPr>
            <a:lvl4pPr marL="257175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4pPr>
            <a:lvl5pPr marL="34290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5pPr>
            <a:lvl6pPr marL="428625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6pPr>
            <a:lvl7pPr marL="51435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7pPr>
            <a:lvl8pPr marL="600075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8pPr>
            <a:lvl9pPr marL="68580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8E1CC0-42D5-4C71-BD49-11A3087F5A6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5312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8719" y="5902854"/>
            <a:ext cx="7286625" cy="140693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79656" y="5902854"/>
            <a:ext cx="7286625" cy="1406932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19026-1454-4ED6-B252-0F19CEC3F8A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9056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952" y="1180576"/>
            <a:ext cx="14787563" cy="42859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80954" y="5435760"/>
            <a:ext cx="7253138" cy="2663982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57250" indent="0">
              <a:buNone/>
              <a:defRPr sz="3750" b="1"/>
            </a:lvl2pPr>
            <a:lvl3pPr marL="1714500" indent="0">
              <a:buNone/>
              <a:defRPr sz="3375" b="1"/>
            </a:lvl3pPr>
            <a:lvl4pPr marL="2571750" indent="0">
              <a:buNone/>
              <a:defRPr sz="3000" b="1"/>
            </a:lvl4pPr>
            <a:lvl5pPr marL="3429000" indent="0">
              <a:buNone/>
              <a:defRPr sz="3000" b="1"/>
            </a:lvl5pPr>
            <a:lvl6pPr marL="4286250" indent="0">
              <a:buNone/>
              <a:defRPr sz="3000" b="1"/>
            </a:lvl6pPr>
            <a:lvl7pPr marL="5143500" indent="0">
              <a:buNone/>
              <a:defRPr sz="3000" b="1"/>
            </a:lvl7pPr>
            <a:lvl8pPr marL="6000750" indent="0">
              <a:buNone/>
              <a:defRPr sz="3000" b="1"/>
            </a:lvl8pPr>
            <a:lvl9pPr marL="6858000" indent="0">
              <a:buNone/>
              <a:defRPr sz="3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80954" y="8099743"/>
            <a:ext cx="7253138" cy="119135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679657" y="5435760"/>
            <a:ext cx="7288858" cy="2663982"/>
          </a:xfrm>
        </p:spPr>
        <p:txBody>
          <a:bodyPr anchor="b"/>
          <a:lstStyle>
            <a:lvl1pPr marL="0" indent="0">
              <a:buNone/>
              <a:defRPr sz="4500" b="1"/>
            </a:lvl1pPr>
            <a:lvl2pPr marL="857250" indent="0">
              <a:buNone/>
              <a:defRPr sz="3750" b="1"/>
            </a:lvl2pPr>
            <a:lvl3pPr marL="1714500" indent="0">
              <a:buNone/>
              <a:defRPr sz="3375" b="1"/>
            </a:lvl3pPr>
            <a:lvl4pPr marL="2571750" indent="0">
              <a:buNone/>
              <a:defRPr sz="3000" b="1"/>
            </a:lvl4pPr>
            <a:lvl5pPr marL="3429000" indent="0">
              <a:buNone/>
              <a:defRPr sz="3000" b="1"/>
            </a:lvl5pPr>
            <a:lvl6pPr marL="4286250" indent="0">
              <a:buNone/>
              <a:defRPr sz="3000" b="1"/>
            </a:lvl6pPr>
            <a:lvl7pPr marL="5143500" indent="0">
              <a:buNone/>
              <a:defRPr sz="3000" b="1"/>
            </a:lvl7pPr>
            <a:lvl8pPr marL="6000750" indent="0">
              <a:buNone/>
              <a:defRPr sz="3000" b="1"/>
            </a:lvl8pPr>
            <a:lvl9pPr marL="6858000" indent="0">
              <a:buNone/>
              <a:defRPr sz="30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679657" y="8099743"/>
            <a:ext cx="7288858" cy="119135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E93C9-B2B6-48EE-BC26-7DE52492DB3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17598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93DAE-CD48-49EF-BDA0-1B80DBFE126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8622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2D6A-035C-49F8-9C68-28C059E705D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9185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952" y="1478280"/>
            <a:ext cx="5529709" cy="517398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8858" y="3192679"/>
            <a:ext cx="8679656" cy="15758054"/>
          </a:xfrm>
        </p:spPr>
        <p:txBody>
          <a:bodyPr/>
          <a:lstStyle>
            <a:lvl1pPr>
              <a:defRPr sz="6000"/>
            </a:lvl1pPr>
            <a:lvl2pPr>
              <a:defRPr sz="5250"/>
            </a:lvl2pPr>
            <a:lvl3pPr>
              <a:defRPr sz="4500"/>
            </a:lvl3pPr>
            <a:lvl4pPr>
              <a:defRPr sz="3750"/>
            </a:lvl4pPr>
            <a:lvl5pPr>
              <a:defRPr sz="3750"/>
            </a:lvl5pPr>
            <a:lvl6pPr>
              <a:defRPr sz="3750"/>
            </a:lvl6pPr>
            <a:lvl7pPr>
              <a:defRPr sz="3750"/>
            </a:lvl7pPr>
            <a:lvl8pPr>
              <a:defRPr sz="3750"/>
            </a:lvl8pPr>
            <a:lvl9pPr>
              <a:defRPr sz="37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0952" y="6652260"/>
            <a:ext cx="5529709" cy="12324135"/>
          </a:xfrm>
        </p:spPr>
        <p:txBody>
          <a:bodyPr/>
          <a:lstStyle>
            <a:lvl1pPr marL="0" indent="0">
              <a:buNone/>
              <a:defRPr sz="3000"/>
            </a:lvl1pPr>
            <a:lvl2pPr marL="857250" indent="0">
              <a:buNone/>
              <a:defRPr sz="2625"/>
            </a:lvl2pPr>
            <a:lvl3pPr marL="1714500" indent="0">
              <a:buNone/>
              <a:defRPr sz="2250"/>
            </a:lvl3pPr>
            <a:lvl4pPr marL="2571750" indent="0">
              <a:buNone/>
              <a:defRPr sz="1875"/>
            </a:lvl4pPr>
            <a:lvl5pPr marL="3429000" indent="0">
              <a:buNone/>
              <a:defRPr sz="1875"/>
            </a:lvl5pPr>
            <a:lvl6pPr marL="4286250" indent="0">
              <a:buNone/>
              <a:defRPr sz="1875"/>
            </a:lvl6pPr>
            <a:lvl7pPr marL="5143500" indent="0">
              <a:buNone/>
              <a:defRPr sz="1875"/>
            </a:lvl7pPr>
            <a:lvl8pPr marL="6000750" indent="0">
              <a:buNone/>
              <a:defRPr sz="1875"/>
            </a:lvl8pPr>
            <a:lvl9pPr marL="6858000" indent="0">
              <a:buNone/>
              <a:defRPr sz="18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7D639-EFFD-4D87-A26A-2E45BD92E81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7314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0952" y="1478280"/>
            <a:ext cx="5529709" cy="517398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88858" y="3192679"/>
            <a:ext cx="8679656" cy="15758054"/>
          </a:xfrm>
        </p:spPr>
        <p:txBody>
          <a:bodyPr anchor="t"/>
          <a:lstStyle>
            <a:lvl1pPr marL="0" indent="0">
              <a:buNone/>
              <a:defRPr sz="6000"/>
            </a:lvl1pPr>
            <a:lvl2pPr marL="857250" indent="0">
              <a:buNone/>
              <a:defRPr sz="5250"/>
            </a:lvl2pPr>
            <a:lvl3pPr marL="1714500" indent="0">
              <a:buNone/>
              <a:defRPr sz="4500"/>
            </a:lvl3pPr>
            <a:lvl4pPr marL="2571750" indent="0">
              <a:buNone/>
              <a:defRPr sz="3750"/>
            </a:lvl4pPr>
            <a:lvl5pPr marL="3429000" indent="0">
              <a:buNone/>
              <a:defRPr sz="3750"/>
            </a:lvl5pPr>
            <a:lvl6pPr marL="4286250" indent="0">
              <a:buNone/>
              <a:defRPr sz="3750"/>
            </a:lvl6pPr>
            <a:lvl7pPr marL="5143500" indent="0">
              <a:buNone/>
              <a:defRPr sz="3750"/>
            </a:lvl7pPr>
            <a:lvl8pPr marL="6000750" indent="0">
              <a:buNone/>
              <a:defRPr sz="3750"/>
            </a:lvl8pPr>
            <a:lvl9pPr marL="6858000" indent="0">
              <a:buNone/>
              <a:defRPr sz="375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80952" y="6652260"/>
            <a:ext cx="5529709" cy="12324135"/>
          </a:xfrm>
        </p:spPr>
        <p:txBody>
          <a:bodyPr/>
          <a:lstStyle>
            <a:lvl1pPr marL="0" indent="0">
              <a:buNone/>
              <a:defRPr sz="3000"/>
            </a:lvl1pPr>
            <a:lvl2pPr marL="857250" indent="0">
              <a:buNone/>
              <a:defRPr sz="2625"/>
            </a:lvl2pPr>
            <a:lvl3pPr marL="1714500" indent="0">
              <a:buNone/>
              <a:defRPr sz="2250"/>
            </a:lvl3pPr>
            <a:lvl4pPr marL="2571750" indent="0">
              <a:buNone/>
              <a:defRPr sz="1875"/>
            </a:lvl4pPr>
            <a:lvl5pPr marL="3429000" indent="0">
              <a:buNone/>
              <a:defRPr sz="1875"/>
            </a:lvl5pPr>
            <a:lvl6pPr marL="4286250" indent="0">
              <a:buNone/>
              <a:defRPr sz="1875"/>
            </a:lvl6pPr>
            <a:lvl7pPr marL="5143500" indent="0">
              <a:buNone/>
              <a:defRPr sz="1875"/>
            </a:lvl7pPr>
            <a:lvl8pPr marL="6000750" indent="0">
              <a:buNone/>
              <a:defRPr sz="1875"/>
            </a:lvl8pPr>
            <a:lvl9pPr marL="6858000" indent="0">
              <a:buNone/>
              <a:defRPr sz="18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D1739F-F7A8-434F-B455-7F50B04A712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550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78719" y="1180576"/>
            <a:ext cx="14787563" cy="42859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8719" y="5902854"/>
            <a:ext cx="14787563" cy="140693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78719" y="20552203"/>
            <a:ext cx="3857625" cy="1180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79281" y="20552203"/>
            <a:ext cx="5786438" cy="1180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108656" y="20552203"/>
            <a:ext cx="3857625" cy="1180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FD1E7-E68C-45C0-875E-8A43D02A13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918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714500" rtl="0" eaLnBrk="1" latinLnBrk="0" hangingPunct="1">
        <a:lnSpc>
          <a:spcPct val="90000"/>
        </a:lnSpc>
        <a:spcBef>
          <a:spcPct val="0"/>
        </a:spcBef>
        <a:buNone/>
        <a:defRPr sz="82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625" indent="-428625" algn="l" defTabSz="1714500" rtl="0" eaLnBrk="1" latinLnBrk="0" hangingPunct="1">
        <a:lnSpc>
          <a:spcPct val="90000"/>
        </a:lnSpc>
        <a:spcBef>
          <a:spcPts val="1875"/>
        </a:spcBef>
        <a:buFont typeface="Arial" panose="020B0604020202020204" pitchFamily="34" charset="0"/>
        <a:buChar char="•"/>
        <a:defRPr sz="5250" kern="1200">
          <a:solidFill>
            <a:schemeClr val="tx1"/>
          </a:solidFill>
          <a:latin typeface="+mn-lt"/>
          <a:ea typeface="+mn-ea"/>
          <a:cs typeface="+mn-cs"/>
        </a:defRPr>
      </a:lvl1pPr>
      <a:lvl2pPr marL="12858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21431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750" kern="1200">
          <a:solidFill>
            <a:schemeClr val="tx1"/>
          </a:solidFill>
          <a:latin typeface="+mn-lt"/>
          <a:ea typeface="+mn-ea"/>
          <a:cs typeface="+mn-cs"/>
        </a:defRPr>
      </a:lvl3pPr>
      <a:lvl4pPr marL="30003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4pPr>
      <a:lvl5pPr marL="38576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5pPr>
      <a:lvl6pPr marL="47148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6pPr>
      <a:lvl7pPr marL="55721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7pPr>
      <a:lvl8pPr marL="642937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8pPr>
      <a:lvl9pPr marL="7286625" indent="-428625" algn="l" defTabSz="1714500" rtl="0" eaLnBrk="1" latinLnBrk="0" hangingPunct="1">
        <a:lnSpc>
          <a:spcPct val="90000"/>
        </a:lnSpc>
        <a:spcBef>
          <a:spcPts val="938"/>
        </a:spcBef>
        <a:buFont typeface="Arial" panose="020B0604020202020204" pitchFamily="34" charset="0"/>
        <a:buChar char="•"/>
        <a:defRPr sz="33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1pPr>
      <a:lvl2pPr marL="8572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3pPr>
      <a:lvl4pPr marL="25717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4pPr>
      <a:lvl5pPr marL="34290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5pPr>
      <a:lvl6pPr marL="42862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6pPr>
      <a:lvl7pPr marL="51435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7pPr>
      <a:lvl8pPr marL="600075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8pPr>
      <a:lvl9pPr marL="6858000" algn="l" defTabSz="1714500" rtl="0" eaLnBrk="1" latinLnBrk="0" hangingPunct="1">
        <a:defRPr sz="33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1858716" y="1128280"/>
            <a:ext cx="13427567" cy="1998415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3945"/>
          </a:p>
        </p:txBody>
      </p:sp>
      <p:sp>
        <p:nvSpPr>
          <p:cNvPr id="3" name="Rectangle 2"/>
          <p:cNvSpPr/>
          <p:nvPr/>
        </p:nvSpPr>
        <p:spPr bwMode="auto">
          <a:xfrm>
            <a:off x="3987095" y="2230037"/>
            <a:ext cx="11245364" cy="43908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82127" tIns="41063" rIns="82127" bIns="41063" numCol="1" rtlCol="0" anchor="t" anchorCtr="0" compatLnSpc="1">
            <a:prstTxWarp prst="textNoShape">
              <a:avLst/>
            </a:prstTxWarp>
          </a:bodyPr>
          <a:lstStyle/>
          <a:p>
            <a:pPr defTabSz="2158561"/>
            <a:endParaRPr lang="en-US" sz="4221"/>
          </a:p>
        </p:txBody>
      </p:sp>
      <p:sp>
        <p:nvSpPr>
          <p:cNvPr id="14" name="TextBox 13"/>
          <p:cNvSpPr txBox="1"/>
          <p:nvPr/>
        </p:nvSpPr>
        <p:spPr>
          <a:xfrm>
            <a:off x="4575274" y="5608915"/>
            <a:ext cx="194341" cy="34971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sz="3945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67150" y="1185655"/>
            <a:ext cx="9410700" cy="3457575"/>
          </a:xfrm>
          <a:prstGeom prst="rect">
            <a:avLst/>
          </a:prstGeom>
        </p:spPr>
      </p:pic>
      <p:grpSp>
        <p:nvGrpSpPr>
          <p:cNvPr id="10" name="Group 9"/>
          <p:cNvGrpSpPr/>
          <p:nvPr/>
        </p:nvGrpSpPr>
        <p:grpSpPr>
          <a:xfrm>
            <a:off x="2947988" y="4643230"/>
            <a:ext cx="11249024" cy="16234064"/>
            <a:chOff x="2320008" y="4204101"/>
            <a:chExt cx="10306050" cy="15506700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2320008" y="4204101"/>
              <a:ext cx="4876800" cy="7686675"/>
            </a:xfrm>
            <a:prstGeom prst="rect">
              <a:avLst/>
            </a:prstGeom>
          </p:spPr>
        </p:pic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20008" y="11890776"/>
              <a:ext cx="4876800" cy="7820025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96808" y="4267392"/>
              <a:ext cx="4991100" cy="8667750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6758658" y="12928101"/>
              <a:ext cx="5867400" cy="5629275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6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object type=&quot;3&quot; unique_id=&quot;10008&quot;&gt;&lt;property id=&quot;20148&quot; value=&quot;5&quot;/&gt;&lt;property id=&quot;20300&quot; value=&quot;Slide 5&quot;/&gt;&lt;property id=&quot;20307&quot; value=&quot;262&quot;/&gt;&lt;/object&gt;&lt;object type=&quot;3&quot; unique_id=&quot;10009&quot;&gt;&lt;property id=&quot;20148&quot; value=&quot;5&quot;/&gt;&lt;property id=&quot;20300&quot; value=&quot;Slide 6&quot;/&gt;&lt;property id=&quot;20307&quot; value=&quot;263&quot;/&gt;&lt;/object&gt;&lt;object type=&quot;3&quot; unique_id=&quot;10010&quot;&gt;&lt;property id=&quot;20148&quot; value=&quot;5&quot;/&gt;&lt;property id=&quot;20300&quot; value=&quot;Slide 7&quot;/&gt;&lt;property id=&quot;20307&quot; value=&quot;264&quot;/&gt;&lt;/object&gt;&lt;object type=&quot;3&quot; unique_id=&quot;10011&quot;&gt;&lt;property id=&quot;20148&quot; value=&quot;5&quot;/&gt;&lt;property id=&quot;20300&quot; value=&quot;Slide 8&quot;/&gt;&lt;property id=&quot;20307&quot; value=&quot;265&quot;/&gt;&lt;/object&gt;&lt;object type=&quot;3&quot; unique_id=&quot;10012&quot;&gt;&lt;property id=&quot;20148&quot; value=&quot;5&quot;/&gt;&lt;property id=&quot;20300&quot; value=&quot;Slide 9&quot;/&gt;&lt;property id=&quot;20307&quot; value=&quot;266&quot;/&gt;&lt;/object&gt;&lt;object type=&quot;3&quot; unique_id=&quot;10013&quot;&gt;&lt;property id=&quot;20148&quot; value=&quot;5&quot;/&gt;&lt;property id=&quot;20300&quot; value=&quot;Slide 10&quot;/&gt;&lt;property id=&quot;20307&quot; value=&quot;267&quot;/&gt;&lt;/object&gt;&lt;object type=&quot;3&quot; unique_id=&quot;10014&quot;&gt;&lt;property id=&quot;20148&quot; value=&quot;5&quot;/&gt;&lt;property id=&quot;20300&quot; value=&quot;Slide 11&quot;/&gt;&lt;property id=&quot;20307&quot; value=&quot;268&quot;/&gt;&lt;/object&gt;&lt;object type=&quot;3&quot; unique_id=&quot;10015&quot;&gt;&lt;property id=&quot;20148&quot; value=&quot;5&quot;/&gt;&lt;property id=&quot;20300&quot; value=&quot;Slide 12&quot;/&gt;&lt;property id=&quot;20307&quot; value=&quot;269&quot;/&gt;&lt;/object&gt;&lt;object type=&quot;3&quot; unique_id=&quot;10016&quot;&gt;&lt;property id=&quot;20148&quot; value=&quot;5&quot;/&gt;&lt;property id=&quot;20300&quot; value=&quot;Slide 13&quot;/&gt;&lt;property id=&quot;20307&quot; value=&quot;270&quot;/&gt;&lt;/object&gt;&lt;object type=&quot;3&quot; unique_id=&quot;10017&quot;&gt;&lt;property id=&quot;20148&quot; value=&quot;5&quot;/&gt;&lt;property id=&quot;20300&quot; value=&quot;Slide 14&quot;/&gt;&lt;property id=&quot;20307&quot; value=&quot;271&quot;/&gt;&lt;/object&gt;&lt;object type=&quot;3&quot; unique_id=&quot;10018&quot;&gt;&lt;property id=&quot;20148&quot; value=&quot;5&quot;/&gt;&lt;property id=&quot;20300&quot; value=&quot;Slide 15&quot;/&gt;&lt;property id=&quot;20307&quot; value=&quot;272&quot;/&gt;&lt;/object&gt;&lt;object type=&quot;3&quot; unique_id=&quot;10019&quot;&gt;&lt;property id=&quot;20148&quot; value=&quot;5&quot;/&gt;&lt;property id=&quot;20300&quot; value=&quot;Slide 16&quot;/&gt;&lt;property id=&quot;20307&quot; value=&quot;273&quot;/&gt;&lt;/object&gt;&lt;object type=&quot;3&quot; unique_id=&quot;10020&quot;&gt;&lt;property id=&quot;20148&quot; value=&quot;5&quot;/&gt;&lt;property id=&quot;20300&quot; value=&quot;Slide 17&quot;/&gt;&lt;property id=&quot;20307&quot; value=&quot;274&quot;/&gt;&lt;/object&gt;&lt;object type=&quot;3&quot; unique_id=&quot;10021&quot;&gt;&lt;property id=&quot;20148&quot; value=&quot;5&quot;/&gt;&lt;property id=&quot;20300&quot; value=&quot;Slide 19&quot;/&gt;&lt;property id=&quot;20307&quot; value=&quot;275&quot;/&gt;&lt;/object&gt;&lt;object type=&quot;3&quot; unique_id=&quot;10022&quot;&gt;&lt;property id=&quot;20148&quot; value=&quot;5&quot;/&gt;&lt;property id=&quot;20300&quot; value=&quot;Slide 20&quot;/&gt;&lt;property id=&quot;20307&quot; value=&quot;276&quot;/&gt;&lt;/object&gt;&lt;object type=&quot;3&quot; unique_id=&quot;10023&quot;&gt;&lt;property id=&quot;20148&quot; value=&quot;5&quot;/&gt;&lt;property id=&quot;20300&quot; value=&quot;Slide 21&quot;/&gt;&lt;property id=&quot;20307&quot; value=&quot;277&quot;/&gt;&lt;/object&gt;&lt;object type=&quot;3&quot; unique_id=&quot;10024&quot;&gt;&lt;property id=&quot;20148&quot; value=&quot;5&quot;/&gt;&lt;property id=&quot;20300&quot; value=&quot;Slide 22&quot;/&gt;&lt;property id=&quot;20307&quot; value=&quot;278&quot;/&gt;&lt;/object&gt;&lt;object type=&quot;3&quot; unique_id=&quot;10025&quot;&gt;&lt;property id=&quot;20148&quot; value=&quot;5&quot;/&gt;&lt;property id=&quot;20300&quot; value=&quot;Slide 23&quot;/&gt;&lt;property id=&quot;20307&quot; value=&quot;279&quot;/&gt;&lt;/object&gt;&lt;object type=&quot;3&quot; unique_id=&quot;10026&quot;&gt;&lt;property id=&quot;20148&quot; value=&quot;5&quot;/&gt;&lt;property id=&quot;20300&quot; value=&quot;Slide 24&quot;/&gt;&lt;property id=&quot;20307&quot; value=&quot;280&quot;/&gt;&lt;/object&gt;&lt;object type=&quot;3&quot; unique_id=&quot;10027&quot;&gt;&lt;property id=&quot;20148&quot; value=&quot;5&quot;/&gt;&lt;property id=&quot;20300&quot; value=&quot;Slide 25&quot;/&gt;&lt;property id=&quot;20307&quot; value=&quot;281&quot;/&gt;&lt;/object&gt;&lt;object type=&quot;3&quot; unique_id=&quot;10029&quot;&gt;&lt;property id=&quot;20148&quot; value=&quot;5&quot;/&gt;&lt;property id=&quot;20300&quot; value=&quot;Slide 26&quot;/&gt;&lt;property id=&quot;20307&quot; value=&quot;283&quot;/&gt;&lt;/object&gt;&lt;object type=&quot;3&quot; unique_id=&quot;10030&quot;&gt;&lt;property id=&quot;20148&quot; value=&quot;5&quot;/&gt;&lt;property id=&quot;20300&quot; value=&quot;Slide 27&quot;/&gt;&lt;property id=&quot;20307&quot; value=&quot;284&quot;/&gt;&lt;/object&gt;&lt;object type=&quot;3&quot; unique_id=&quot;10031&quot;&gt;&lt;property id=&quot;20148&quot; value=&quot;5&quot;/&gt;&lt;property id=&quot;20300&quot; value=&quot;Slide 28&quot;/&gt;&lt;property id=&quot;20307&quot; value=&quot;285&quot;/&gt;&lt;/object&gt;&lt;object type=&quot;3&quot; unique_id=&quot;10032&quot;&gt;&lt;property id=&quot;20148&quot; value=&quot;5&quot;/&gt;&lt;property id=&quot;20300&quot; value=&quot;Slide 29&quot;/&gt;&lt;property id=&quot;20307&quot; value=&quot;286&quot;/&gt;&lt;/object&gt;&lt;object type=&quot;3&quot; unique_id=&quot;10255&quot;&gt;&lt;property id=&quot;20148&quot; value=&quot;5&quot;/&gt;&lt;property id=&quot;20300&quot; value=&quot;Slide 18&quot;/&gt;&lt;property id=&quot;20307&quot; value=&quot;290&quot;/&gt;&lt;/object&gt;&lt;/object&gt;&lt;/object&gt;&lt;/database&gt;"/>
</p:tagLst>
</file>

<file path=ppt/theme/theme1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Default Design</vt:lpstr>
      <vt:lpstr>PowerPoint Presentation</vt:lpstr>
    </vt:vector>
  </TitlesOfParts>
  <Company>RIT - Center for Imaging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zsmpci</dc:creator>
  <cp:lastModifiedBy>Robyn Rosechandler</cp:lastModifiedBy>
  <cp:revision>68</cp:revision>
  <dcterms:created xsi:type="dcterms:W3CDTF">2008-05-21T21:45:44Z</dcterms:created>
  <dcterms:modified xsi:type="dcterms:W3CDTF">2018-04-26T15:23:25Z</dcterms:modified>
</cp:coreProperties>
</file>