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7145000" cy="22174200"/>
  <p:notesSz cx="7010400" cy="9296400"/>
  <p:custDataLst>
    <p:tags r:id="rId3"/>
  </p:custDataLst>
  <p:defaultTextStyle>
    <a:defPPr>
      <a:defRPr lang="en-US"/>
    </a:defPPr>
    <a:lvl1pPr algn="l" rtl="0" fontAlgn="base">
      <a:spcBef>
        <a:spcPct val="0"/>
      </a:spcBef>
      <a:spcAft>
        <a:spcPct val="0"/>
      </a:spcAft>
      <a:defRPr sz="4393" kern="1200">
        <a:solidFill>
          <a:schemeClr val="tx1"/>
        </a:solidFill>
        <a:latin typeface="Arial" panose="020B0604020202020204" pitchFamily="34" charset="0"/>
        <a:ea typeface="+mn-ea"/>
        <a:cs typeface="+mn-cs"/>
      </a:defRPr>
    </a:lvl1pPr>
    <a:lvl2pPr marL="427345" algn="l" rtl="0" fontAlgn="base">
      <a:spcBef>
        <a:spcPct val="0"/>
      </a:spcBef>
      <a:spcAft>
        <a:spcPct val="0"/>
      </a:spcAft>
      <a:defRPr sz="4393" kern="1200">
        <a:solidFill>
          <a:schemeClr val="tx1"/>
        </a:solidFill>
        <a:latin typeface="Arial" panose="020B0604020202020204" pitchFamily="34" charset="0"/>
        <a:ea typeface="+mn-ea"/>
        <a:cs typeface="+mn-cs"/>
      </a:defRPr>
    </a:lvl2pPr>
    <a:lvl3pPr marL="854690" algn="l" rtl="0" fontAlgn="base">
      <a:spcBef>
        <a:spcPct val="0"/>
      </a:spcBef>
      <a:spcAft>
        <a:spcPct val="0"/>
      </a:spcAft>
      <a:defRPr sz="4393" kern="1200">
        <a:solidFill>
          <a:schemeClr val="tx1"/>
        </a:solidFill>
        <a:latin typeface="Arial" panose="020B0604020202020204" pitchFamily="34" charset="0"/>
        <a:ea typeface="+mn-ea"/>
        <a:cs typeface="+mn-cs"/>
      </a:defRPr>
    </a:lvl3pPr>
    <a:lvl4pPr marL="1282035" algn="l" rtl="0" fontAlgn="base">
      <a:spcBef>
        <a:spcPct val="0"/>
      </a:spcBef>
      <a:spcAft>
        <a:spcPct val="0"/>
      </a:spcAft>
      <a:defRPr sz="4393" kern="1200">
        <a:solidFill>
          <a:schemeClr val="tx1"/>
        </a:solidFill>
        <a:latin typeface="Arial" panose="020B0604020202020204" pitchFamily="34" charset="0"/>
        <a:ea typeface="+mn-ea"/>
        <a:cs typeface="+mn-cs"/>
      </a:defRPr>
    </a:lvl4pPr>
    <a:lvl5pPr marL="1709379" algn="l" rtl="0" fontAlgn="base">
      <a:spcBef>
        <a:spcPct val="0"/>
      </a:spcBef>
      <a:spcAft>
        <a:spcPct val="0"/>
      </a:spcAft>
      <a:defRPr sz="4393" kern="1200">
        <a:solidFill>
          <a:schemeClr val="tx1"/>
        </a:solidFill>
        <a:latin typeface="Arial" panose="020B0604020202020204" pitchFamily="34" charset="0"/>
        <a:ea typeface="+mn-ea"/>
        <a:cs typeface="+mn-cs"/>
      </a:defRPr>
    </a:lvl5pPr>
    <a:lvl6pPr marL="2136724" algn="l" defTabSz="854690" rtl="0" eaLnBrk="1" latinLnBrk="0" hangingPunct="1">
      <a:defRPr sz="4393" kern="1200">
        <a:solidFill>
          <a:schemeClr val="tx1"/>
        </a:solidFill>
        <a:latin typeface="Arial" panose="020B0604020202020204" pitchFamily="34" charset="0"/>
        <a:ea typeface="+mn-ea"/>
        <a:cs typeface="+mn-cs"/>
      </a:defRPr>
    </a:lvl6pPr>
    <a:lvl7pPr marL="2564069" algn="l" defTabSz="854690" rtl="0" eaLnBrk="1" latinLnBrk="0" hangingPunct="1">
      <a:defRPr sz="4393" kern="1200">
        <a:solidFill>
          <a:schemeClr val="tx1"/>
        </a:solidFill>
        <a:latin typeface="Arial" panose="020B0604020202020204" pitchFamily="34" charset="0"/>
        <a:ea typeface="+mn-ea"/>
        <a:cs typeface="+mn-cs"/>
      </a:defRPr>
    </a:lvl7pPr>
    <a:lvl8pPr marL="2991414" algn="l" defTabSz="854690" rtl="0" eaLnBrk="1" latinLnBrk="0" hangingPunct="1">
      <a:defRPr sz="4393" kern="1200">
        <a:solidFill>
          <a:schemeClr val="tx1"/>
        </a:solidFill>
        <a:latin typeface="Arial" panose="020B0604020202020204" pitchFamily="34" charset="0"/>
        <a:ea typeface="+mn-ea"/>
        <a:cs typeface="+mn-cs"/>
      </a:defRPr>
    </a:lvl8pPr>
    <a:lvl9pPr marL="3418759" algn="l" defTabSz="854690" rtl="0" eaLnBrk="1" latinLnBrk="0" hangingPunct="1">
      <a:defRPr sz="4393"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6984" userDrawn="1">
          <p15:clr>
            <a:srgbClr val="A4A3A4"/>
          </p15:clr>
        </p15:guide>
        <p15:guide id="2" pos="54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776" autoAdjust="0"/>
    <p:restoredTop sz="95645" autoAdjust="0"/>
  </p:normalViewPr>
  <p:slideViewPr>
    <p:cSldViewPr>
      <p:cViewPr varScale="1">
        <p:scale>
          <a:sx n="35" d="100"/>
          <a:sy n="35" d="100"/>
        </p:scale>
        <p:origin x="2898" y="120"/>
      </p:cViewPr>
      <p:guideLst>
        <p:guide orient="horz" pos="6984"/>
        <p:guide pos="540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85875" y="3628974"/>
            <a:ext cx="14573250" cy="7719907"/>
          </a:xfrm>
        </p:spPr>
        <p:txBody>
          <a:bodyPr anchor="b"/>
          <a:lstStyle>
            <a:lvl1pPr algn="ctr">
              <a:defRPr sz="11250"/>
            </a:lvl1pPr>
          </a:lstStyle>
          <a:p>
            <a:r>
              <a:rPr lang="en-US" smtClean="0"/>
              <a:t>Click to edit Master title style</a:t>
            </a:r>
            <a:endParaRPr lang="en-US" dirty="0"/>
          </a:p>
        </p:txBody>
      </p:sp>
      <p:sp>
        <p:nvSpPr>
          <p:cNvPr id="3" name="Subtitle 2"/>
          <p:cNvSpPr>
            <a:spLocks noGrp="1"/>
          </p:cNvSpPr>
          <p:nvPr>
            <p:ph type="subTitle" idx="1"/>
          </p:nvPr>
        </p:nvSpPr>
        <p:spPr>
          <a:xfrm>
            <a:off x="2143125" y="11646590"/>
            <a:ext cx="12858750" cy="5353630"/>
          </a:xfrm>
        </p:spPr>
        <p:txBody>
          <a:bodyPr/>
          <a:lstStyle>
            <a:lvl1pPr marL="0" indent="0" algn="ctr">
              <a:buNone/>
              <a:defRPr sz="4500"/>
            </a:lvl1pPr>
            <a:lvl2pPr marL="857250" indent="0" algn="ctr">
              <a:buNone/>
              <a:defRPr sz="3750"/>
            </a:lvl2pPr>
            <a:lvl3pPr marL="1714500" indent="0" algn="ctr">
              <a:buNone/>
              <a:defRPr sz="3375"/>
            </a:lvl3pPr>
            <a:lvl4pPr marL="2571750" indent="0" algn="ctr">
              <a:buNone/>
              <a:defRPr sz="3000"/>
            </a:lvl4pPr>
            <a:lvl5pPr marL="3429000" indent="0" algn="ctr">
              <a:buNone/>
              <a:defRPr sz="3000"/>
            </a:lvl5pPr>
            <a:lvl6pPr marL="4286250" indent="0" algn="ctr">
              <a:buNone/>
              <a:defRPr sz="3000"/>
            </a:lvl6pPr>
            <a:lvl7pPr marL="5143500" indent="0" algn="ctr">
              <a:buNone/>
              <a:defRPr sz="3000"/>
            </a:lvl7pPr>
            <a:lvl8pPr marL="6000750" indent="0" algn="ctr">
              <a:buNone/>
              <a:defRPr sz="3000"/>
            </a:lvl8pPr>
            <a:lvl9pPr marL="6858000" indent="0" algn="ctr">
              <a:buNone/>
              <a:defRPr sz="3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FEFB394-F994-4AC1-997B-CC15DD2145FF}" type="slidenum">
              <a:rPr lang="en-US" altLang="en-US" smtClean="0"/>
              <a:pPr/>
              <a:t>‹#›</a:t>
            </a:fld>
            <a:endParaRPr lang="en-US" altLang="en-US"/>
          </a:p>
        </p:txBody>
      </p:sp>
    </p:spTree>
    <p:extLst>
      <p:ext uri="{BB962C8B-B14F-4D97-AF65-F5344CB8AC3E}">
        <p14:creationId xmlns:p14="http://schemas.microsoft.com/office/powerpoint/2010/main" val="89847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13B82D5-D652-4F46-89EC-2486F0C0EDC7}" type="slidenum">
              <a:rPr lang="en-US" altLang="en-US" smtClean="0"/>
              <a:pPr/>
              <a:t>‹#›</a:t>
            </a:fld>
            <a:endParaRPr lang="en-US" altLang="en-US"/>
          </a:p>
        </p:txBody>
      </p:sp>
    </p:spTree>
    <p:extLst>
      <p:ext uri="{BB962C8B-B14F-4D97-AF65-F5344CB8AC3E}">
        <p14:creationId xmlns:p14="http://schemas.microsoft.com/office/powerpoint/2010/main" val="429125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69391" y="1180571"/>
            <a:ext cx="3696891" cy="1879161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8720" y="1180571"/>
            <a:ext cx="10876359" cy="1879161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654CCF8-7F42-4B6E-B65B-E1111502200C}" type="slidenum">
              <a:rPr lang="en-US" altLang="en-US" smtClean="0"/>
              <a:pPr/>
              <a:t>‹#›</a:t>
            </a:fld>
            <a:endParaRPr lang="en-US" altLang="en-US"/>
          </a:p>
        </p:txBody>
      </p:sp>
    </p:spTree>
    <p:extLst>
      <p:ext uri="{BB962C8B-B14F-4D97-AF65-F5344CB8AC3E}">
        <p14:creationId xmlns:p14="http://schemas.microsoft.com/office/powerpoint/2010/main" val="248215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0EBDE5A-BC61-4EAA-A97D-03AE50C603C5}" type="slidenum">
              <a:rPr lang="en-US" altLang="en-US" smtClean="0"/>
              <a:pPr/>
              <a:t>‹#›</a:t>
            </a:fld>
            <a:endParaRPr lang="en-US" altLang="en-US"/>
          </a:p>
        </p:txBody>
      </p:sp>
    </p:spTree>
    <p:extLst>
      <p:ext uri="{BB962C8B-B14F-4D97-AF65-F5344CB8AC3E}">
        <p14:creationId xmlns:p14="http://schemas.microsoft.com/office/powerpoint/2010/main" val="2128063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69790" y="5528158"/>
            <a:ext cx="14787563" cy="9223850"/>
          </a:xfrm>
        </p:spPr>
        <p:txBody>
          <a:bodyPr anchor="b"/>
          <a:lstStyle>
            <a:lvl1pPr>
              <a:defRPr sz="11250"/>
            </a:lvl1pPr>
          </a:lstStyle>
          <a:p>
            <a:r>
              <a:rPr lang="en-US" smtClean="0"/>
              <a:t>Click to edit Master title style</a:t>
            </a:r>
            <a:endParaRPr lang="en-US" dirty="0"/>
          </a:p>
        </p:txBody>
      </p:sp>
      <p:sp>
        <p:nvSpPr>
          <p:cNvPr id="3" name="Text Placeholder 2"/>
          <p:cNvSpPr>
            <a:spLocks noGrp="1"/>
          </p:cNvSpPr>
          <p:nvPr>
            <p:ph type="body" idx="1"/>
          </p:nvPr>
        </p:nvSpPr>
        <p:spPr>
          <a:xfrm>
            <a:off x="1169790" y="14839268"/>
            <a:ext cx="14787563" cy="4850605"/>
          </a:xfrm>
        </p:spPr>
        <p:txBody>
          <a:bodyPr/>
          <a:lstStyle>
            <a:lvl1pPr marL="0" indent="0">
              <a:buNone/>
              <a:defRPr sz="4500">
                <a:solidFill>
                  <a:schemeClr val="tx1"/>
                </a:solidFill>
              </a:defRPr>
            </a:lvl1pPr>
            <a:lvl2pPr marL="857250" indent="0">
              <a:buNone/>
              <a:defRPr sz="3750">
                <a:solidFill>
                  <a:schemeClr val="tx1">
                    <a:tint val="75000"/>
                  </a:schemeClr>
                </a:solidFill>
              </a:defRPr>
            </a:lvl2pPr>
            <a:lvl3pPr marL="1714500" indent="0">
              <a:buNone/>
              <a:defRPr sz="3375">
                <a:solidFill>
                  <a:schemeClr val="tx1">
                    <a:tint val="75000"/>
                  </a:schemeClr>
                </a:solidFill>
              </a:defRPr>
            </a:lvl3pPr>
            <a:lvl4pPr marL="2571750" indent="0">
              <a:buNone/>
              <a:defRPr sz="3000">
                <a:solidFill>
                  <a:schemeClr val="tx1">
                    <a:tint val="75000"/>
                  </a:schemeClr>
                </a:solidFill>
              </a:defRPr>
            </a:lvl4pPr>
            <a:lvl5pPr marL="3429000" indent="0">
              <a:buNone/>
              <a:defRPr sz="3000">
                <a:solidFill>
                  <a:schemeClr val="tx1">
                    <a:tint val="75000"/>
                  </a:schemeClr>
                </a:solidFill>
              </a:defRPr>
            </a:lvl5pPr>
            <a:lvl6pPr marL="4286250" indent="0">
              <a:buNone/>
              <a:defRPr sz="3000">
                <a:solidFill>
                  <a:schemeClr val="tx1">
                    <a:tint val="75000"/>
                  </a:schemeClr>
                </a:solidFill>
              </a:defRPr>
            </a:lvl6pPr>
            <a:lvl7pPr marL="5143500" indent="0">
              <a:buNone/>
              <a:defRPr sz="3000">
                <a:solidFill>
                  <a:schemeClr val="tx1">
                    <a:tint val="75000"/>
                  </a:schemeClr>
                </a:solidFill>
              </a:defRPr>
            </a:lvl7pPr>
            <a:lvl8pPr marL="6000750" indent="0">
              <a:buNone/>
              <a:defRPr sz="3000">
                <a:solidFill>
                  <a:schemeClr val="tx1">
                    <a:tint val="75000"/>
                  </a:schemeClr>
                </a:solidFill>
              </a:defRPr>
            </a:lvl8pPr>
            <a:lvl9pPr marL="6858000" indent="0">
              <a:buNone/>
              <a:defRPr sz="3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E8E1CC0-42D5-4C71-BD49-11A3087F5A63}" type="slidenum">
              <a:rPr lang="en-US" altLang="en-US" smtClean="0"/>
              <a:pPr/>
              <a:t>‹#›</a:t>
            </a:fld>
            <a:endParaRPr lang="en-US" altLang="en-US"/>
          </a:p>
        </p:txBody>
      </p:sp>
    </p:spTree>
    <p:extLst>
      <p:ext uri="{BB962C8B-B14F-4D97-AF65-F5344CB8AC3E}">
        <p14:creationId xmlns:p14="http://schemas.microsoft.com/office/powerpoint/2010/main" val="293531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8719" y="5902854"/>
            <a:ext cx="7286625" cy="1406932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679656" y="5902854"/>
            <a:ext cx="7286625" cy="1406932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FFD19026-1454-4ED6-B252-0F19CEC3F8AE}" type="slidenum">
              <a:rPr lang="en-US" altLang="en-US" smtClean="0"/>
              <a:pPr/>
              <a:t>‹#›</a:t>
            </a:fld>
            <a:endParaRPr lang="en-US" altLang="en-US"/>
          </a:p>
        </p:txBody>
      </p:sp>
    </p:spTree>
    <p:extLst>
      <p:ext uri="{BB962C8B-B14F-4D97-AF65-F5344CB8AC3E}">
        <p14:creationId xmlns:p14="http://schemas.microsoft.com/office/powerpoint/2010/main" val="1439056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80952" y="1180576"/>
            <a:ext cx="14787563" cy="428598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80954" y="5435760"/>
            <a:ext cx="7253138" cy="2663982"/>
          </a:xfrm>
        </p:spPr>
        <p:txBody>
          <a:bodyPr anchor="b"/>
          <a:lstStyle>
            <a:lvl1pPr marL="0" indent="0">
              <a:buNone/>
              <a:defRPr sz="4500" b="1"/>
            </a:lvl1pPr>
            <a:lvl2pPr marL="857250" indent="0">
              <a:buNone/>
              <a:defRPr sz="3750" b="1"/>
            </a:lvl2pPr>
            <a:lvl3pPr marL="1714500" indent="0">
              <a:buNone/>
              <a:defRPr sz="3375" b="1"/>
            </a:lvl3pPr>
            <a:lvl4pPr marL="2571750" indent="0">
              <a:buNone/>
              <a:defRPr sz="3000" b="1"/>
            </a:lvl4pPr>
            <a:lvl5pPr marL="3429000" indent="0">
              <a:buNone/>
              <a:defRPr sz="3000" b="1"/>
            </a:lvl5pPr>
            <a:lvl6pPr marL="4286250" indent="0">
              <a:buNone/>
              <a:defRPr sz="3000" b="1"/>
            </a:lvl6pPr>
            <a:lvl7pPr marL="5143500" indent="0">
              <a:buNone/>
              <a:defRPr sz="3000" b="1"/>
            </a:lvl7pPr>
            <a:lvl8pPr marL="6000750" indent="0">
              <a:buNone/>
              <a:defRPr sz="3000" b="1"/>
            </a:lvl8pPr>
            <a:lvl9pPr marL="6858000" indent="0">
              <a:buNone/>
              <a:defRPr sz="3000" b="1"/>
            </a:lvl9pPr>
          </a:lstStyle>
          <a:p>
            <a:pPr lvl="0"/>
            <a:r>
              <a:rPr lang="en-US" smtClean="0"/>
              <a:t>Click to edit Master text styles</a:t>
            </a:r>
          </a:p>
        </p:txBody>
      </p:sp>
      <p:sp>
        <p:nvSpPr>
          <p:cNvPr id="4" name="Content Placeholder 3"/>
          <p:cNvSpPr>
            <a:spLocks noGrp="1"/>
          </p:cNvSpPr>
          <p:nvPr>
            <p:ph sz="half" idx="2"/>
          </p:nvPr>
        </p:nvSpPr>
        <p:spPr>
          <a:xfrm>
            <a:off x="1180954" y="8099743"/>
            <a:ext cx="7253138" cy="119135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679657" y="5435760"/>
            <a:ext cx="7288858" cy="2663982"/>
          </a:xfrm>
        </p:spPr>
        <p:txBody>
          <a:bodyPr anchor="b"/>
          <a:lstStyle>
            <a:lvl1pPr marL="0" indent="0">
              <a:buNone/>
              <a:defRPr sz="4500" b="1"/>
            </a:lvl1pPr>
            <a:lvl2pPr marL="857250" indent="0">
              <a:buNone/>
              <a:defRPr sz="3750" b="1"/>
            </a:lvl2pPr>
            <a:lvl3pPr marL="1714500" indent="0">
              <a:buNone/>
              <a:defRPr sz="3375" b="1"/>
            </a:lvl3pPr>
            <a:lvl4pPr marL="2571750" indent="0">
              <a:buNone/>
              <a:defRPr sz="3000" b="1"/>
            </a:lvl4pPr>
            <a:lvl5pPr marL="3429000" indent="0">
              <a:buNone/>
              <a:defRPr sz="3000" b="1"/>
            </a:lvl5pPr>
            <a:lvl6pPr marL="4286250" indent="0">
              <a:buNone/>
              <a:defRPr sz="3000" b="1"/>
            </a:lvl6pPr>
            <a:lvl7pPr marL="5143500" indent="0">
              <a:buNone/>
              <a:defRPr sz="3000" b="1"/>
            </a:lvl7pPr>
            <a:lvl8pPr marL="6000750" indent="0">
              <a:buNone/>
              <a:defRPr sz="3000" b="1"/>
            </a:lvl8pPr>
            <a:lvl9pPr marL="6858000" indent="0">
              <a:buNone/>
              <a:defRPr sz="3000" b="1"/>
            </a:lvl9pPr>
          </a:lstStyle>
          <a:p>
            <a:pPr lvl="0"/>
            <a:r>
              <a:rPr lang="en-US" smtClean="0"/>
              <a:t>Click to edit Master text styles</a:t>
            </a:r>
          </a:p>
        </p:txBody>
      </p:sp>
      <p:sp>
        <p:nvSpPr>
          <p:cNvPr id="6" name="Content Placeholder 5"/>
          <p:cNvSpPr>
            <a:spLocks noGrp="1"/>
          </p:cNvSpPr>
          <p:nvPr>
            <p:ph sz="quarter" idx="4"/>
          </p:nvPr>
        </p:nvSpPr>
        <p:spPr>
          <a:xfrm>
            <a:off x="8679657" y="8099743"/>
            <a:ext cx="7288858" cy="119135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506E93C9-B2B6-48EE-BC26-7DE52492DB3B}" type="slidenum">
              <a:rPr lang="en-US" altLang="en-US" smtClean="0"/>
              <a:pPr/>
              <a:t>‹#›</a:t>
            </a:fld>
            <a:endParaRPr lang="en-US" altLang="en-US"/>
          </a:p>
        </p:txBody>
      </p:sp>
    </p:spTree>
    <p:extLst>
      <p:ext uri="{BB962C8B-B14F-4D97-AF65-F5344CB8AC3E}">
        <p14:creationId xmlns:p14="http://schemas.microsoft.com/office/powerpoint/2010/main" val="1017598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CAA93DAE-CD48-49EF-BDA0-1B80DBFE1264}" type="slidenum">
              <a:rPr lang="en-US" altLang="en-US" smtClean="0"/>
              <a:pPr/>
              <a:t>‹#›</a:t>
            </a:fld>
            <a:endParaRPr lang="en-US" altLang="en-US"/>
          </a:p>
        </p:txBody>
      </p:sp>
    </p:spTree>
    <p:extLst>
      <p:ext uri="{BB962C8B-B14F-4D97-AF65-F5344CB8AC3E}">
        <p14:creationId xmlns:p14="http://schemas.microsoft.com/office/powerpoint/2010/main" val="2548622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B4B62D6A-035C-49F8-9C68-28C059E705D1}" type="slidenum">
              <a:rPr lang="en-US" altLang="en-US" smtClean="0"/>
              <a:pPr/>
              <a:t>‹#›</a:t>
            </a:fld>
            <a:endParaRPr lang="en-US" altLang="en-US"/>
          </a:p>
        </p:txBody>
      </p:sp>
    </p:spTree>
    <p:extLst>
      <p:ext uri="{BB962C8B-B14F-4D97-AF65-F5344CB8AC3E}">
        <p14:creationId xmlns:p14="http://schemas.microsoft.com/office/powerpoint/2010/main" val="224918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0952" y="1478280"/>
            <a:ext cx="5529709" cy="5173980"/>
          </a:xfrm>
        </p:spPr>
        <p:txBody>
          <a:bodyPr anchor="b"/>
          <a:lstStyle>
            <a:lvl1pPr>
              <a:defRPr sz="6000"/>
            </a:lvl1pPr>
          </a:lstStyle>
          <a:p>
            <a:r>
              <a:rPr lang="en-US" smtClean="0"/>
              <a:t>Click to edit Master title style</a:t>
            </a:r>
            <a:endParaRPr lang="en-US" dirty="0"/>
          </a:p>
        </p:txBody>
      </p:sp>
      <p:sp>
        <p:nvSpPr>
          <p:cNvPr id="3" name="Content Placeholder 2"/>
          <p:cNvSpPr>
            <a:spLocks noGrp="1"/>
          </p:cNvSpPr>
          <p:nvPr>
            <p:ph idx="1"/>
          </p:nvPr>
        </p:nvSpPr>
        <p:spPr>
          <a:xfrm>
            <a:off x="7288858" y="3192679"/>
            <a:ext cx="8679656" cy="15758054"/>
          </a:xfrm>
        </p:spPr>
        <p:txBody>
          <a:bodyPr/>
          <a:lstStyle>
            <a:lvl1pPr>
              <a:defRPr sz="6000"/>
            </a:lvl1pPr>
            <a:lvl2pPr>
              <a:defRPr sz="5250"/>
            </a:lvl2pPr>
            <a:lvl3pPr>
              <a:defRPr sz="4500"/>
            </a:lvl3pPr>
            <a:lvl4pPr>
              <a:defRPr sz="3750"/>
            </a:lvl4pPr>
            <a:lvl5pPr>
              <a:defRPr sz="3750"/>
            </a:lvl5pPr>
            <a:lvl6pPr>
              <a:defRPr sz="3750"/>
            </a:lvl6pPr>
            <a:lvl7pPr>
              <a:defRPr sz="3750"/>
            </a:lvl7pPr>
            <a:lvl8pPr>
              <a:defRPr sz="3750"/>
            </a:lvl8pPr>
            <a:lvl9pPr>
              <a:defRPr sz="37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80952" y="6652260"/>
            <a:ext cx="5529709" cy="12324135"/>
          </a:xfrm>
        </p:spPr>
        <p:txBody>
          <a:bodyPr/>
          <a:lstStyle>
            <a:lvl1pPr marL="0" indent="0">
              <a:buNone/>
              <a:defRPr sz="3000"/>
            </a:lvl1pPr>
            <a:lvl2pPr marL="857250" indent="0">
              <a:buNone/>
              <a:defRPr sz="2625"/>
            </a:lvl2pPr>
            <a:lvl3pPr marL="1714500" indent="0">
              <a:buNone/>
              <a:defRPr sz="2250"/>
            </a:lvl3pPr>
            <a:lvl4pPr marL="2571750" indent="0">
              <a:buNone/>
              <a:defRPr sz="1875"/>
            </a:lvl4pPr>
            <a:lvl5pPr marL="3429000" indent="0">
              <a:buNone/>
              <a:defRPr sz="1875"/>
            </a:lvl5pPr>
            <a:lvl6pPr marL="4286250" indent="0">
              <a:buNone/>
              <a:defRPr sz="1875"/>
            </a:lvl6pPr>
            <a:lvl7pPr marL="5143500" indent="0">
              <a:buNone/>
              <a:defRPr sz="1875"/>
            </a:lvl7pPr>
            <a:lvl8pPr marL="6000750" indent="0">
              <a:buNone/>
              <a:defRPr sz="1875"/>
            </a:lvl8pPr>
            <a:lvl9pPr marL="6858000" indent="0">
              <a:buNone/>
              <a:defRPr sz="1875"/>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89F7D639-EFFD-4D87-A26A-2E45BD92E814}" type="slidenum">
              <a:rPr lang="en-US" altLang="en-US" smtClean="0"/>
              <a:pPr/>
              <a:t>‹#›</a:t>
            </a:fld>
            <a:endParaRPr lang="en-US" altLang="en-US"/>
          </a:p>
        </p:txBody>
      </p:sp>
    </p:spTree>
    <p:extLst>
      <p:ext uri="{BB962C8B-B14F-4D97-AF65-F5344CB8AC3E}">
        <p14:creationId xmlns:p14="http://schemas.microsoft.com/office/powerpoint/2010/main" val="376731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0952" y="1478280"/>
            <a:ext cx="5529709" cy="5173980"/>
          </a:xfrm>
        </p:spPr>
        <p:txBody>
          <a:bodyPr anchor="b"/>
          <a:lstStyle>
            <a:lvl1pPr>
              <a:defRPr sz="60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288858" y="3192679"/>
            <a:ext cx="8679656" cy="15758054"/>
          </a:xfrm>
        </p:spPr>
        <p:txBody>
          <a:bodyPr anchor="t"/>
          <a:lstStyle>
            <a:lvl1pPr marL="0" indent="0">
              <a:buNone/>
              <a:defRPr sz="6000"/>
            </a:lvl1pPr>
            <a:lvl2pPr marL="857250" indent="0">
              <a:buNone/>
              <a:defRPr sz="5250"/>
            </a:lvl2pPr>
            <a:lvl3pPr marL="1714500" indent="0">
              <a:buNone/>
              <a:defRPr sz="4500"/>
            </a:lvl3pPr>
            <a:lvl4pPr marL="2571750" indent="0">
              <a:buNone/>
              <a:defRPr sz="3750"/>
            </a:lvl4pPr>
            <a:lvl5pPr marL="3429000" indent="0">
              <a:buNone/>
              <a:defRPr sz="3750"/>
            </a:lvl5pPr>
            <a:lvl6pPr marL="4286250" indent="0">
              <a:buNone/>
              <a:defRPr sz="3750"/>
            </a:lvl6pPr>
            <a:lvl7pPr marL="5143500" indent="0">
              <a:buNone/>
              <a:defRPr sz="3750"/>
            </a:lvl7pPr>
            <a:lvl8pPr marL="6000750" indent="0">
              <a:buNone/>
              <a:defRPr sz="3750"/>
            </a:lvl8pPr>
            <a:lvl9pPr marL="6858000" indent="0">
              <a:buNone/>
              <a:defRPr sz="3750"/>
            </a:lvl9pPr>
          </a:lstStyle>
          <a:p>
            <a:r>
              <a:rPr lang="en-US" smtClean="0"/>
              <a:t>Click icon to add picture</a:t>
            </a:r>
            <a:endParaRPr lang="en-US" dirty="0"/>
          </a:p>
        </p:txBody>
      </p:sp>
      <p:sp>
        <p:nvSpPr>
          <p:cNvPr id="4" name="Text Placeholder 3"/>
          <p:cNvSpPr>
            <a:spLocks noGrp="1"/>
          </p:cNvSpPr>
          <p:nvPr>
            <p:ph type="body" sz="half" idx="2"/>
          </p:nvPr>
        </p:nvSpPr>
        <p:spPr>
          <a:xfrm>
            <a:off x="1180952" y="6652260"/>
            <a:ext cx="5529709" cy="12324135"/>
          </a:xfrm>
        </p:spPr>
        <p:txBody>
          <a:bodyPr/>
          <a:lstStyle>
            <a:lvl1pPr marL="0" indent="0">
              <a:buNone/>
              <a:defRPr sz="3000"/>
            </a:lvl1pPr>
            <a:lvl2pPr marL="857250" indent="0">
              <a:buNone/>
              <a:defRPr sz="2625"/>
            </a:lvl2pPr>
            <a:lvl3pPr marL="1714500" indent="0">
              <a:buNone/>
              <a:defRPr sz="2250"/>
            </a:lvl3pPr>
            <a:lvl4pPr marL="2571750" indent="0">
              <a:buNone/>
              <a:defRPr sz="1875"/>
            </a:lvl4pPr>
            <a:lvl5pPr marL="3429000" indent="0">
              <a:buNone/>
              <a:defRPr sz="1875"/>
            </a:lvl5pPr>
            <a:lvl6pPr marL="4286250" indent="0">
              <a:buNone/>
              <a:defRPr sz="1875"/>
            </a:lvl6pPr>
            <a:lvl7pPr marL="5143500" indent="0">
              <a:buNone/>
              <a:defRPr sz="1875"/>
            </a:lvl7pPr>
            <a:lvl8pPr marL="6000750" indent="0">
              <a:buNone/>
              <a:defRPr sz="1875"/>
            </a:lvl8pPr>
            <a:lvl9pPr marL="6858000" indent="0">
              <a:buNone/>
              <a:defRPr sz="1875"/>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AD1739F-F7A8-434F-B455-7F50B04A7123}" type="slidenum">
              <a:rPr lang="en-US" altLang="en-US" smtClean="0"/>
              <a:pPr/>
              <a:t>‹#›</a:t>
            </a:fld>
            <a:endParaRPr lang="en-US" altLang="en-US"/>
          </a:p>
        </p:txBody>
      </p:sp>
    </p:spTree>
    <p:extLst>
      <p:ext uri="{BB962C8B-B14F-4D97-AF65-F5344CB8AC3E}">
        <p14:creationId xmlns:p14="http://schemas.microsoft.com/office/powerpoint/2010/main" val="2415506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8719" y="1180576"/>
            <a:ext cx="14787563" cy="428598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8719" y="5902854"/>
            <a:ext cx="14787563" cy="1406932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78719" y="20552203"/>
            <a:ext cx="3857625" cy="1180571"/>
          </a:xfrm>
          <a:prstGeom prst="rect">
            <a:avLst/>
          </a:prstGeom>
        </p:spPr>
        <p:txBody>
          <a:bodyPr vert="horz" lIns="91440" tIns="45720" rIns="91440" bIns="45720" rtlCol="0" anchor="ctr"/>
          <a:lstStyle>
            <a:lvl1pPr algn="l">
              <a:defRPr sz="225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5679281" y="20552203"/>
            <a:ext cx="5786438" cy="1180571"/>
          </a:xfrm>
          <a:prstGeom prst="rect">
            <a:avLst/>
          </a:prstGeom>
        </p:spPr>
        <p:txBody>
          <a:bodyPr vert="horz" lIns="91440" tIns="45720" rIns="91440" bIns="45720" rtlCol="0" anchor="ctr"/>
          <a:lstStyle>
            <a:lvl1pPr algn="ctr">
              <a:defRPr sz="225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12108656" y="20552203"/>
            <a:ext cx="3857625" cy="1180571"/>
          </a:xfrm>
          <a:prstGeom prst="rect">
            <a:avLst/>
          </a:prstGeom>
        </p:spPr>
        <p:txBody>
          <a:bodyPr vert="horz" lIns="91440" tIns="45720" rIns="91440" bIns="45720" rtlCol="0" anchor="ctr"/>
          <a:lstStyle>
            <a:lvl1pPr algn="r">
              <a:defRPr sz="2250">
                <a:solidFill>
                  <a:schemeClr val="tx1">
                    <a:tint val="75000"/>
                  </a:schemeClr>
                </a:solidFill>
              </a:defRPr>
            </a:lvl1pPr>
          </a:lstStyle>
          <a:p>
            <a:fld id="{151FD1E7-E68C-45C0-875E-8A43D02A13B4}" type="slidenum">
              <a:rPr lang="en-US" altLang="en-US" smtClean="0"/>
              <a:pPr/>
              <a:t>‹#›</a:t>
            </a:fld>
            <a:endParaRPr lang="en-US" altLang="en-US"/>
          </a:p>
        </p:txBody>
      </p:sp>
    </p:spTree>
    <p:extLst>
      <p:ext uri="{BB962C8B-B14F-4D97-AF65-F5344CB8AC3E}">
        <p14:creationId xmlns:p14="http://schemas.microsoft.com/office/powerpoint/2010/main" val="27791824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714500" rtl="0" eaLnBrk="1" latinLnBrk="0" hangingPunct="1">
        <a:lnSpc>
          <a:spcPct val="90000"/>
        </a:lnSpc>
        <a:spcBef>
          <a:spcPct val="0"/>
        </a:spcBef>
        <a:buNone/>
        <a:defRPr sz="8250" kern="1200">
          <a:solidFill>
            <a:schemeClr val="tx1"/>
          </a:solidFill>
          <a:latin typeface="+mj-lt"/>
          <a:ea typeface="+mj-ea"/>
          <a:cs typeface="+mj-cs"/>
        </a:defRPr>
      </a:lvl1pPr>
    </p:titleStyle>
    <p:bodyStyle>
      <a:lvl1pPr marL="428625" indent="-428625" algn="l" defTabSz="1714500" rtl="0" eaLnBrk="1" latinLnBrk="0" hangingPunct="1">
        <a:lnSpc>
          <a:spcPct val="90000"/>
        </a:lnSpc>
        <a:spcBef>
          <a:spcPts val="1875"/>
        </a:spcBef>
        <a:buFont typeface="Arial" panose="020B0604020202020204" pitchFamily="34" charset="0"/>
        <a:buChar char="•"/>
        <a:defRPr sz="5250" kern="1200">
          <a:solidFill>
            <a:schemeClr val="tx1"/>
          </a:solidFill>
          <a:latin typeface="+mn-lt"/>
          <a:ea typeface="+mn-ea"/>
          <a:cs typeface="+mn-cs"/>
        </a:defRPr>
      </a:lvl1pPr>
      <a:lvl2pPr marL="1285875" indent="-428625" algn="l" defTabSz="1714500" rtl="0" eaLnBrk="1" latinLnBrk="0" hangingPunct="1">
        <a:lnSpc>
          <a:spcPct val="90000"/>
        </a:lnSpc>
        <a:spcBef>
          <a:spcPts val="938"/>
        </a:spcBef>
        <a:buFont typeface="Arial" panose="020B0604020202020204" pitchFamily="34" charset="0"/>
        <a:buChar char="•"/>
        <a:defRPr sz="4500" kern="1200">
          <a:solidFill>
            <a:schemeClr val="tx1"/>
          </a:solidFill>
          <a:latin typeface="+mn-lt"/>
          <a:ea typeface="+mn-ea"/>
          <a:cs typeface="+mn-cs"/>
        </a:defRPr>
      </a:lvl2pPr>
      <a:lvl3pPr marL="2143125" indent="-428625" algn="l" defTabSz="1714500" rtl="0" eaLnBrk="1" latinLnBrk="0" hangingPunct="1">
        <a:lnSpc>
          <a:spcPct val="90000"/>
        </a:lnSpc>
        <a:spcBef>
          <a:spcPts val="938"/>
        </a:spcBef>
        <a:buFont typeface="Arial" panose="020B0604020202020204" pitchFamily="34" charset="0"/>
        <a:buChar char="•"/>
        <a:defRPr sz="3750" kern="1200">
          <a:solidFill>
            <a:schemeClr val="tx1"/>
          </a:solidFill>
          <a:latin typeface="+mn-lt"/>
          <a:ea typeface="+mn-ea"/>
          <a:cs typeface="+mn-cs"/>
        </a:defRPr>
      </a:lvl3pPr>
      <a:lvl4pPr marL="3000375" indent="-428625" algn="l" defTabSz="1714500" rtl="0" eaLnBrk="1" latinLnBrk="0" hangingPunct="1">
        <a:lnSpc>
          <a:spcPct val="90000"/>
        </a:lnSpc>
        <a:spcBef>
          <a:spcPts val="938"/>
        </a:spcBef>
        <a:buFont typeface="Arial" panose="020B0604020202020204" pitchFamily="34" charset="0"/>
        <a:buChar char="•"/>
        <a:defRPr sz="3375" kern="1200">
          <a:solidFill>
            <a:schemeClr val="tx1"/>
          </a:solidFill>
          <a:latin typeface="+mn-lt"/>
          <a:ea typeface="+mn-ea"/>
          <a:cs typeface="+mn-cs"/>
        </a:defRPr>
      </a:lvl4pPr>
      <a:lvl5pPr marL="3857625" indent="-428625" algn="l" defTabSz="1714500" rtl="0" eaLnBrk="1" latinLnBrk="0" hangingPunct="1">
        <a:lnSpc>
          <a:spcPct val="90000"/>
        </a:lnSpc>
        <a:spcBef>
          <a:spcPts val="938"/>
        </a:spcBef>
        <a:buFont typeface="Arial" panose="020B0604020202020204" pitchFamily="34" charset="0"/>
        <a:buChar char="•"/>
        <a:defRPr sz="3375" kern="1200">
          <a:solidFill>
            <a:schemeClr val="tx1"/>
          </a:solidFill>
          <a:latin typeface="+mn-lt"/>
          <a:ea typeface="+mn-ea"/>
          <a:cs typeface="+mn-cs"/>
        </a:defRPr>
      </a:lvl5pPr>
      <a:lvl6pPr marL="4714875" indent="-428625" algn="l" defTabSz="1714500" rtl="0" eaLnBrk="1" latinLnBrk="0" hangingPunct="1">
        <a:lnSpc>
          <a:spcPct val="90000"/>
        </a:lnSpc>
        <a:spcBef>
          <a:spcPts val="938"/>
        </a:spcBef>
        <a:buFont typeface="Arial" panose="020B0604020202020204" pitchFamily="34" charset="0"/>
        <a:buChar char="•"/>
        <a:defRPr sz="3375" kern="1200">
          <a:solidFill>
            <a:schemeClr val="tx1"/>
          </a:solidFill>
          <a:latin typeface="+mn-lt"/>
          <a:ea typeface="+mn-ea"/>
          <a:cs typeface="+mn-cs"/>
        </a:defRPr>
      </a:lvl6pPr>
      <a:lvl7pPr marL="5572125" indent="-428625" algn="l" defTabSz="1714500" rtl="0" eaLnBrk="1" latinLnBrk="0" hangingPunct="1">
        <a:lnSpc>
          <a:spcPct val="90000"/>
        </a:lnSpc>
        <a:spcBef>
          <a:spcPts val="938"/>
        </a:spcBef>
        <a:buFont typeface="Arial" panose="020B0604020202020204" pitchFamily="34" charset="0"/>
        <a:buChar char="•"/>
        <a:defRPr sz="3375" kern="1200">
          <a:solidFill>
            <a:schemeClr val="tx1"/>
          </a:solidFill>
          <a:latin typeface="+mn-lt"/>
          <a:ea typeface="+mn-ea"/>
          <a:cs typeface="+mn-cs"/>
        </a:defRPr>
      </a:lvl7pPr>
      <a:lvl8pPr marL="6429375" indent="-428625" algn="l" defTabSz="1714500" rtl="0" eaLnBrk="1" latinLnBrk="0" hangingPunct="1">
        <a:lnSpc>
          <a:spcPct val="90000"/>
        </a:lnSpc>
        <a:spcBef>
          <a:spcPts val="938"/>
        </a:spcBef>
        <a:buFont typeface="Arial" panose="020B0604020202020204" pitchFamily="34" charset="0"/>
        <a:buChar char="•"/>
        <a:defRPr sz="3375" kern="1200">
          <a:solidFill>
            <a:schemeClr val="tx1"/>
          </a:solidFill>
          <a:latin typeface="+mn-lt"/>
          <a:ea typeface="+mn-ea"/>
          <a:cs typeface="+mn-cs"/>
        </a:defRPr>
      </a:lvl8pPr>
      <a:lvl9pPr marL="7286625" indent="-428625" algn="l" defTabSz="1714500" rtl="0" eaLnBrk="1" latinLnBrk="0" hangingPunct="1">
        <a:lnSpc>
          <a:spcPct val="90000"/>
        </a:lnSpc>
        <a:spcBef>
          <a:spcPts val="938"/>
        </a:spcBef>
        <a:buFont typeface="Arial" panose="020B0604020202020204" pitchFamily="34" charset="0"/>
        <a:buChar char="•"/>
        <a:defRPr sz="3375" kern="1200">
          <a:solidFill>
            <a:schemeClr val="tx1"/>
          </a:solidFill>
          <a:latin typeface="+mn-lt"/>
          <a:ea typeface="+mn-ea"/>
          <a:cs typeface="+mn-cs"/>
        </a:defRPr>
      </a:lvl9pPr>
    </p:bodyStyle>
    <p:otherStyle>
      <a:defPPr>
        <a:defRPr lang="en-US"/>
      </a:defPPr>
      <a:lvl1pPr marL="0" algn="l" defTabSz="1714500" rtl="0" eaLnBrk="1" latinLnBrk="0" hangingPunct="1">
        <a:defRPr sz="3375" kern="1200">
          <a:solidFill>
            <a:schemeClr val="tx1"/>
          </a:solidFill>
          <a:latin typeface="+mn-lt"/>
          <a:ea typeface="+mn-ea"/>
          <a:cs typeface="+mn-cs"/>
        </a:defRPr>
      </a:lvl1pPr>
      <a:lvl2pPr marL="857250" algn="l" defTabSz="1714500" rtl="0" eaLnBrk="1" latinLnBrk="0" hangingPunct="1">
        <a:defRPr sz="3375" kern="1200">
          <a:solidFill>
            <a:schemeClr val="tx1"/>
          </a:solidFill>
          <a:latin typeface="+mn-lt"/>
          <a:ea typeface="+mn-ea"/>
          <a:cs typeface="+mn-cs"/>
        </a:defRPr>
      </a:lvl2pPr>
      <a:lvl3pPr marL="1714500" algn="l" defTabSz="1714500" rtl="0" eaLnBrk="1" latinLnBrk="0" hangingPunct="1">
        <a:defRPr sz="3375" kern="1200">
          <a:solidFill>
            <a:schemeClr val="tx1"/>
          </a:solidFill>
          <a:latin typeface="+mn-lt"/>
          <a:ea typeface="+mn-ea"/>
          <a:cs typeface="+mn-cs"/>
        </a:defRPr>
      </a:lvl3pPr>
      <a:lvl4pPr marL="2571750" algn="l" defTabSz="1714500" rtl="0" eaLnBrk="1" latinLnBrk="0" hangingPunct="1">
        <a:defRPr sz="3375" kern="1200">
          <a:solidFill>
            <a:schemeClr val="tx1"/>
          </a:solidFill>
          <a:latin typeface="+mn-lt"/>
          <a:ea typeface="+mn-ea"/>
          <a:cs typeface="+mn-cs"/>
        </a:defRPr>
      </a:lvl4pPr>
      <a:lvl5pPr marL="3429000" algn="l" defTabSz="1714500" rtl="0" eaLnBrk="1" latinLnBrk="0" hangingPunct="1">
        <a:defRPr sz="3375" kern="1200">
          <a:solidFill>
            <a:schemeClr val="tx1"/>
          </a:solidFill>
          <a:latin typeface="+mn-lt"/>
          <a:ea typeface="+mn-ea"/>
          <a:cs typeface="+mn-cs"/>
        </a:defRPr>
      </a:lvl5pPr>
      <a:lvl6pPr marL="4286250" algn="l" defTabSz="1714500" rtl="0" eaLnBrk="1" latinLnBrk="0" hangingPunct="1">
        <a:defRPr sz="3375" kern="1200">
          <a:solidFill>
            <a:schemeClr val="tx1"/>
          </a:solidFill>
          <a:latin typeface="+mn-lt"/>
          <a:ea typeface="+mn-ea"/>
          <a:cs typeface="+mn-cs"/>
        </a:defRPr>
      </a:lvl6pPr>
      <a:lvl7pPr marL="5143500" algn="l" defTabSz="1714500" rtl="0" eaLnBrk="1" latinLnBrk="0" hangingPunct="1">
        <a:defRPr sz="3375" kern="1200">
          <a:solidFill>
            <a:schemeClr val="tx1"/>
          </a:solidFill>
          <a:latin typeface="+mn-lt"/>
          <a:ea typeface="+mn-ea"/>
          <a:cs typeface="+mn-cs"/>
        </a:defRPr>
      </a:lvl7pPr>
      <a:lvl8pPr marL="6000750" algn="l" defTabSz="1714500" rtl="0" eaLnBrk="1" latinLnBrk="0" hangingPunct="1">
        <a:defRPr sz="3375" kern="1200">
          <a:solidFill>
            <a:schemeClr val="tx1"/>
          </a:solidFill>
          <a:latin typeface="+mn-lt"/>
          <a:ea typeface="+mn-ea"/>
          <a:cs typeface="+mn-cs"/>
        </a:defRPr>
      </a:lvl8pPr>
      <a:lvl9pPr marL="6858000" algn="l" defTabSz="1714500" rtl="0" eaLnBrk="1" latinLnBrk="0" hangingPunct="1">
        <a:defRPr sz="33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056" name="Rectangle 8"/>
          <p:cNvSpPr>
            <a:spLocks noChangeArrowheads="1"/>
          </p:cNvSpPr>
          <p:nvPr/>
        </p:nvSpPr>
        <p:spPr bwMode="auto">
          <a:xfrm>
            <a:off x="1858717" y="1095022"/>
            <a:ext cx="13427567" cy="19984156"/>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3945"/>
          </a:p>
        </p:txBody>
      </p:sp>
      <p:sp>
        <p:nvSpPr>
          <p:cNvPr id="3" name="Rectangle 2"/>
          <p:cNvSpPr/>
          <p:nvPr/>
        </p:nvSpPr>
        <p:spPr bwMode="auto">
          <a:xfrm>
            <a:off x="3987095" y="2230037"/>
            <a:ext cx="11245364" cy="439080"/>
          </a:xfrm>
          <a:prstGeom prst="rect">
            <a:avLst/>
          </a:prstGeom>
          <a:solidFill>
            <a:schemeClr val="bg1"/>
          </a:solidFill>
          <a:ln w="9525" cap="flat" cmpd="sng" algn="ctr">
            <a:noFill/>
            <a:prstDash val="solid"/>
            <a:round/>
            <a:headEnd type="none" w="med" len="med"/>
            <a:tailEnd type="none" w="med" len="med"/>
          </a:ln>
          <a:effectLst/>
        </p:spPr>
        <p:txBody>
          <a:bodyPr vert="horz" wrap="square" lIns="82127" tIns="41063" rIns="82127" bIns="41063" numCol="1" rtlCol="0" anchor="t" anchorCtr="0" compatLnSpc="1">
            <a:prstTxWarp prst="textNoShape">
              <a:avLst/>
            </a:prstTxWarp>
          </a:bodyPr>
          <a:lstStyle/>
          <a:p>
            <a:pPr defTabSz="2158561"/>
            <a:endParaRPr lang="en-US" sz="4221"/>
          </a:p>
        </p:txBody>
      </p:sp>
      <p:sp>
        <p:nvSpPr>
          <p:cNvPr id="14" name="TextBox 13"/>
          <p:cNvSpPr txBox="1"/>
          <p:nvPr/>
        </p:nvSpPr>
        <p:spPr>
          <a:xfrm>
            <a:off x="4575274" y="5608915"/>
            <a:ext cx="194341" cy="349711"/>
          </a:xfrm>
          <a:prstGeom prst="rect">
            <a:avLst/>
          </a:prstGeom>
          <a:solidFill>
            <a:schemeClr val="bg1"/>
          </a:solidFill>
        </p:spPr>
        <p:txBody>
          <a:bodyPr wrap="square" rtlCol="0">
            <a:spAutoFit/>
          </a:bodyPr>
          <a:lstStyle/>
          <a:p>
            <a:endParaRPr lang="en-US" sz="3945" dirty="0"/>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31339" y="1358489"/>
            <a:ext cx="7434726" cy="2144918"/>
          </a:xfrm>
          <a:prstGeom prst="rect">
            <a:avLst/>
          </a:prstGeom>
        </p:spPr>
      </p:pic>
      <p:grpSp>
        <p:nvGrpSpPr>
          <p:cNvPr id="5" name="Group 4"/>
          <p:cNvGrpSpPr/>
          <p:nvPr/>
        </p:nvGrpSpPr>
        <p:grpSpPr>
          <a:xfrm>
            <a:off x="1675835" y="3619500"/>
            <a:ext cx="14135665" cy="18183527"/>
            <a:chOff x="1675835" y="3804132"/>
            <a:chExt cx="14135665" cy="18183527"/>
          </a:xfrm>
        </p:grpSpPr>
        <p:pic>
          <p:nvPicPr>
            <p:cNvPr id="17" name="Picture 16"/>
            <p:cNvPicPr>
              <a:picLocks noChangeAspect="1"/>
            </p:cNvPicPr>
            <p:nvPr/>
          </p:nvPicPr>
          <p:blipFill rotWithShape="1">
            <a:blip r:embed="rId4">
              <a:extLst>
                <a:ext uri="{28A0092B-C50C-407E-A947-70E740481C1C}">
                  <a14:useLocalDpi xmlns:a14="http://schemas.microsoft.com/office/drawing/2010/main" val="0"/>
                </a:ext>
              </a:extLst>
            </a:blip>
            <a:srcRect l="18463"/>
            <a:stretch/>
          </p:blipFill>
          <p:spPr>
            <a:xfrm>
              <a:off x="8572500" y="3863180"/>
              <a:ext cx="6444932" cy="4960216"/>
            </a:xfrm>
            <a:prstGeom prst="rect">
              <a:avLst/>
            </a:prstGeom>
          </p:spPr>
        </p:pic>
        <p:grpSp>
          <p:nvGrpSpPr>
            <p:cNvPr id="19" name="Group 18"/>
            <p:cNvGrpSpPr/>
            <p:nvPr/>
          </p:nvGrpSpPr>
          <p:grpSpPr>
            <a:xfrm>
              <a:off x="1675835" y="3804132"/>
              <a:ext cx="14135665" cy="18183527"/>
              <a:chOff x="1790133" y="2187309"/>
              <a:chExt cx="14135665" cy="18183527"/>
            </a:xfrm>
          </p:grpSpPr>
          <p:grpSp>
            <p:nvGrpSpPr>
              <p:cNvPr id="20" name="Group 19"/>
              <p:cNvGrpSpPr/>
              <p:nvPr/>
            </p:nvGrpSpPr>
            <p:grpSpPr>
              <a:xfrm>
                <a:off x="1795709" y="3377740"/>
                <a:ext cx="14130089" cy="16993096"/>
                <a:chOff x="1753066" y="4731256"/>
                <a:chExt cx="14173200" cy="16993096"/>
              </a:xfrm>
            </p:grpSpPr>
            <p:sp>
              <p:nvSpPr>
                <p:cNvPr id="22" name="TextBox 21"/>
                <p:cNvSpPr txBox="1"/>
                <p:nvPr/>
              </p:nvSpPr>
              <p:spPr>
                <a:xfrm>
                  <a:off x="1753066" y="8751570"/>
                  <a:ext cx="14173200" cy="12972782"/>
                </a:xfrm>
                <a:prstGeom prst="rect">
                  <a:avLst/>
                </a:prstGeom>
                <a:noFill/>
              </p:spPr>
              <p:txBody>
                <a:bodyPr wrap="square" lIns="457200" rIns="457200" rtlCol="0">
                  <a:spAutoFit/>
                </a:bodyPr>
                <a:lstStyle>
                  <a:defPPr>
                    <a:defRPr lang="en-US"/>
                  </a:defPPr>
                  <a:lvl1pPr lvl="0" defTabSz="9144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1pPr>
                </a:lstStyle>
                <a:p>
                  <a:r>
                    <a:rPr lang="en-US" sz="1900" dirty="0"/>
                    <a:t>upcoming mission review. (Only one of the paper’s co-authors is part of the New Horizons mission.) The plan calls for utilizing the </a:t>
                  </a:r>
                  <a:r>
                    <a:rPr lang="en-US" sz="1900" dirty="0" smtClean="0"/>
                    <a:t>Pluto p</a:t>
                  </a:r>
                  <a:r>
                    <a:rPr lang="en-US" sz="1900" dirty="0" smtClean="0"/>
                    <a:t>robe’s eight-inch </a:t>
                  </a:r>
                  <a:r>
                    <a:rPr lang="en-US" sz="1900" dirty="0"/>
                    <a:t>telescope, called the Long Range Reconnaissance Imager (LORRI), to peer at distant, dim objects beyond the solar system’s boundaries. LORRI, the group says, could be used to support NASA’s upcoming Transiting Exoplanet Survey Satellite (TESS), a planet-hunting space telescope launching in April.</a:t>
                  </a:r>
                </a:p>
                <a:p>
                  <a:r>
                    <a:rPr lang="en-US" sz="1900" dirty="0"/>
                    <a:t>Co-author Diana </a:t>
                  </a:r>
                  <a:r>
                    <a:rPr lang="en-US" sz="1900" dirty="0" err="1"/>
                    <a:t>Dragomir</a:t>
                  </a:r>
                  <a:r>
                    <a:rPr lang="en-US" sz="1900" dirty="0"/>
                    <a:t>, an MIT planetary scientist who works on TESS, says this mission will need all the backup help it can get. That is because it is set to find tens of thousands of candidate planets—many of which will require time-consuming independent confirmation using other telescopes.</a:t>
                  </a:r>
                </a:p>
                <a:p>
                  <a:r>
                    <a:rPr lang="en-US" sz="1900" dirty="0"/>
                    <a:t>Beyond boosting exoplanet research, New Horizons could also use its ultraviolet and infrared sensors to study the early universe. Whereas the cosmic microwave background, an information-packed afterglow of the big bang, is perhaps the most well known, there are also ultraviolet and infrared backgrounds that come from stars and active galaxies lighting up cosmic dust in a faint, universe-spanning glow. This could provide insights into how the early universe came together. “The further you get out of the solar system, the more you can do these kind of observations,” says Michele Bannister, a planetary scientist at Queen's University Belfast who was not involved in the study. She points out one NASA spacecraft—Deep Impact, which studied Comet </a:t>
                  </a:r>
                  <a:r>
                    <a:rPr lang="en-US" sz="1900" dirty="0" err="1"/>
                    <a:t>Tempel</a:t>
                  </a:r>
                  <a:r>
                    <a:rPr lang="en-US" sz="1900" dirty="0"/>
                    <a:t> 1 in 2005—was later retooled into a new mission dubbed “EPOXI” in order to assist with exoplanet hunts.</a:t>
                  </a:r>
                </a:p>
                <a:p>
                  <a:endParaRPr lang="en-US" sz="1050" b="1" dirty="0"/>
                </a:p>
                <a:p>
                  <a:r>
                    <a:rPr lang="en-US" b="1" dirty="0"/>
                    <a:t>Reality Check</a:t>
                  </a:r>
                </a:p>
                <a:p>
                  <a:r>
                    <a:rPr lang="en-US" sz="1900" dirty="0"/>
                    <a:t>So how realistic is the group’s proposal?  “It’s really an issue of logistics and timing, and making sure the resources are available and we’re doing nothing to put the mission at risk,” </a:t>
                  </a:r>
                  <a:r>
                    <a:rPr lang="en-US" sz="1900" dirty="0" err="1"/>
                    <a:t>Zemcov</a:t>
                  </a:r>
                  <a:r>
                    <a:rPr lang="en-US" sz="1900" dirty="0"/>
                    <a:t> says. Convincing others there’s no risk involved may be a tall order, however.</a:t>
                  </a:r>
                </a:p>
                <a:p>
                  <a:r>
                    <a:rPr lang="en-US" sz="1900" dirty="0"/>
                    <a:t>New Horizon’s extended mission after Pluto involves flying by an ancient remnant from the solar system’s birth, a chunk of rock and ice known as 2014 MU69. After that encounter, the craft will transmit its data to Earth—which, due to the immense distances, will take about two years to completely trickle back home.</a:t>
                  </a:r>
                </a:p>
                <a:p>
                  <a:r>
                    <a:rPr lang="en-US" sz="1900" dirty="0"/>
                    <a:t>After MU69 the craft will be low on propellant—less than a quarter of a tank. That could be enough to pursue a third flyby target during a second mission extension, as many senior New Horizons team members would prefer. But that encounter—plus keeping the spacecraft pointed at Earth for the subsequent data transmission—would probably use most if not all of the remaining fuel.</a:t>
                  </a:r>
                </a:p>
                <a:p>
                  <a:r>
                    <a:rPr lang="en-US" sz="1900" dirty="0"/>
                    <a:t>Those preexisting plans—plus the fundamental impracticalities of efficiently controlling and getting data from a telescope at the edge of the solar system—could crowd out </a:t>
                  </a:r>
                  <a:r>
                    <a:rPr lang="en-US" sz="1900" dirty="0" err="1"/>
                    <a:t>Zemcov</a:t>
                  </a:r>
                  <a:r>
                    <a:rPr lang="en-US" sz="1900" dirty="0"/>
                    <a:t> and company’s proposal. “These types of proposals are generated by the dozens, if not hundreds, so it’s not uncommon to see them come up and then go nowhere,” says Jason Callahan, a space policy advisor at The Planetary Society.</a:t>
                  </a:r>
                </a:p>
                <a:p>
                  <a:r>
                    <a:rPr lang="en-US" sz="1900" dirty="0"/>
                    <a:t>Another factor is funding. NASA’s spending is highly compartmentalized to protect its top-priority programs from cannibalizing one another—money for astrophysics, for example, is considered separately from funding for planetary science. But the system is flexible—some would say vulnerable—because Congress ultimately defines the details of the space agency’s budget.</a:t>
                  </a:r>
                </a:p>
                <a:p>
                  <a:r>
                    <a:rPr lang="en-US" sz="1900" dirty="0"/>
                    <a:t>There is some precedent for thinking outside of these budgetary boxes—EPOXI, for instance, although a planetary science mission like New Horizons, performed its astrophysics observations during an otherwise inactive cruise phase. Those observations were funded by NASA’s planetary science budget partly for that reason. And other missions have entirely switched budget lines, Callahan says, such as the Voyager 1 and 2 probes, which were moved from a planetary budget into a </a:t>
                  </a:r>
                  <a:r>
                    <a:rPr lang="en-US" sz="1900" dirty="0" err="1"/>
                    <a:t>heliophysics</a:t>
                  </a:r>
                  <a:r>
                    <a:rPr lang="en-US" sz="1900" dirty="0"/>
                    <a:t> one after their encounters with the outer planets were concluded. But “this is sort of a different animal altogether,” Callahan says. “This is a science team asking to use another science team’s mission at the end of its extended mission.”</a:t>
                  </a:r>
                </a:p>
                <a:p>
                  <a:endParaRPr lang="en-US" sz="1900" dirty="0" smtClean="0"/>
                </a:p>
              </p:txBody>
            </p:sp>
            <p:sp>
              <p:nvSpPr>
                <p:cNvPr id="23" name="TextBox 22"/>
                <p:cNvSpPr txBox="1"/>
                <p:nvPr/>
              </p:nvSpPr>
              <p:spPr>
                <a:xfrm>
                  <a:off x="5803231" y="4731256"/>
                  <a:ext cx="9970169" cy="384721"/>
                </a:xfrm>
                <a:prstGeom prst="rect">
                  <a:avLst/>
                </a:prstGeom>
                <a:noFill/>
              </p:spPr>
              <p:txBody>
                <a:bodyPr wrap="square" lIns="457200" rIns="457200" rtlCol="0">
                  <a:spAutoFit/>
                </a:bodyPr>
                <a:lstStyle>
                  <a:defPPr>
                    <a:defRPr lang="en-US"/>
                  </a:defPPr>
                  <a:lvl1pPr lvl="0" defTabSz="9144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1pPr>
                </a:lstStyle>
                <a:p>
                  <a:endParaRPr lang="en-US" sz="1900" dirty="0"/>
                </a:p>
              </p:txBody>
            </p:sp>
          </p:grpSp>
          <p:sp>
            <p:nvSpPr>
              <p:cNvPr id="21" name="TextBox 20"/>
              <p:cNvSpPr txBox="1"/>
              <p:nvPr/>
            </p:nvSpPr>
            <p:spPr>
              <a:xfrm>
                <a:off x="1790133" y="2187309"/>
                <a:ext cx="7162800" cy="5355312"/>
              </a:xfrm>
              <a:prstGeom prst="rect">
                <a:avLst/>
              </a:prstGeom>
              <a:noFill/>
            </p:spPr>
            <p:txBody>
              <a:bodyPr wrap="square" lIns="457200" rIns="457200" rtlCol="0">
                <a:spAutoFit/>
              </a:bodyPr>
              <a:lstStyle/>
              <a:p>
                <a:r>
                  <a:rPr lang="en-US" sz="1900" dirty="0">
                    <a:solidFill>
                      <a:srgbClr val="000000"/>
                    </a:solidFill>
                    <a:cs typeface="Arial" panose="020B0604020202020204" pitchFamily="34" charset="0"/>
                  </a:rPr>
                  <a:t>A maverick group of astronomers is proposing to radically reshape one of NASA’s most successful missions in the modern era, the New Horizons probe that flew by Pluto in 2015 and is now continuing its voyage into the depths of the outer solar system.</a:t>
                </a:r>
              </a:p>
              <a:p>
                <a:r>
                  <a:rPr lang="en-US" sz="1900" dirty="0">
                    <a:solidFill>
                      <a:srgbClr val="000000"/>
                    </a:solidFill>
                    <a:cs typeface="Arial" panose="020B0604020202020204" pitchFamily="34" charset="0"/>
                  </a:rPr>
                  <a:t>The group’s paper describing their proposal, submitted to the Publications of the Astronomical Society of the Pacific and available as a preprint, suggests that before its fuel is spent and some of the systems are shut down to conserve power, New Horizons should be repurposed as a space telescope that can take advantage of the near-lightless conditions in the outer solar system to study stars, galaxies and more.</a:t>
                </a:r>
              </a:p>
              <a:p>
                <a:r>
                  <a:rPr lang="en-US" sz="1900" dirty="0">
                    <a:solidFill>
                      <a:srgbClr val="000000"/>
                    </a:solidFill>
                    <a:cs typeface="Arial" panose="020B0604020202020204" pitchFamily="34" charset="0"/>
                  </a:rPr>
                  <a:t>According to the paper’s lead author Michael </a:t>
                </a:r>
                <a:r>
                  <a:rPr lang="en-US" sz="1900" dirty="0" err="1">
                    <a:solidFill>
                      <a:srgbClr val="000000"/>
                    </a:solidFill>
                    <a:cs typeface="Arial" panose="020B0604020202020204" pitchFamily="34" charset="0"/>
                  </a:rPr>
                  <a:t>Zemcov</a:t>
                </a:r>
                <a:r>
                  <a:rPr lang="en-US" sz="1900" dirty="0">
                    <a:solidFill>
                      <a:srgbClr val="000000"/>
                    </a:solidFill>
                    <a:cs typeface="Arial" panose="020B0604020202020204" pitchFamily="34" charset="0"/>
                  </a:rPr>
                  <a:t>, an astrophysicist at the Rochester Institute of Technology, the idea is largely meant to “catalyze the discussion.” At the very least, some members of the New Horizons </a:t>
                </a:r>
                <a:r>
                  <a:rPr lang="en-US" sz="1900" dirty="0"/>
                  <a:t>team approached him to try to </a:t>
                </a:r>
                <a:r>
                  <a:rPr lang="en-US" sz="1900" dirty="0"/>
                  <a:t>incorporate the idea into </a:t>
                </a:r>
                <a:r>
                  <a:rPr lang="en-US" sz="1900" dirty="0" smtClean="0"/>
                  <a:t>an</a:t>
                </a:r>
                <a:endParaRPr lang="en-US" sz="1900" dirty="0"/>
              </a:p>
            </p:txBody>
          </p:sp>
        </p:grpSp>
      </p:gr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5&quot;&gt;&lt;property id=&quot;20148&quot; value=&quot;5&quot;/&gt;&lt;property id=&quot;20300&quot; value=&quot;Slide 2&quot;/&gt;&lt;property id=&quot;20307&quot; value=&quot;258&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0&quot;/&gt;&lt;/object&gt;&lt;object type=&quot;3&quot; unique_id=&quot;10008&quot;&gt;&lt;property id=&quot;20148&quot; value=&quot;5&quot;/&gt;&lt;property id=&quot;20300&quot; value=&quot;Slide 5&quot;/&gt;&lt;property id=&quot;20307&quot; value=&quot;262&quot;/&gt;&lt;/object&gt;&lt;object type=&quot;3&quot; unique_id=&quot;10009&quot;&gt;&lt;property id=&quot;20148&quot; value=&quot;5&quot;/&gt;&lt;property id=&quot;20300&quot; value=&quot;Slide 6&quot;/&gt;&lt;property id=&quot;20307&quot; value=&quot;263&quot;/&gt;&lt;/object&gt;&lt;object type=&quot;3&quot; unique_id=&quot;10010&quot;&gt;&lt;property id=&quot;20148&quot; value=&quot;5&quot;/&gt;&lt;property id=&quot;20300&quot; value=&quot;Slide 7&quot;/&gt;&lt;property id=&quot;20307&quot; value=&quot;264&quot;/&gt;&lt;/object&gt;&lt;object type=&quot;3&quot; unique_id=&quot;10011&quot;&gt;&lt;property id=&quot;20148&quot; value=&quot;5&quot;/&gt;&lt;property id=&quot;20300&quot; value=&quot;Slide 8&quot;/&gt;&lt;property id=&quot;20307&quot; value=&quot;265&quot;/&gt;&lt;/object&gt;&lt;object type=&quot;3&quot; unique_id=&quot;10012&quot;&gt;&lt;property id=&quot;20148&quot; value=&quot;5&quot;/&gt;&lt;property id=&quot;20300&quot; value=&quot;Slide 9&quot;/&gt;&lt;property id=&quot;20307&quot; value=&quot;266&quot;/&gt;&lt;/object&gt;&lt;object type=&quot;3&quot; unique_id=&quot;10013&quot;&gt;&lt;property id=&quot;20148&quot; value=&quot;5&quot;/&gt;&lt;property id=&quot;20300&quot; value=&quot;Slide 10&quot;/&gt;&lt;property id=&quot;20307&quot; value=&quot;267&quot;/&gt;&lt;/object&gt;&lt;object type=&quot;3&quot; unique_id=&quot;10014&quot;&gt;&lt;property id=&quot;20148&quot; value=&quot;5&quot;/&gt;&lt;property id=&quot;20300&quot; value=&quot;Slide 11&quot;/&gt;&lt;property id=&quot;20307&quot; value=&quot;268&quot;/&gt;&lt;/object&gt;&lt;object type=&quot;3&quot; unique_id=&quot;10015&quot;&gt;&lt;property id=&quot;20148&quot; value=&quot;5&quot;/&gt;&lt;property id=&quot;20300&quot; value=&quot;Slide 12&quot;/&gt;&lt;property id=&quot;20307&quot; value=&quot;269&quot;/&gt;&lt;/object&gt;&lt;object type=&quot;3&quot; unique_id=&quot;10016&quot;&gt;&lt;property id=&quot;20148&quot; value=&quot;5&quot;/&gt;&lt;property id=&quot;20300&quot; value=&quot;Slide 13&quot;/&gt;&lt;property id=&quot;20307&quot; value=&quot;270&quot;/&gt;&lt;/object&gt;&lt;object type=&quot;3&quot; unique_id=&quot;10017&quot;&gt;&lt;property id=&quot;20148&quot; value=&quot;5&quot;/&gt;&lt;property id=&quot;20300&quot; value=&quot;Slide 14&quot;/&gt;&lt;property id=&quot;20307&quot; value=&quot;271&quot;/&gt;&lt;/object&gt;&lt;object type=&quot;3&quot; unique_id=&quot;10018&quot;&gt;&lt;property id=&quot;20148&quot; value=&quot;5&quot;/&gt;&lt;property id=&quot;20300&quot; value=&quot;Slide 15&quot;/&gt;&lt;property id=&quot;20307&quot; value=&quot;272&quot;/&gt;&lt;/object&gt;&lt;object type=&quot;3&quot; unique_id=&quot;10019&quot;&gt;&lt;property id=&quot;20148&quot; value=&quot;5&quot;/&gt;&lt;property id=&quot;20300&quot; value=&quot;Slide 16&quot;/&gt;&lt;property id=&quot;20307&quot; value=&quot;273&quot;/&gt;&lt;/object&gt;&lt;object type=&quot;3&quot; unique_id=&quot;10020&quot;&gt;&lt;property id=&quot;20148&quot; value=&quot;5&quot;/&gt;&lt;property id=&quot;20300&quot; value=&quot;Slide 17&quot;/&gt;&lt;property id=&quot;20307&quot; value=&quot;274&quot;/&gt;&lt;/object&gt;&lt;object type=&quot;3&quot; unique_id=&quot;10021&quot;&gt;&lt;property id=&quot;20148&quot; value=&quot;5&quot;/&gt;&lt;property id=&quot;20300&quot; value=&quot;Slide 19&quot;/&gt;&lt;property id=&quot;20307&quot; value=&quot;275&quot;/&gt;&lt;/object&gt;&lt;object type=&quot;3&quot; unique_id=&quot;10022&quot;&gt;&lt;property id=&quot;20148&quot; value=&quot;5&quot;/&gt;&lt;property id=&quot;20300&quot; value=&quot;Slide 20&quot;/&gt;&lt;property id=&quot;20307&quot; value=&quot;276&quot;/&gt;&lt;/object&gt;&lt;object type=&quot;3&quot; unique_id=&quot;10023&quot;&gt;&lt;property id=&quot;20148&quot; value=&quot;5&quot;/&gt;&lt;property id=&quot;20300&quot; value=&quot;Slide 21&quot;/&gt;&lt;property id=&quot;20307&quot; value=&quot;277&quot;/&gt;&lt;/object&gt;&lt;object type=&quot;3&quot; unique_id=&quot;10024&quot;&gt;&lt;property id=&quot;20148&quot; value=&quot;5&quot;/&gt;&lt;property id=&quot;20300&quot; value=&quot;Slide 22&quot;/&gt;&lt;property id=&quot;20307&quot; value=&quot;278&quot;/&gt;&lt;/object&gt;&lt;object type=&quot;3&quot; unique_id=&quot;10025&quot;&gt;&lt;property id=&quot;20148&quot; value=&quot;5&quot;/&gt;&lt;property id=&quot;20300&quot; value=&quot;Slide 23&quot;/&gt;&lt;property id=&quot;20307&quot; value=&quot;279&quot;/&gt;&lt;/object&gt;&lt;object type=&quot;3&quot; unique_id=&quot;10026&quot;&gt;&lt;property id=&quot;20148&quot; value=&quot;5&quot;/&gt;&lt;property id=&quot;20300&quot; value=&quot;Slide 24&quot;/&gt;&lt;property id=&quot;20307&quot; value=&quot;280&quot;/&gt;&lt;/object&gt;&lt;object type=&quot;3&quot; unique_id=&quot;10027&quot;&gt;&lt;property id=&quot;20148&quot; value=&quot;5&quot;/&gt;&lt;property id=&quot;20300&quot; value=&quot;Slide 25&quot;/&gt;&lt;property id=&quot;20307&quot; value=&quot;281&quot;/&gt;&lt;/object&gt;&lt;object type=&quot;3&quot; unique_id=&quot;10029&quot;&gt;&lt;property id=&quot;20148&quot; value=&quot;5&quot;/&gt;&lt;property id=&quot;20300&quot; value=&quot;Slide 26&quot;/&gt;&lt;property id=&quot;20307&quot; value=&quot;283&quot;/&gt;&lt;/object&gt;&lt;object type=&quot;3&quot; unique_id=&quot;10030&quot;&gt;&lt;property id=&quot;20148&quot; value=&quot;5&quot;/&gt;&lt;property id=&quot;20300&quot; value=&quot;Slide 27&quot;/&gt;&lt;property id=&quot;20307&quot; value=&quot;284&quot;/&gt;&lt;/object&gt;&lt;object type=&quot;3&quot; unique_id=&quot;10031&quot;&gt;&lt;property id=&quot;20148&quot; value=&quot;5&quot;/&gt;&lt;property id=&quot;20300&quot; value=&quot;Slide 28&quot;/&gt;&lt;property id=&quot;20307&quot; value=&quot;285&quot;/&gt;&lt;/object&gt;&lt;object type=&quot;3&quot; unique_id=&quot;10032&quot;&gt;&lt;property id=&quot;20148&quot; value=&quot;5&quot;/&gt;&lt;property id=&quot;20300&quot; value=&quot;Slide 29&quot;/&gt;&lt;property id=&quot;20307&quot; value=&quot;286&quot;/&gt;&lt;/object&gt;&lt;object type=&quot;3&quot; unique_id=&quot;10255&quot;&gt;&lt;property id=&quot;20148&quot; value=&quot;5&quot;/&gt;&lt;property id=&quot;20300&quot; value=&quot;Slide 18&quot;/&gt;&lt;property id=&quot;20307&quot; value=&quot;290&quot;/&gt;&lt;/object&gt;&lt;/object&gt;&lt;/object&gt;&lt;/database&gt;"/>
</p:tagLst>
</file>

<file path=ppt/theme/theme1.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614</TotalTime>
  <Words>884</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Default Design</vt:lpstr>
      <vt:lpstr>PowerPoint Presentation</vt:lpstr>
    </vt:vector>
  </TitlesOfParts>
  <Company>RIT - Center for Imaging Science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zsmpci</dc:creator>
  <cp:lastModifiedBy>Erin Reilly</cp:lastModifiedBy>
  <cp:revision>64</cp:revision>
  <dcterms:created xsi:type="dcterms:W3CDTF">2008-05-21T21:45:44Z</dcterms:created>
  <dcterms:modified xsi:type="dcterms:W3CDTF">2018-04-23T13:07:31Z</dcterms:modified>
</cp:coreProperties>
</file>