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8"/>
  </p:notesMasterIdLst>
  <p:sldIdLst>
    <p:sldId id="258" r:id="rId2"/>
    <p:sldId id="262" r:id="rId3"/>
    <p:sldId id="263" r:id="rId4"/>
    <p:sldId id="261" r:id="rId5"/>
    <p:sldId id="264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2B435E-E250-4DAE-9CC6-6A0601E4BECA}" v="14" dt="2019-09-20T20:38:18.8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Beebe" userId="09fd3144-675c-4e59-a6bd-734f06417907" providerId="ADAL" clId="{DC369B7A-2F1C-4B8C-8664-F1C641A95C64}"/>
    <pc:docChg chg="undo custSel addSld delSld modSld">
      <pc:chgData name="Matt Beebe" userId="09fd3144-675c-4e59-a6bd-734f06417907" providerId="ADAL" clId="{DC369B7A-2F1C-4B8C-8664-F1C641A95C64}" dt="2019-09-20T20:38:40.294" v="417" actId="1076"/>
      <pc:docMkLst>
        <pc:docMk/>
      </pc:docMkLst>
      <pc:sldChg chg="addSp delSp modSp modNotesTx">
        <pc:chgData name="Matt Beebe" userId="09fd3144-675c-4e59-a6bd-734f06417907" providerId="ADAL" clId="{DC369B7A-2F1C-4B8C-8664-F1C641A95C64}" dt="2019-09-20T20:35:15.623" v="336" actId="1076"/>
        <pc:sldMkLst>
          <pc:docMk/>
          <pc:sldMk cId="3334430858" sldId="256"/>
        </pc:sldMkLst>
        <pc:spChg chg="add mod">
          <ac:chgData name="Matt Beebe" userId="09fd3144-675c-4e59-a6bd-734f06417907" providerId="ADAL" clId="{DC369B7A-2F1C-4B8C-8664-F1C641A95C64}" dt="2019-09-20T20:34:13.086" v="325" actId="113"/>
          <ac:spMkLst>
            <pc:docMk/>
            <pc:sldMk cId="3334430858" sldId="256"/>
            <ac:spMk id="2" creationId="{6B9A2435-B949-4F01-A4E5-D0A123A947ED}"/>
          </ac:spMkLst>
        </pc:spChg>
        <pc:spChg chg="del mod">
          <ac:chgData name="Matt Beebe" userId="09fd3144-675c-4e59-a6bd-734f06417907" providerId="ADAL" clId="{DC369B7A-2F1C-4B8C-8664-F1C641A95C64}" dt="2019-09-20T20:22:40.074" v="18"/>
          <ac:spMkLst>
            <pc:docMk/>
            <pc:sldMk cId="3334430858" sldId="256"/>
            <ac:spMk id="6" creationId="{E362A44F-5F99-4D8C-A438-30179B885FF2}"/>
          </ac:spMkLst>
        </pc:spChg>
        <pc:spChg chg="add mod">
          <ac:chgData name="Matt Beebe" userId="09fd3144-675c-4e59-a6bd-734f06417907" providerId="ADAL" clId="{DC369B7A-2F1C-4B8C-8664-F1C641A95C64}" dt="2019-09-20T20:34:07.352" v="323" actId="113"/>
          <ac:spMkLst>
            <pc:docMk/>
            <pc:sldMk cId="3334430858" sldId="256"/>
            <ac:spMk id="8" creationId="{EDE497A5-C8FA-4A55-99F6-E9FEF9CD995C}"/>
          </ac:spMkLst>
        </pc:spChg>
        <pc:spChg chg="del">
          <ac:chgData name="Matt Beebe" userId="09fd3144-675c-4e59-a6bd-734f06417907" providerId="ADAL" clId="{DC369B7A-2F1C-4B8C-8664-F1C641A95C64}" dt="2019-09-20T20:22:40.054" v="16" actId="478"/>
          <ac:spMkLst>
            <pc:docMk/>
            <pc:sldMk cId="3334430858" sldId="256"/>
            <ac:spMk id="9" creationId="{4813766C-2F36-431B-913E-5813AA9D0020}"/>
          </ac:spMkLst>
        </pc:spChg>
        <pc:spChg chg="add mod">
          <ac:chgData name="Matt Beebe" userId="09fd3144-675c-4e59-a6bd-734f06417907" providerId="ADAL" clId="{DC369B7A-2F1C-4B8C-8664-F1C641A95C64}" dt="2019-09-20T20:34:10.032" v="324" actId="113"/>
          <ac:spMkLst>
            <pc:docMk/>
            <pc:sldMk cId="3334430858" sldId="256"/>
            <ac:spMk id="14" creationId="{22CA4782-F347-4F75-8D98-5DB4A739251F}"/>
          </ac:spMkLst>
        </pc:spChg>
        <pc:picChg chg="add del mod">
          <ac:chgData name="Matt Beebe" userId="09fd3144-675c-4e59-a6bd-734f06417907" providerId="ADAL" clId="{DC369B7A-2F1C-4B8C-8664-F1C641A95C64}" dt="2019-09-20T20:30:50.964" v="231" actId="478"/>
          <ac:picMkLst>
            <pc:docMk/>
            <pc:sldMk cId="3334430858" sldId="256"/>
            <ac:picMk id="4" creationId="{9D4D520D-382A-4F2D-91E9-79BF86238F2F}"/>
          </ac:picMkLst>
        </pc:picChg>
        <pc:picChg chg="add del mod">
          <ac:chgData name="Matt Beebe" userId="09fd3144-675c-4e59-a6bd-734f06417907" providerId="ADAL" clId="{DC369B7A-2F1C-4B8C-8664-F1C641A95C64}" dt="2019-09-20T20:28:31.117" v="138" actId="478"/>
          <ac:picMkLst>
            <pc:docMk/>
            <pc:sldMk cId="3334430858" sldId="256"/>
            <ac:picMk id="7" creationId="{3553BEBE-32D0-4BD2-B51D-BABB303C880F}"/>
          </ac:picMkLst>
        </pc:picChg>
        <pc:picChg chg="mod">
          <ac:chgData name="Matt Beebe" userId="09fd3144-675c-4e59-a6bd-734f06417907" providerId="ADAL" clId="{DC369B7A-2F1C-4B8C-8664-F1C641A95C64}" dt="2019-09-20T20:22:43.664" v="20" actId="1076"/>
          <ac:picMkLst>
            <pc:docMk/>
            <pc:sldMk cId="3334430858" sldId="256"/>
            <ac:picMk id="10" creationId="{00000000-0000-0000-0000-000000000000}"/>
          </ac:picMkLst>
        </pc:picChg>
        <pc:picChg chg="add mod">
          <ac:chgData name="Matt Beebe" userId="09fd3144-675c-4e59-a6bd-734f06417907" providerId="ADAL" clId="{DC369B7A-2F1C-4B8C-8664-F1C641A95C64}" dt="2019-09-20T20:33:42.942" v="321" actId="1076"/>
          <ac:picMkLst>
            <pc:docMk/>
            <pc:sldMk cId="3334430858" sldId="256"/>
            <ac:picMk id="18" creationId="{3746906E-C104-4F40-B906-6303F5B9EFB7}"/>
          </ac:picMkLst>
        </pc:picChg>
        <pc:picChg chg="add mod">
          <ac:chgData name="Matt Beebe" userId="09fd3144-675c-4e59-a6bd-734f06417907" providerId="ADAL" clId="{DC369B7A-2F1C-4B8C-8664-F1C641A95C64}" dt="2019-09-20T20:35:15.623" v="336" actId="1076"/>
          <ac:picMkLst>
            <pc:docMk/>
            <pc:sldMk cId="3334430858" sldId="256"/>
            <ac:picMk id="23" creationId="{F33A0E7F-0E2D-4F26-9198-5479037DEA9E}"/>
          </ac:picMkLst>
        </pc:picChg>
        <pc:cxnChg chg="add del mod">
          <ac:chgData name="Matt Beebe" userId="09fd3144-675c-4e59-a6bd-734f06417907" providerId="ADAL" clId="{DC369B7A-2F1C-4B8C-8664-F1C641A95C64}" dt="2019-09-20T20:34:50.880" v="328" actId="478"/>
          <ac:cxnSpMkLst>
            <pc:docMk/>
            <pc:sldMk cId="3334430858" sldId="256"/>
            <ac:cxnSpMk id="15" creationId="{92B6F1BE-30D7-44C8-801B-F5AC28F2ECEF}"/>
          </ac:cxnSpMkLst>
        </pc:cxnChg>
      </pc:sldChg>
      <pc:sldChg chg="addSp delSp modSp add">
        <pc:chgData name="Matt Beebe" userId="09fd3144-675c-4e59-a6bd-734f06417907" providerId="ADAL" clId="{DC369B7A-2F1C-4B8C-8664-F1C641A95C64}" dt="2019-09-20T20:38:40.294" v="417" actId="1076"/>
        <pc:sldMkLst>
          <pc:docMk/>
          <pc:sldMk cId="292648699" sldId="257"/>
        </pc:sldMkLst>
        <pc:spChg chg="mod">
          <ac:chgData name="Matt Beebe" userId="09fd3144-675c-4e59-a6bd-734f06417907" providerId="ADAL" clId="{DC369B7A-2F1C-4B8C-8664-F1C641A95C64}" dt="2019-09-20T20:36:03.094" v="356" actId="1076"/>
          <ac:spMkLst>
            <pc:docMk/>
            <pc:sldMk cId="292648699" sldId="257"/>
            <ac:spMk id="2" creationId="{6B9A2435-B949-4F01-A4E5-D0A123A947ED}"/>
          </ac:spMkLst>
        </pc:spChg>
        <pc:spChg chg="del">
          <ac:chgData name="Matt Beebe" userId="09fd3144-675c-4e59-a6bd-734f06417907" providerId="ADAL" clId="{DC369B7A-2F1C-4B8C-8664-F1C641A95C64}" dt="2019-09-20T20:35:53.590" v="352" actId="478"/>
          <ac:spMkLst>
            <pc:docMk/>
            <pc:sldMk cId="292648699" sldId="257"/>
            <ac:spMk id="8" creationId="{EDE497A5-C8FA-4A55-99F6-E9FEF9CD995C}"/>
          </ac:spMkLst>
        </pc:spChg>
        <pc:spChg chg="del">
          <ac:chgData name="Matt Beebe" userId="09fd3144-675c-4e59-a6bd-734f06417907" providerId="ADAL" clId="{DC369B7A-2F1C-4B8C-8664-F1C641A95C64}" dt="2019-09-20T20:35:55.563" v="353" actId="478"/>
          <ac:spMkLst>
            <pc:docMk/>
            <pc:sldMk cId="292648699" sldId="257"/>
            <ac:spMk id="14" creationId="{22CA4782-F347-4F75-8D98-5DB4A739251F}"/>
          </ac:spMkLst>
        </pc:spChg>
        <pc:spChg chg="add mod">
          <ac:chgData name="Matt Beebe" userId="09fd3144-675c-4e59-a6bd-734f06417907" providerId="ADAL" clId="{DC369B7A-2F1C-4B8C-8664-F1C641A95C64}" dt="2019-09-20T20:38:40.294" v="417" actId="1076"/>
          <ac:spMkLst>
            <pc:docMk/>
            <pc:sldMk cId="292648699" sldId="257"/>
            <ac:spMk id="15" creationId="{F4D600F5-C6ED-4AE8-80EF-A72C7F4B1B5A}"/>
          </ac:spMkLst>
        </pc:spChg>
        <pc:graphicFrameChg chg="add mod modGraphic">
          <ac:chgData name="Matt Beebe" userId="09fd3144-675c-4e59-a6bd-734f06417907" providerId="ADAL" clId="{DC369B7A-2F1C-4B8C-8664-F1C641A95C64}" dt="2019-09-20T20:38:07.606" v="392"/>
          <ac:graphicFrameMkLst>
            <pc:docMk/>
            <pc:sldMk cId="292648699" sldId="257"/>
            <ac:graphicFrameMk id="3" creationId="{90A77644-4BA8-464A-A553-E407F430C3DA}"/>
          </ac:graphicFrameMkLst>
        </pc:graphicFrameChg>
        <pc:picChg chg="del">
          <ac:chgData name="Matt Beebe" userId="09fd3144-675c-4e59-a6bd-734f06417907" providerId="ADAL" clId="{DC369B7A-2F1C-4B8C-8664-F1C641A95C64}" dt="2019-09-20T20:35:51.397" v="351" actId="478"/>
          <ac:picMkLst>
            <pc:docMk/>
            <pc:sldMk cId="292648699" sldId="257"/>
            <ac:picMk id="18" creationId="{3746906E-C104-4F40-B906-6303F5B9EFB7}"/>
          </ac:picMkLst>
        </pc:picChg>
        <pc:picChg chg="del">
          <ac:chgData name="Matt Beebe" userId="09fd3144-675c-4e59-a6bd-734f06417907" providerId="ADAL" clId="{DC369B7A-2F1C-4B8C-8664-F1C641A95C64}" dt="2019-09-20T20:35:56.934" v="354" actId="478"/>
          <ac:picMkLst>
            <pc:docMk/>
            <pc:sldMk cId="292648699" sldId="257"/>
            <ac:picMk id="23" creationId="{F33A0E7F-0E2D-4F26-9198-5479037DEA9E}"/>
          </ac:picMkLst>
        </pc:picChg>
      </pc:sldChg>
      <pc:sldChg chg="del">
        <pc:chgData name="Matt Beebe" userId="09fd3144-675c-4e59-a6bd-734f06417907" providerId="ADAL" clId="{DC369B7A-2F1C-4B8C-8664-F1C641A95C64}" dt="2019-09-20T20:22:14.710" v="3" actId="2696"/>
        <pc:sldMkLst>
          <pc:docMk/>
          <pc:sldMk cId="2205710914" sldId="260"/>
        </pc:sldMkLst>
      </pc:sldChg>
      <pc:sldChg chg="del">
        <pc:chgData name="Matt Beebe" userId="09fd3144-675c-4e59-a6bd-734f06417907" providerId="ADAL" clId="{DC369B7A-2F1C-4B8C-8664-F1C641A95C64}" dt="2019-09-20T20:22:14.725" v="6" actId="2696"/>
        <pc:sldMkLst>
          <pc:docMk/>
          <pc:sldMk cId="693532723" sldId="265"/>
        </pc:sldMkLst>
      </pc:sldChg>
      <pc:sldChg chg="del">
        <pc:chgData name="Matt Beebe" userId="09fd3144-675c-4e59-a6bd-734f06417907" providerId="ADAL" clId="{DC369B7A-2F1C-4B8C-8664-F1C641A95C64}" dt="2019-09-20T20:22:14.725" v="8" actId="2696"/>
        <pc:sldMkLst>
          <pc:docMk/>
          <pc:sldMk cId="808976683" sldId="266"/>
        </pc:sldMkLst>
      </pc:sldChg>
      <pc:sldChg chg="del">
        <pc:chgData name="Matt Beebe" userId="09fd3144-675c-4e59-a6bd-734f06417907" providerId="ADAL" clId="{DC369B7A-2F1C-4B8C-8664-F1C641A95C64}" dt="2019-09-20T20:22:14.753" v="10" actId="2696"/>
        <pc:sldMkLst>
          <pc:docMk/>
          <pc:sldMk cId="4070192366" sldId="267"/>
        </pc:sldMkLst>
      </pc:sldChg>
      <pc:sldChg chg="del">
        <pc:chgData name="Matt Beebe" userId="09fd3144-675c-4e59-a6bd-734f06417907" providerId="ADAL" clId="{DC369B7A-2F1C-4B8C-8664-F1C641A95C64}" dt="2019-09-20T20:22:14.767" v="12" actId="2696"/>
        <pc:sldMkLst>
          <pc:docMk/>
          <pc:sldMk cId="3260974278" sldId="268"/>
        </pc:sldMkLst>
      </pc:sldChg>
      <pc:sldChg chg="del">
        <pc:chgData name="Matt Beebe" userId="09fd3144-675c-4e59-a6bd-734f06417907" providerId="ADAL" clId="{DC369B7A-2F1C-4B8C-8664-F1C641A95C64}" dt="2019-09-20T20:22:14.681" v="2" actId="2696"/>
        <pc:sldMkLst>
          <pc:docMk/>
          <pc:sldMk cId="2041155819" sldId="270"/>
        </pc:sldMkLst>
      </pc:sldChg>
      <pc:sldChg chg="del">
        <pc:chgData name="Matt Beebe" userId="09fd3144-675c-4e59-a6bd-734f06417907" providerId="ADAL" clId="{DC369B7A-2F1C-4B8C-8664-F1C641A95C64}" dt="2019-09-20T20:22:08.486" v="1" actId="2696"/>
        <pc:sldMkLst>
          <pc:docMk/>
          <pc:sldMk cId="3996264690" sldId="271"/>
        </pc:sldMkLst>
      </pc:sldChg>
      <pc:sldChg chg="del">
        <pc:chgData name="Matt Beebe" userId="09fd3144-675c-4e59-a6bd-734f06417907" providerId="ADAL" clId="{DC369B7A-2F1C-4B8C-8664-F1C641A95C64}" dt="2019-09-20T20:22:14.710" v="4" actId="2696"/>
        <pc:sldMkLst>
          <pc:docMk/>
          <pc:sldMk cId="3798750149" sldId="276"/>
        </pc:sldMkLst>
      </pc:sldChg>
      <pc:sldChg chg="del">
        <pc:chgData name="Matt Beebe" userId="09fd3144-675c-4e59-a6bd-734f06417907" providerId="ADAL" clId="{DC369B7A-2F1C-4B8C-8664-F1C641A95C64}" dt="2019-09-20T20:22:14.710" v="5" actId="2696"/>
        <pc:sldMkLst>
          <pc:docMk/>
          <pc:sldMk cId="1307287001" sldId="278"/>
        </pc:sldMkLst>
      </pc:sldChg>
      <pc:sldChg chg="del">
        <pc:chgData name="Matt Beebe" userId="09fd3144-675c-4e59-a6bd-734f06417907" providerId="ADAL" clId="{DC369B7A-2F1C-4B8C-8664-F1C641A95C64}" dt="2019-09-20T20:22:14.725" v="7" actId="2696"/>
        <pc:sldMkLst>
          <pc:docMk/>
          <pc:sldMk cId="1034942340" sldId="281"/>
        </pc:sldMkLst>
      </pc:sldChg>
      <pc:sldChg chg="del">
        <pc:chgData name="Matt Beebe" userId="09fd3144-675c-4e59-a6bd-734f06417907" providerId="ADAL" clId="{DC369B7A-2F1C-4B8C-8664-F1C641A95C64}" dt="2019-09-20T20:22:14.767" v="13" actId="2696"/>
        <pc:sldMkLst>
          <pc:docMk/>
          <pc:sldMk cId="1765560008" sldId="282"/>
        </pc:sldMkLst>
      </pc:sldChg>
      <pc:sldChg chg="del">
        <pc:chgData name="Matt Beebe" userId="09fd3144-675c-4e59-a6bd-734f06417907" providerId="ADAL" clId="{DC369B7A-2F1C-4B8C-8664-F1C641A95C64}" dt="2019-09-20T20:22:14.759" v="11" actId="2696"/>
        <pc:sldMkLst>
          <pc:docMk/>
          <pc:sldMk cId="1497965205" sldId="283"/>
        </pc:sldMkLst>
      </pc:sldChg>
      <pc:sldChg chg="del">
        <pc:chgData name="Matt Beebe" userId="09fd3144-675c-4e59-a6bd-734f06417907" providerId="ADAL" clId="{DC369B7A-2F1C-4B8C-8664-F1C641A95C64}" dt="2019-09-20T20:22:14.767" v="14" actId="2696"/>
        <pc:sldMkLst>
          <pc:docMk/>
          <pc:sldMk cId="2747012708" sldId="285"/>
        </pc:sldMkLst>
      </pc:sldChg>
      <pc:sldChg chg="del">
        <pc:chgData name="Matt Beebe" userId="09fd3144-675c-4e59-a6bd-734f06417907" providerId="ADAL" clId="{DC369B7A-2F1C-4B8C-8664-F1C641A95C64}" dt="2019-09-20T20:22:14.725" v="9" actId="2696"/>
        <pc:sldMkLst>
          <pc:docMk/>
          <pc:sldMk cId="3169404023" sldId="287"/>
        </pc:sldMkLst>
      </pc:sldChg>
      <pc:sldChg chg="del">
        <pc:chgData name="Matt Beebe" userId="09fd3144-675c-4e59-a6bd-734f06417907" providerId="ADAL" clId="{DC369B7A-2F1C-4B8C-8664-F1C641A95C64}" dt="2019-09-20T20:22:08.483" v="0" actId="2696"/>
        <pc:sldMkLst>
          <pc:docMk/>
          <pc:sldMk cId="1716077150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C3AFE-E01B-49C0-9E17-C0B26761D69B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4D1BC-0CAB-4F9A-975A-294DC63C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66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4D1BC-0CAB-4F9A-975A-294DC63C2A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59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4D1BC-0CAB-4F9A-975A-294DC63C2A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14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4D1BC-0CAB-4F9A-975A-294DC63C2A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72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4D1BC-0CAB-4F9A-975A-294DC63C2A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9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4D1BC-0CAB-4F9A-975A-294DC63C2A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71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4D1BC-0CAB-4F9A-975A-294DC63C2A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11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23A992-2989-4419-85E7-F2C8FA1C4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984C79D-E36B-41C9-BAF0-470F398A1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B0B02D-7A1E-46ED-8F57-F2CE183E2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645A2-E4B0-4CE4-9DA3-C40A4DE71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505409-D6DD-4B94-82B8-769858F5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9D0DFE-E1F3-43A0-B6C0-1A3A2E98E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DFE2BD4-63DD-4893-9D87-81E2301E9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0CE529-0852-4140-8D2D-230D5D1F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3C0AB3-3F2E-484A-A05A-3C65DF052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F94A38-9251-4D30-B991-207FFC25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533A0CB-378E-4801-833C-9ED7FFC8D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399F7C7-F0E6-4F2E-8B12-67B00968E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FB1666-584B-41CF-B47B-6BB523AAF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556787-789D-4A77-B67F-AADD4D7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4EC94E-133B-4A00-AF6A-9B5B703A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7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7135B1-CE42-4C2E-8CFA-5FBE1EFB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A93FF9-16CB-4061-B48C-BC78CD961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02BD18-CC5E-4492-9B21-E5A97EDF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99225F-19F9-4CC1-8C01-F29CA5899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12E75D-3302-48B4-83C4-D00A59F2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2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D1C9A1-3637-4E02-8082-F7A1AA79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3C57BB-B4C3-4E58-80DE-54E96491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DF40F9-9CB6-48F8-B479-FC5EF962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71CC24-476C-44A6-9CED-331DA4E75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98ECC4-6635-4078-8F4F-CD118354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95BE82-81AD-4880-9035-8648102A6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70D80D-69D0-4370-84B7-BEB3D5B0A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F2D84E-9B64-4649-9DC9-862738EE6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1267A56-67C3-49DF-B7ED-0E2AA81E6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C1CAEC-5985-401B-BBB0-2E3FB5FD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EE96E0-580D-4B8D-A575-B7C72F3B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3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008D3-89C4-4209-9238-9830E36E5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F2FB39-4299-4B27-B43A-F58A3A8AC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39A29D-1B6A-43D8-AC92-09BC7CC3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1EC0B9-E20E-43ED-9E35-85EE32B93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5FD070A-A448-48A3-BAA5-14C3C6E4E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51DDFF5-4DCD-4DD7-8941-124607D0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3297D3-347F-4D19-B3DF-FBED185D8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3B1B482-C98B-435C-91E0-2683DA43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2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1E89CB-4FCC-4494-B6EC-9516DC742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BD8765D-F035-4D78-B64F-8DB4405D3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E0A3E9A-E0AF-4435-91AE-753D7F03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D4BB0ED-B142-4021-BF98-B6237D54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24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EE96C53-6192-4C28-B5E0-6DEEE84A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885A1A5-0281-4FFF-983D-DFDA92117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2BDA29D-B8F9-48F4-8602-0F611424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D422D9-9041-407E-8017-1130C289D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B1ABCF-92AE-4404-9090-706FAE131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DE4C05-E789-4553-8C15-2EB883D5F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7460E3-1052-40A4-A766-C2002F910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1595CC4-21B8-4D28-A5DA-70D6BC67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D35BB80-B90A-4214-9B02-74570673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B9ACCB-6BE0-45D7-A9D9-971EC0DC5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FE59398-02BE-45A0-B7AA-026380B7C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DD059A6-FD06-4953-9556-88CD1B7F0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5CFB33-AFA4-4F0B-9E0E-D113A9D71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B47A8F-05AD-4B65-A553-C0252646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5B5688-EAFC-451F-A0A0-C08D00351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1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96F9FF1-CEEF-4B00-8497-552C2AD6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DFBF529-521E-48C9-808F-0EA22D62F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D7CCEC-22DA-4149-AB45-6C5C7F03D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DD7BCB-DFAC-4183-88D6-0451D3DDF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2DC3E9-A4F6-4CE0-B1CE-E195F0001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2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hotonics.com/EDU/quantum/d6486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.sidekickopen05.com/s1t/c/5/f18dQhb0S7lM8dDMPbW2n0x6l2B9nMJN7t5X-FfhMynW4Ws4Bd8rlr-bW56dQlC5Tcl_2102?te=W3R5hFj26QkHmW4mKDt63R3cg7W41SZYZ1JxwY51V3&amp;si=7000000001077737&amp;pi=f3f09240-5e8a-485f-840c-e5e661ce2f77" TargetMode="External"/><Relationship Id="rId3" Type="http://schemas.openxmlformats.org/officeDocument/2006/relationships/image" Target="../media/image1.jpg"/><Relationship Id="rId7" Type="http://schemas.openxmlformats.org/officeDocument/2006/relationships/hyperlink" Target="mailto:Michael.wheeler@photonics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585"/>
            <a:ext cx="12192000" cy="7064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794784"/>
            <a:ext cx="12192000" cy="632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61" y="6269202"/>
            <a:ext cx="1992220" cy="436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9A2435-B949-4F01-A4E5-D0A123A947ED}"/>
              </a:ext>
            </a:extLst>
          </p:cNvPr>
          <p:cNvSpPr txBox="1"/>
          <p:nvPr/>
        </p:nvSpPr>
        <p:spPr>
          <a:xfrm>
            <a:off x="-2" y="346229"/>
            <a:ext cx="1219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Photonics Media</a:t>
            </a:r>
            <a:endParaRPr lang="en-US" sz="7200" b="1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E497A5-C8FA-4A55-99F6-E9FEF9CD995C}"/>
              </a:ext>
            </a:extLst>
          </p:cNvPr>
          <p:cNvSpPr txBox="1"/>
          <p:nvPr/>
        </p:nvSpPr>
        <p:spPr>
          <a:xfrm>
            <a:off x="602554" y="1345448"/>
            <a:ext cx="10375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About Us</a:t>
            </a:r>
            <a:endParaRPr lang="en-US" sz="4400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944" y="2456369"/>
            <a:ext cx="2905965" cy="3829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147" y="2421398"/>
            <a:ext cx="2651759" cy="39776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" y="2179702"/>
            <a:ext cx="35615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Family-owned publisher based in Western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Flagship publication, </a:t>
            </a:r>
            <a:r>
              <a:rPr lang="en-US" i="1" dirty="0" smtClean="0"/>
              <a:t>Photonics Spectra, </a:t>
            </a:r>
            <a:r>
              <a:rPr lang="en-US" dirty="0" smtClean="0"/>
              <a:t>has 100,000 readers.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Complete coverage of lasers, optics, imaging, spectroscopy, fiber optics, test and measurement.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Coverage of emerging areas such as materials, plasmonics and quantum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Editior</a:t>
            </a:r>
            <a:r>
              <a:rPr lang="en-US" dirty="0" smtClean="0"/>
              <a:t>-in-Chief Michael Wheeler/Senior Editor Dan McCarthy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4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585"/>
            <a:ext cx="12192000" cy="7064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794784"/>
            <a:ext cx="12192000" cy="632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61" y="6269202"/>
            <a:ext cx="1992220" cy="436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9A2435-B949-4F01-A4E5-D0A123A947ED}"/>
              </a:ext>
            </a:extLst>
          </p:cNvPr>
          <p:cNvSpPr txBox="1"/>
          <p:nvPr/>
        </p:nvSpPr>
        <p:spPr>
          <a:xfrm>
            <a:off x="-2" y="346229"/>
            <a:ext cx="1219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Photonics Media</a:t>
            </a:r>
            <a:endParaRPr lang="en-US" sz="7200" b="1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E497A5-C8FA-4A55-99F6-E9FEF9CD995C}"/>
              </a:ext>
            </a:extLst>
          </p:cNvPr>
          <p:cNvSpPr txBox="1"/>
          <p:nvPr/>
        </p:nvSpPr>
        <p:spPr>
          <a:xfrm>
            <a:off x="602554" y="1664175"/>
            <a:ext cx="10375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About Us</a:t>
            </a:r>
            <a:endParaRPr lang="en-US" sz="4400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339" y="2179702"/>
            <a:ext cx="28123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Bi-monthly </a:t>
            </a:r>
            <a:r>
              <a:rPr lang="en-US" i="1" dirty="0" smtClean="0"/>
              <a:t>Biophotonics</a:t>
            </a:r>
            <a:r>
              <a:rPr lang="en-US" dirty="0" smtClean="0"/>
              <a:t> includes complete coverage of OCT, microscopy and spectroscopy.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Distinguished advisory board including </a:t>
            </a:r>
            <a:r>
              <a:rPr lang="en-US" dirty="0" err="1" smtClean="0"/>
              <a:t>Jurgen</a:t>
            </a:r>
            <a:r>
              <a:rPr lang="en-US" dirty="0" smtClean="0"/>
              <a:t> Popp and </a:t>
            </a:r>
            <a:r>
              <a:rPr lang="en-US" dirty="0" err="1" smtClean="0"/>
              <a:t>Aydon</a:t>
            </a:r>
            <a:r>
              <a:rPr lang="en-US" dirty="0" smtClean="0"/>
              <a:t> Ozcan.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 smtClean="0"/>
              <a:t>Europhotonics</a:t>
            </a:r>
            <a:r>
              <a:rPr lang="en-US" dirty="0" smtClean="0"/>
              <a:t> chronicles developments in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Senior Editor Doug Farmer oversees </a:t>
            </a:r>
            <a:r>
              <a:rPr lang="en-US" i="1" dirty="0" smtClean="0"/>
              <a:t>Biophotonics</a:t>
            </a:r>
            <a:r>
              <a:rPr lang="en-US" dirty="0" smtClean="0"/>
              <a:t> and </a:t>
            </a:r>
            <a:r>
              <a:rPr lang="en-US" i="1" dirty="0" err="1" smtClean="0"/>
              <a:t>Europhotonics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88" y="2522854"/>
            <a:ext cx="2768823" cy="3642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40" y="2399343"/>
            <a:ext cx="2861012" cy="38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3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585"/>
            <a:ext cx="12192000" cy="7064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794784"/>
            <a:ext cx="12192000" cy="632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61" y="6269202"/>
            <a:ext cx="1992220" cy="436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9A2435-B949-4F01-A4E5-D0A123A947ED}"/>
              </a:ext>
            </a:extLst>
          </p:cNvPr>
          <p:cNvSpPr txBox="1"/>
          <p:nvPr/>
        </p:nvSpPr>
        <p:spPr>
          <a:xfrm>
            <a:off x="-2" y="346229"/>
            <a:ext cx="1219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Photonics Media</a:t>
            </a:r>
            <a:endParaRPr lang="en-US" sz="7200" b="1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E497A5-C8FA-4A55-99F6-E9FEF9CD995C}"/>
              </a:ext>
            </a:extLst>
          </p:cNvPr>
          <p:cNvSpPr txBox="1"/>
          <p:nvPr/>
        </p:nvSpPr>
        <p:spPr>
          <a:xfrm>
            <a:off x="602554" y="1664175"/>
            <a:ext cx="10375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About Us</a:t>
            </a:r>
            <a:endParaRPr lang="en-US" sz="4400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339" y="2179702"/>
            <a:ext cx="28123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Vision Spectra </a:t>
            </a:r>
            <a:r>
              <a:rPr lang="en-US" dirty="0" smtClean="0"/>
              <a:t>launched in 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Expansive coverage of  machine vision.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“All Things Photonics” aired in January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Distinguished guests have included </a:t>
            </a:r>
            <a:r>
              <a:rPr lang="en-US" dirty="0"/>
              <a:t>Jürgen </a:t>
            </a:r>
            <a:r>
              <a:rPr lang="en-US" dirty="0" smtClean="0"/>
              <a:t>Popp, Roberta </a:t>
            </a:r>
            <a:r>
              <a:rPr lang="en-US" dirty="0" err="1" smtClean="0"/>
              <a:t>Ramponi</a:t>
            </a:r>
            <a:r>
              <a:rPr lang="en-US" dirty="0" smtClean="0"/>
              <a:t>, Adam Wax, Nobel winner Donna Strickland and Ursula Keller.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68" y="2567874"/>
            <a:ext cx="2570388" cy="3449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421" y="2522854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6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585"/>
            <a:ext cx="12192000" cy="7064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794784"/>
            <a:ext cx="12192000" cy="632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61" y="6269202"/>
            <a:ext cx="1992220" cy="436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9A2435-B949-4F01-A4E5-D0A123A947ED}"/>
              </a:ext>
            </a:extLst>
          </p:cNvPr>
          <p:cNvSpPr txBox="1"/>
          <p:nvPr/>
        </p:nvSpPr>
        <p:spPr>
          <a:xfrm>
            <a:off x="-2" y="346229"/>
            <a:ext cx="1219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Photonics Media</a:t>
            </a:r>
            <a:endParaRPr lang="en-US" sz="7200" b="1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E497A5-C8FA-4A55-99F6-E9FEF9CD995C}"/>
              </a:ext>
            </a:extLst>
          </p:cNvPr>
          <p:cNvSpPr txBox="1"/>
          <p:nvPr/>
        </p:nvSpPr>
        <p:spPr>
          <a:xfrm>
            <a:off x="602554" y="1664175"/>
            <a:ext cx="10375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History</a:t>
            </a:r>
            <a:endParaRPr lang="en-US" sz="4400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92374"/>
            <a:ext cx="2316480" cy="3474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78" y="2774617"/>
            <a:ext cx="4708902" cy="2221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5516880"/>
            <a:ext cx="239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Founder </a:t>
            </a:r>
            <a:r>
              <a:rPr lang="en-US" dirty="0" err="1" smtClean="0"/>
              <a:t>Teddi</a:t>
            </a:r>
            <a:r>
              <a:rPr lang="en-US" dirty="0" smtClean="0"/>
              <a:t> C. Laurin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17281" y="3566160"/>
            <a:ext cx="325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Issue </a:t>
            </a:r>
            <a:r>
              <a:rPr lang="en-US" i="1" dirty="0" smtClean="0"/>
              <a:t>Optical Spectra</a:t>
            </a:r>
            <a:r>
              <a:rPr lang="en-US" dirty="0" smtClean="0"/>
              <a:t>, 1967</a:t>
            </a:r>
          </a:p>
        </p:txBody>
      </p:sp>
    </p:spTree>
    <p:extLst>
      <p:ext uri="{BB962C8B-B14F-4D97-AF65-F5344CB8AC3E}">
        <p14:creationId xmlns:p14="http://schemas.microsoft.com/office/powerpoint/2010/main" val="103580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-68249"/>
            <a:ext cx="12192001" cy="6863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585"/>
            <a:ext cx="12192000" cy="7064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794784"/>
            <a:ext cx="12192000" cy="632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61" y="6269202"/>
            <a:ext cx="1992220" cy="436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9A2435-B949-4F01-A4E5-D0A123A947ED}"/>
              </a:ext>
            </a:extLst>
          </p:cNvPr>
          <p:cNvSpPr txBox="1"/>
          <p:nvPr/>
        </p:nvSpPr>
        <p:spPr>
          <a:xfrm>
            <a:off x="-2" y="346229"/>
            <a:ext cx="1219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Photonics</a:t>
            </a:r>
            <a:r>
              <a:rPr lang="en-US" sz="7200" b="1" dirty="0" smtClean="0">
                <a:solidFill>
                  <a:srgbClr val="002060"/>
                </a:solidFill>
              </a:rPr>
              <a:t> Media</a:t>
            </a:r>
            <a:endParaRPr lang="en-US" sz="72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E497A5-C8FA-4A55-99F6-E9FEF9CD995C}"/>
              </a:ext>
            </a:extLst>
          </p:cNvPr>
          <p:cNvSpPr txBox="1"/>
          <p:nvPr/>
        </p:nvSpPr>
        <p:spPr>
          <a:xfrm>
            <a:off x="911292" y="1707465"/>
            <a:ext cx="10375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Chronicling the Quantum Revolution</a:t>
            </a:r>
            <a:endParaRPr lang="en-US" sz="4400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pic>
        <p:nvPicPr>
          <p:cNvPr id="1026" name="Picture 2" descr="This graphic depicts a stylized rendering of the quantum photonic chip and its assembly process. MIT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842260"/>
            <a:ext cx="4191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71415" y="2900615"/>
            <a:ext cx="7708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“Hybrid Process Integrates PIC with Artificial Atoms to Scale up Quantum Chip”</a:t>
            </a:r>
          </a:p>
          <a:p>
            <a:r>
              <a:rPr lang="en-US" dirty="0"/>
              <a:t>CAMBRIDGE, Mass., July 15, 2020 — MIT researchers have developed a way to manufacture and integrate artificial atoms with photonic circuitry to produce a </a:t>
            </a:r>
            <a:r>
              <a:rPr lang="en-US" b="1" dirty="0">
                <a:hlinkClick r:id="rId8" tooltip="Definition of quantum"/>
              </a:rPr>
              <a:t>quantum</a:t>
            </a:r>
            <a:r>
              <a:rPr lang="en-US" dirty="0"/>
              <a:t> chip that could be used for large-scale quantum systems. Using a hybrid, modular approach, the researchers built what they believe to be the largest integrated artificial-atom photonics chip yet.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585"/>
            <a:ext cx="12192000" cy="7064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794784"/>
            <a:ext cx="12192000" cy="632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61" y="6269202"/>
            <a:ext cx="1992220" cy="436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9A2435-B949-4F01-A4E5-D0A123A947ED}"/>
              </a:ext>
            </a:extLst>
          </p:cNvPr>
          <p:cNvSpPr txBox="1"/>
          <p:nvPr/>
        </p:nvSpPr>
        <p:spPr>
          <a:xfrm>
            <a:off x="-2" y="346229"/>
            <a:ext cx="1219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Photonics Media</a:t>
            </a:r>
            <a:endParaRPr lang="en-US" sz="7200" b="1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E497A5-C8FA-4A55-99F6-E9FEF9CD995C}"/>
              </a:ext>
            </a:extLst>
          </p:cNvPr>
          <p:cNvSpPr txBox="1"/>
          <p:nvPr/>
        </p:nvSpPr>
        <p:spPr>
          <a:xfrm>
            <a:off x="911292" y="1707465"/>
            <a:ext cx="10375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Contact Information</a:t>
            </a:r>
            <a:endParaRPr lang="en-US" sz="4400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4840" y="2773634"/>
            <a:ext cx="541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Michael </a:t>
            </a:r>
            <a:r>
              <a:rPr lang="en-US" b="1" dirty="0"/>
              <a:t>D. Wheeler </a:t>
            </a:r>
            <a:endParaRPr lang="en-US" dirty="0"/>
          </a:p>
          <a:p>
            <a:r>
              <a:rPr lang="en-US" b="1" dirty="0" smtClean="0">
                <a:hlinkClick r:id="rId7"/>
              </a:rPr>
              <a:t>Michael.wheeler@photonics.com</a:t>
            </a:r>
            <a:endParaRPr lang="en-US" b="1" dirty="0" smtClean="0"/>
          </a:p>
          <a:p>
            <a:r>
              <a:rPr lang="en-US" b="1" dirty="0" smtClean="0"/>
              <a:t>Editor-in-Chief</a:t>
            </a:r>
            <a:endParaRPr lang="en-US" dirty="0"/>
          </a:p>
          <a:p>
            <a:r>
              <a:rPr lang="en-US" b="1" dirty="0"/>
              <a:t>PHOTONICS MEDIA</a:t>
            </a:r>
            <a:endParaRPr lang="en-US" dirty="0"/>
          </a:p>
          <a:p>
            <a:r>
              <a:rPr lang="en-US" b="1" dirty="0"/>
              <a:t>---------------------------</a:t>
            </a:r>
            <a:endParaRPr lang="en-US" dirty="0"/>
          </a:p>
          <a:p>
            <a:r>
              <a:rPr lang="en-US" dirty="0"/>
              <a:t>100 West Street</a:t>
            </a:r>
          </a:p>
          <a:p>
            <a:r>
              <a:rPr lang="en-US" dirty="0"/>
              <a:t>Pittsfield, MA 01202</a:t>
            </a:r>
          </a:p>
          <a:p>
            <a:r>
              <a:rPr lang="en-US" dirty="0"/>
              <a:t>413.499.0514 x 204</a:t>
            </a:r>
          </a:p>
          <a:p>
            <a:r>
              <a:rPr lang="en-US" u="sng" dirty="0"/>
              <a:t>www.</a:t>
            </a:r>
            <a:r>
              <a:rPr lang="en-US" u="sng" dirty="0">
                <a:hlinkClick r:id="rId8"/>
              </a:rPr>
              <a:t>photonics.com</a:t>
            </a:r>
            <a:r>
              <a:rPr lang="en-US" u="sng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2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10368</TotalTime>
  <Words>236</Words>
  <Application>Microsoft Office PowerPoint</Application>
  <PresentationFormat>Widescreen</PresentationFormat>
  <Paragraphs>44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Liberation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Beebe</dc:creator>
  <cp:lastModifiedBy>Wheeler, Michael</cp:lastModifiedBy>
  <cp:revision>42</cp:revision>
  <dcterms:created xsi:type="dcterms:W3CDTF">2018-02-27T18:25:27Z</dcterms:created>
  <dcterms:modified xsi:type="dcterms:W3CDTF">2020-07-17T13:49:31Z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