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8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0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3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06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9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9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45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2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5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5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22094-E6C8-4B35-A4EC-DFEF24010F81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EC2C1-7387-4113-9F94-E18F337F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5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Cable management for 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Evan Jorgensen</a:t>
            </a:r>
          </a:p>
          <a:p>
            <a:r>
              <a:rPr lang="en-US" dirty="0" smtClean="0"/>
              <a:t>1/30/13</a:t>
            </a:r>
          </a:p>
        </p:txBody>
      </p:sp>
    </p:spTree>
    <p:extLst>
      <p:ext uri="{BB962C8B-B14F-4D97-AF65-F5344CB8AC3E}">
        <p14:creationId xmlns:p14="http://schemas.microsoft.com/office/powerpoint/2010/main" val="63580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1066800"/>
            <a:ext cx="685800" cy="1066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 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81200" y="2895600"/>
            <a:ext cx="685800" cy="1066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 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4648200"/>
            <a:ext cx="685800" cy="1066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381000"/>
            <a:ext cx="152400" cy="6019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81400" y="381000"/>
            <a:ext cx="1676400" cy="6019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0" y="381000"/>
            <a:ext cx="685800" cy="6019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58590" y="387091"/>
            <a:ext cx="513410" cy="3048207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Lab table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8195" y="457200"/>
            <a:ext cx="513410" cy="2721066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Cabinets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84549" y="1905000"/>
            <a:ext cx="6096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582030" y="3705776"/>
            <a:ext cx="6096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81400" y="4648200"/>
            <a:ext cx="609600" cy="228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594085" y="184046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PC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594085" y="3667551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PC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581400" y="4608611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PC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" y="120134"/>
            <a:ext cx="1883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24 ft. long cable tray</a:t>
            </a:r>
            <a:endParaRPr lang="en-US" sz="1600" dirty="0"/>
          </a:p>
        </p:txBody>
      </p:sp>
      <p:cxnSp>
        <p:nvCxnSpPr>
          <p:cNvPr id="21" name="Straight Arrow Connector 20"/>
          <p:cNvCxnSpPr>
            <a:stCxn id="19" idx="3"/>
            <a:endCxn id="7" idx="0"/>
          </p:cNvCxnSpPr>
          <p:nvPr/>
        </p:nvCxnSpPr>
        <p:spPr>
          <a:xfrm>
            <a:off x="2569521" y="289411"/>
            <a:ext cx="554679" cy="91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171605" y="1840468"/>
            <a:ext cx="86195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171605" y="3636773"/>
            <a:ext cx="86195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171604" y="4577834"/>
            <a:ext cx="86195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730904" y="2633246"/>
            <a:ext cx="2413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Holes cut through cabinets</a:t>
            </a:r>
            <a:endParaRPr lang="en-US" sz="1600" dirty="0"/>
          </a:p>
        </p:txBody>
      </p:sp>
      <p:cxnSp>
        <p:nvCxnSpPr>
          <p:cNvPr id="28" name="Straight Arrow Connector 27"/>
          <p:cNvCxnSpPr>
            <a:stCxn id="26" idx="1"/>
            <a:endCxn id="23" idx="3"/>
          </p:cNvCxnSpPr>
          <p:nvPr/>
        </p:nvCxnSpPr>
        <p:spPr>
          <a:xfrm flipH="1" flipV="1">
            <a:off x="5257800" y="2025134"/>
            <a:ext cx="1473104" cy="7773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1"/>
            <a:endCxn id="25" idx="3"/>
          </p:cNvCxnSpPr>
          <p:nvPr/>
        </p:nvCxnSpPr>
        <p:spPr>
          <a:xfrm flipH="1">
            <a:off x="5257799" y="2802523"/>
            <a:ext cx="1473105" cy="19599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1"/>
            <a:endCxn id="24" idx="3"/>
          </p:cNvCxnSpPr>
          <p:nvPr/>
        </p:nvCxnSpPr>
        <p:spPr>
          <a:xfrm flipH="1">
            <a:off x="5257800" y="2802523"/>
            <a:ext cx="1473104" cy="10189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Freeform 36"/>
          <p:cNvSpPr/>
          <p:nvPr/>
        </p:nvSpPr>
        <p:spPr>
          <a:xfrm>
            <a:off x="2546717" y="1677660"/>
            <a:ext cx="2675478" cy="294723"/>
          </a:xfrm>
          <a:custGeom>
            <a:avLst/>
            <a:gdLst>
              <a:gd name="connsiteX0" fmla="*/ 0 w 2675478"/>
              <a:gd name="connsiteY0" fmla="*/ 0 h 294723"/>
              <a:gd name="connsiteX1" fmla="*/ 536549 w 2675478"/>
              <a:gd name="connsiteY1" fmla="*/ 7557 h 294723"/>
              <a:gd name="connsiteX2" fmla="*/ 566777 w 2675478"/>
              <a:gd name="connsiteY2" fmla="*/ 45342 h 294723"/>
              <a:gd name="connsiteX3" fmla="*/ 574334 w 2675478"/>
              <a:gd name="connsiteY3" fmla="*/ 113355 h 294723"/>
              <a:gd name="connsiteX4" fmla="*/ 581891 w 2675478"/>
              <a:gd name="connsiteY4" fmla="*/ 158697 h 294723"/>
              <a:gd name="connsiteX5" fmla="*/ 627233 w 2675478"/>
              <a:gd name="connsiteY5" fmla="*/ 173811 h 294723"/>
              <a:gd name="connsiteX6" fmla="*/ 763260 w 2675478"/>
              <a:gd name="connsiteY6" fmla="*/ 166254 h 294723"/>
              <a:gd name="connsiteX7" fmla="*/ 884172 w 2675478"/>
              <a:gd name="connsiteY7" fmla="*/ 158697 h 294723"/>
              <a:gd name="connsiteX8" fmla="*/ 1443392 w 2675478"/>
              <a:gd name="connsiteY8" fmla="*/ 151140 h 294723"/>
              <a:gd name="connsiteX9" fmla="*/ 2078182 w 2675478"/>
              <a:gd name="connsiteY9" fmla="*/ 136026 h 294723"/>
              <a:gd name="connsiteX10" fmla="*/ 2569389 w 2675478"/>
              <a:gd name="connsiteY10" fmla="*/ 143583 h 294723"/>
              <a:gd name="connsiteX11" fmla="*/ 2637402 w 2675478"/>
              <a:gd name="connsiteY11" fmla="*/ 181368 h 294723"/>
              <a:gd name="connsiteX12" fmla="*/ 2660073 w 2675478"/>
              <a:gd name="connsiteY12" fmla="*/ 196482 h 294723"/>
              <a:gd name="connsiteX13" fmla="*/ 2675187 w 2675478"/>
              <a:gd name="connsiteY13" fmla="*/ 219153 h 294723"/>
              <a:gd name="connsiteX14" fmla="*/ 2667630 w 2675478"/>
              <a:gd name="connsiteY14" fmla="*/ 279609 h 294723"/>
              <a:gd name="connsiteX15" fmla="*/ 2667630 w 2675478"/>
              <a:gd name="connsiteY15" fmla="*/ 294723 h 294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75478" h="294723">
                <a:moveTo>
                  <a:pt x="0" y="0"/>
                </a:moveTo>
                <a:cubicBezTo>
                  <a:pt x="178850" y="2519"/>
                  <a:pt x="357828" y="312"/>
                  <a:pt x="536549" y="7557"/>
                </a:cubicBezTo>
                <a:cubicBezTo>
                  <a:pt x="559649" y="8493"/>
                  <a:pt x="561785" y="30365"/>
                  <a:pt x="566777" y="45342"/>
                </a:cubicBezTo>
                <a:cubicBezTo>
                  <a:pt x="569296" y="68013"/>
                  <a:pt x="571319" y="90745"/>
                  <a:pt x="574334" y="113355"/>
                </a:cubicBezTo>
                <a:cubicBezTo>
                  <a:pt x="576359" y="128543"/>
                  <a:pt x="571801" y="147166"/>
                  <a:pt x="581891" y="158697"/>
                </a:cubicBezTo>
                <a:cubicBezTo>
                  <a:pt x="592382" y="170687"/>
                  <a:pt x="627233" y="173811"/>
                  <a:pt x="627233" y="173811"/>
                </a:cubicBezTo>
                <a:lnTo>
                  <a:pt x="763260" y="166254"/>
                </a:lnTo>
                <a:cubicBezTo>
                  <a:pt x="803573" y="163883"/>
                  <a:pt x="843799" y="159594"/>
                  <a:pt x="884172" y="158697"/>
                </a:cubicBezTo>
                <a:lnTo>
                  <a:pt x="1443392" y="151140"/>
                </a:lnTo>
                <a:cubicBezTo>
                  <a:pt x="1683315" y="116865"/>
                  <a:pt x="1532999" y="136026"/>
                  <a:pt x="2078182" y="136026"/>
                </a:cubicBezTo>
                <a:cubicBezTo>
                  <a:pt x="2241937" y="136026"/>
                  <a:pt x="2405653" y="141064"/>
                  <a:pt x="2569389" y="143583"/>
                </a:cubicBezTo>
                <a:cubicBezTo>
                  <a:pt x="2609293" y="156884"/>
                  <a:pt x="2585432" y="146721"/>
                  <a:pt x="2637402" y="181368"/>
                </a:cubicBezTo>
                <a:lnTo>
                  <a:pt x="2660073" y="196482"/>
                </a:lnTo>
                <a:cubicBezTo>
                  <a:pt x="2665111" y="204039"/>
                  <a:pt x="2674365" y="210108"/>
                  <a:pt x="2675187" y="219153"/>
                </a:cubicBezTo>
                <a:cubicBezTo>
                  <a:pt x="2677026" y="239378"/>
                  <a:pt x="2669651" y="259401"/>
                  <a:pt x="2667630" y="279609"/>
                </a:cubicBezTo>
                <a:cubicBezTo>
                  <a:pt x="2667129" y="284622"/>
                  <a:pt x="2667630" y="289685"/>
                  <a:pt x="2667630" y="2947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179035" y="2055511"/>
            <a:ext cx="385408" cy="50147"/>
          </a:xfrm>
          <a:custGeom>
            <a:avLst/>
            <a:gdLst>
              <a:gd name="connsiteX0" fmla="*/ 0 w 385408"/>
              <a:gd name="connsiteY0" fmla="*/ 22671 h 50147"/>
              <a:gd name="connsiteX1" fmla="*/ 385408 w 385408"/>
              <a:gd name="connsiteY1" fmla="*/ 0 h 50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5408" h="50147">
                <a:moveTo>
                  <a:pt x="0" y="22671"/>
                </a:moveTo>
                <a:cubicBezTo>
                  <a:pt x="377417" y="14969"/>
                  <a:pt x="282997" y="102411"/>
                  <a:pt x="38540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2554274" y="1783458"/>
            <a:ext cx="2675187" cy="1964826"/>
          </a:xfrm>
          <a:custGeom>
            <a:avLst/>
            <a:gdLst>
              <a:gd name="connsiteX0" fmla="*/ 0 w 2675187"/>
              <a:gd name="connsiteY0" fmla="*/ 0 h 1964826"/>
              <a:gd name="connsiteX1" fmla="*/ 120913 w 2675187"/>
              <a:gd name="connsiteY1" fmla="*/ 7557 h 1964826"/>
              <a:gd name="connsiteX2" fmla="*/ 143584 w 2675187"/>
              <a:gd name="connsiteY2" fmla="*/ 15114 h 1964826"/>
              <a:gd name="connsiteX3" fmla="*/ 272053 w 2675187"/>
              <a:gd name="connsiteY3" fmla="*/ 37785 h 1964826"/>
              <a:gd name="connsiteX4" fmla="*/ 317395 w 2675187"/>
              <a:gd name="connsiteY4" fmla="*/ 52899 h 1964826"/>
              <a:gd name="connsiteX5" fmla="*/ 362738 w 2675187"/>
              <a:gd name="connsiteY5" fmla="*/ 75570 h 1964826"/>
              <a:gd name="connsiteX6" fmla="*/ 385409 w 2675187"/>
              <a:gd name="connsiteY6" fmla="*/ 90684 h 1964826"/>
              <a:gd name="connsiteX7" fmla="*/ 430751 w 2675187"/>
              <a:gd name="connsiteY7" fmla="*/ 105798 h 1964826"/>
              <a:gd name="connsiteX8" fmla="*/ 445865 w 2675187"/>
              <a:gd name="connsiteY8" fmla="*/ 128469 h 1964826"/>
              <a:gd name="connsiteX9" fmla="*/ 491207 w 2675187"/>
              <a:gd name="connsiteY9" fmla="*/ 143583 h 1964826"/>
              <a:gd name="connsiteX10" fmla="*/ 506321 w 2675187"/>
              <a:gd name="connsiteY10" fmla="*/ 166254 h 1964826"/>
              <a:gd name="connsiteX11" fmla="*/ 528992 w 2675187"/>
              <a:gd name="connsiteY11" fmla="*/ 181368 h 1964826"/>
              <a:gd name="connsiteX12" fmla="*/ 544106 w 2675187"/>
              <a:gd name="connsiteY12" fmla="*/ 226711 h 1964826"/>
              <a:gd name="connsiteX13" fmla="*/ 559220 w 2675187"/>
              <a:gd name="connsiteY13" fmla="*/ 272053 h 1964826"/>
              <a:gd name="connsiteX14" fmla="*/ 566777 w 2675187"/>
              <a:gd name="connsiteY14" fmla="*/ 294724 h 1964826"/>
              <a:gd name="connsiteX15" fmla="*/ 574334 w 2675187"/>
              <a:gd name="connsiteY15" fmla="*/ 355180 h 1964826"/>
              <a:gd name="connsiteX16" fmla="*/ 581891 w 2675187"/>
              <a:gd name="connsiteY16" fmla="*/ 385408 h 1964826"/>
              <a:gd name="connsiteX17" fmla="*/ 589448 w 2675187"/>
              <a:gd name="connsiteY17" fmla="*/ 536549 h 1964826"/>
              <a:gd name="connsiteX18" fmla="*/ 604562 w 2675187"/>
              <a:gd name="connsiteY18" fmla="*/ 627233 h 1964826"/>
              <a:gd name="connsiteX19" fmla="*/ 612119 w 2675187"/>
              <a:gd name="connsiteY19" fmla="*/ 801044 h 1964826"/>
              <a:gd name="connsiteX20" fmla="*/ 604562 w 2675187"/>
              <a:gd name="connsiteY20" fmla="*/ 884172 h 1964826"/>
              <a:gd name="connsiteX21" fmla="*/ 589448 w 2675187"/>
              <a:gd name="connsiteY21" fmla="*/ 929514 h 1964826"/>
              <a:gd name="connsiteX22" fmla="*/ 597005 w 2675187"/>
              <a:gd name="connsiteY22" fmla="*/ 1231795 h 1964826"/>
              <a:gd name="connsiteX23" fmla="*/ 612119 w 2675187"/>
              <a:gd name="connsiteY23" fmla="*/ 1277137 h 1964826"/>
              <a:gd name="connsiteX24" fmla="*/ 619676 w 2675187"/>
              <a:gd name="connsiteY24" fmla="*/ 1299808 h 1964826"/>
              <a:gd name="connsiteX25" fmla="*/ 612119 w 2675187"/>
              <a:gd name="connsiteY25" fmla="*/ 1337593 h 1964826"/>
              <a:gd name="connsiteX26" fmla="*/ 566777 w 2675187"/>
              <a:gd name="connsiteY26" fmla="*/ 1375378 h 1964826"/>
              <a:gd name="connsiteX27" fmla="*/ 559220 w 2675187"/>
              <a:gd name="connsiteY27" fmla="*/ 1398049 h 1964826"/>
              <a:gd name="connsiteX28" fmla="*/ 544106 w 2675187"/>
              <a:gd name="connsiteY28" fmla="*/ 1420721 h 1964826"/>
              <a:gd name="connsiteX29" fmla="*/ 559220 w 2675187"/>
              <a:gd name="connsiteY29" fmla="*/ 1466063 h 1964826"/>
              <a:gd name="connsiteX30" fmla="*/ 574334 w 2675187"/>
              <a:gd name="connsiteY30" fmla="*/ 1526519 h 1964826"/>
              <a:gd name="connsiteX31" fmla="*/ 589448 w 2675187"/>
              <a:gd name="connsiteY31" fmla="*/ 1677659 h 1964826"/>
              <a:gd name="connsiteX32" fmla="*/ 597005 w 2675187"/>
              <a:gd name="connsiteY32" fmla="*/ 1707887 h 1964826"/>
              <a:gd name="connsiteX33" fmla="*/ 634790 w 2675187"/>
              <a:gd name="connsiteY33" fmla="*/ 1738116 h 1964826"/>
              <a:gd name="connsiteX34" fmla="*/ 695247 w 2675187"/>
              <a:gd name="connsiteY34" fmla="*/ 1768344 h 1964826"/>
              <a:gd name="connsiteX35" fmla="*/ 755703 w 2675187"/>
              <a:gd name="connsiteY35" fmla="*/ 1775901 h 1964826"/>
              <a:gd name="connsiteX36" fmla="*/ 1057984 w 2675187"/>
              <a:gd name="connsiteY36" fmla="*/ 1783458 h 1964826"/>
              <a:gd name="connsiteX37" fmla="*/ 1277138 w 2675187"/>
              <a:gd name="connsiteY37" fmla="*/ 1791015 h 1964826"/>
              <a:gd name="connsiteX38" fmla="*/ 1337594 w 2675187"/>
              <a:gd name="connsiteY38" fmla="*/ 1798572 h 1964826"/>
              <a:gd name="connsiteX39" fmla="*/ 1367822 w 2675187"/>
              <a:gd name="connsiteY39" fmla="*/ 1806129 h 1964826"/>
              <a:gd name="connsiteX40" fmla="*/ 1556747 w 2675187"/>
              <a:gd name="connsiteY40" fmla="*/ 1813686 h 1964826"/>
              <a:gd name="connsiteX41" fmla="*/ 2584503 w 2675187"/>
              <a:gd name="connsiteY41" fmla="*/ 1821243 h 1964826"/>
              <a:gd name="connsiteX42" fmla="*/ 2607174 w 2675187"/>
              <a:gd name="connsiteY42" fmla="*/ 1828800 h 1964826"/>
              <a:gd name="connsiteX43" fmla="*/ 2637402 w 2675187"/>
              <a:gd name="connsiteY43" fmla="*/ 1836357 h 1964826"/>
              <a:gd name="connsiteX44" fmla="*/ 2675187 w 2675187"/>
              <a:gd name="connsiteY44" fmla="*/ 1904370 h 1964826"/>
              <a:gd name="connsiteX45" fmla="*/ 2652516 w 2675187"/>
              <a:gd name="connsiteY45" fmla="*/ 1964826 h 196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675187" h="1964826">
                <a:moveTo>
                  <a:pt x="0" y="0"/>
                </a:moveTo>
                <a:cubicBezTo>
                  <a:pt x="40304" y="2519"/>
                  <a:pt x="80752" y="3330"/>
                  <a:pt x="120913" y="7557"/>
                </a:cubicBezTo>
                <a:cubicBezTo>
                  <a:pt x="128835" y="8391"/>
                  <a:pt x="135822" y="13323"/>
                  <a:pt x="143584" y="15114"/>
                </a:cubicBezTo>
                <a:cubicBezTo>
                  <a:pt x="204057" y="29069"/>
                  <a:pt x="216301" y="29820"/>
                  <a:pt x="272053" y="37785"/>
                </a:cubicBezTo>
                <a:cubicBezTo>
                  <a:pt x="287167" y="42823"/>
                  <a:pt x="304139" y="44062"/>
                  <a:pt x="317395" y="52899"/>
                </a:cubicBezTo>
                <a:cubicBezTo>
                  <a:pt x="346694" y="72432"/>
                  <a:pt x="331450" y="65141"/>
                  <a:pt x="362738" y="75570"/>
                </a:cubicBezTo>
                <a:cubicBezTo>
                  <a:pt x="370295" y="80608"/>
                  <a:pt x="377109" y="86995"/>
                  <a:pt x="385409" y="90684"/>
                </a:cubicBezTo>
                <a:cubicBezTo>
                  <a:pt x="399967" y="97154"/>
                  <a:pt x="430751" y="105798"/>
                  <a:pt x="430751" y="105798"/>
                </a:cubicBezTo>
                <a:cubicBezTo>
                  <a:pt x="435789" y="113355"/>
                  <a:pt x="438163" y="123655"/>
                  <a:pt x="445865" y="128469"/>
                </a:cubicBezTo>
                <a:cubicBezTo>
                  <a:pt x="459375" y="136913"/>
                  <a:pt x="491207" y="143583"/>
                  <a:pt x="491207" y="143583"/>
                </a:cubicBezTo>
                <a:cubicBezTo>
                  <a:pt x="496245" y="151140"/>
                  <a:pt x="499899" y="159832"/>
                  <a:pt x="506321" y="166254"/>
                </a:cubicBezTo>
                <a:cubicBezTo>
                  <a:pt x="512743" y="172676"/>
                  <a:pt x="524178" y="173666"/>
                  <a:pt x="528992" y="181368"/>
                </a:cubicBezTo>
                <a:cubicBezTo>
                  <a:pt x="537436" y="194878"/>
                  <a:pt x="539068" y="211597"/>
                  <a:pt x="544106" y="226711"/>
                </a:cubicBezTo>
                <a:lnTo>
                  <a:pt x="559220" y="272053"/>
                </a:lnTo>
                <a:lnTo>
                  <a:pt x="566777" y="294724"/>
                </a:lnTo>
                <a:cubicBezTo>
                  <a:pt x="569296" y="314876"/>
                  <a:pt x="570995" y="335147"/>
                  <a:pt x="574334" y="355180"/>
                </a:cubicBezTo>
                <a:cubicBezTo>
                  <a:pt x="576041" y="365425"/>
                  <a:pt x="581028" y="375058"/>
                  <a:pt x="581891" y="385408"/>
                </a:cubicBezTo>
                <a:cubicBezTo>
                  <a:pt x="586080" y="435677"/>
                  <a:pt x="584740" y="486326"/>
                  <a:pt x="589448" y="536549"/>
                </a:cubicBezTo>
                <a:cubicBezTo>
                  <a:pt x="592308" y="567060"/>
                  <a:pt x="604562" y="627233"/>
                  <a:pt x="604562" y="627233"/>
                </a:cubicBezTo>
                <a:cubicBezTo>
                  <a:pt x="607081" y="685170"/>
                  <a:pt x="612119" y="743052"/>
                  <a:pt x="612119" y="801044"/>
                </a:cubicBezTo>
                <a:cubicBezTo>
                  <a:pt x="612119" y="828868"/>
                  <a:pt x="609397" y="856772"/>
                  <a:pt x="604562" y="884172"/>
                </a:cubicBezTo>
                <a:cubicBezTo>
                  <a:pt x="601793" y="899861"/>
                  <a:pt x="589448" y="929514"/>
                  <a:pt x="589448" y="929514"/>
                </a:cubicBezTo>
                <a:cubicBezTo>
                  <a:pt x="591967" y="1030274"/>
                  <a:pt x="590446" y="1131217"/>
                  <a:pt x="597005" y="1231795"/>
                </a:cubicBezTo>
                <a:cubicBezTo>
                  <a:pt x="598042" y="1247693"/>
                  <a:pt x="607081" y="1262023"/>
                  <a:pt x="612119" y="1277137"/>
                </a:cubicBezTo>
                <a:lnTo>
                  <a:pt x="619676" y="1299808"/>
                </a:lnTo>
                <a:cubicBezTo>
                  <a:pt x="617157" y="1312403"/>
                  <a:pt x="617863" y="1326105"/>
                  <a:pt x="612119" y="1337593"/>
                </a:cubicBezTo>
                <a:cubicBezTo>
                  <a:pt x="604846" y="1352140"/>
                  <a:pt x="579797" y="1366698"/>
                  <a:pt x="566777" y="1375378"/>
                </a:cubicBezTo>
                <a:cubicBezTo>
                  <a:pt x="564258" y="1382935"/>
                  <a:pt x="562782" y="1390924"/>
                  <a:pt x="559220" y="1398049"/>
                </a:cubicBezTo>
                <a:cubicBezTo>
                  <a:pt x="555158" y="1406173"/>
                  <a:pt x="544106" y="1411638"/>
                  <a:pt x="544106" y="1420721"/>
                </a:cubicBezTo>
                <a:cubicBezTo>
                  <a:pt x="544106" y="1436653"/>
                  <a:pt x="554182" y="1450949"/>
                  <a:pt x="559220" y="1466063"/>
                </a:cubicBezTo>
                <a:cubicBezTo>
                  <a:pt x="567304" y="1490315"/>
                  <a:pt x="570914" y="1498021"/>
                  <a:pt x="574334" y="1526519"/>
                </a:cubicBezTo>
                <a:cubicBezTo>
                  <a:pt x="580366" y="1576790"/>
                  <a:pt x="577168" y="1628539"/>
                  <a:pt x="589448" y="1677659"/>
                </a:cubicBezTo>
                <a:cubicBezTo>
                  <a:pt x="591967" y="1687735"/>
                  <a:pt x="592360" y="1698597"/>
                  <a:pt x="597005" y="1707887"/>
                </a:cubicBezTo>
                <a:cubicBezTo>
                  <a:pt x="603088" y="1720053"/>
                  <a:pt x="625889" y="1730995"/>
                  <a:pt x="634790" y="1738116"/>
                </a:cubicBezTo>
                <a:cubicBezTo>
                  <a:pt x="661794" y="1759718"/>
                  <a:pt x="641753" y="1761657"/>
                  <a:pt x="695247" y="1768344"/>
                </a:cubicBezTo>
                <a:cubicBezTo>
                  <a:pt x="715399" y="1770863"/>
                  <a:pt x="735412" y="1775056"/>
                  <a:pt x="755703" y="1775901"/>
                </a:cubicBezTo>
                <a:cubicBezTo>
                  <a:pt x="856407" y="1780097"/>
                  <a:pt x="957234" y="1780538"/>
                  <a:pt x="1057984" y="1783458"/>
                </a:cubicBezTo>
                <a:lnTo>
                  <a:pt x="1277138" y="1791015"/>
                </a:lnTo>
                <a:cubicBezTo>
                  <a:pt x="1297290" y="1793534"/>
                  <a:pt x="1317561" y="1795233"/>
                  <a:pt x="1337594" y="1798572"/>
                </a:cubicBezTo>
                <a:cubicBezTo>
                  <a:pt x="1347839" y="1800279"/>
                  <a:pt x="1357461" y="1805414"/>
                  <a:pt x="1367822" y="1806129"/>
                </a:cubicBezTo>
                <a:cubicBezTo>
                  <a:pt x="1430698" y="1810465"/>
                  <a:pt x="1493727" y="1812903"/>
                  <a:pt x="1556747" y="1813686"/>
                </a:cubicBezTo>
                <a:lnTo>
                  <a:pt x="2584503" y="1821243"/>
                </a:lnTo>
                <a:cubicBezTo>
                  <a:pt x="2592060" y="1823762"/>
                  <a:pt x="2599515" y="1826612"/>
                  <a:pt x="2607174" y="1828800"/>
                </a:cubicBezTo>
                <a:cubicBezTo>
                  <a:pt x="2617160" y="1831653"/>
                  <a:pt x="2629586" y="1829518"/>
                  <a:pt x="2637402" y="1836357"/>
                </a:cubicBezTo>
                <a:cubicBezTo>
                  <a:pt x="2661858" y="1857756"/>
                  <a:pt x="2666354" y="1877872"/>
                  <a:pt x="2675187" y="1904370"/>
                </a:cubicBezTo>
                <a:cubicBezTo>
                  <a:pt x="2666833" y="1962845"/>
                  <a:pt x="2683562" y="1949303"/>
                  <a:pt x="2652516" y="19648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179035" y="3785963"/>
            <a:ext cx="398954" cy="15765"/>
          </a:xfrm>
          <a:custGeom>
            <a:avLst/>
            <a:gdLst>
              <a:gd name="connsiteX0" fmla="*/ 0 w 398954"/>
              <a:gd name="connsiteY0" fmla="*/ 7663 h 15765"/>
              <a:gd name="connsiteX1" fmla="*/ 347623 w 398954"/>
              <a:gd name="connsiteY1" fmla="*/ 7663 h 15765"/>
              <a:gd name="connsiteX2" fmla="*/ 385408 w 398954"/>
              <a:gd name="connsiteY2" fmla="*/ 106 h 1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8954" h="15765">
                <a:moveTo>
                  <a:pt x="0" y="7663"/>
                </a:moveTo>
                <a:cubicBezTo>
                  <a:pt x="167486" y="16478"/>
                  <a:pt x="158260" y="20287"/>
                  <a:pt x="347623" y="7663"/>
                </a:cubicBezTo>
                <a:cubicBezTo>
                  <a:pt x="484876" y="-1487"/>
                  <a:pt x="292883" y="106"/>
                  <a:pt x="385408" y="10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2576945" y="3075709"/>
            <a:ext cx="2644959" cy="687689"/>
          </a:xfrm>
          <a:custGeom>
            <a:avLst/>
            <a:gdLst>
              <a:gd name="connsiteX0" fmla="*/ 0 w 2644959"/>
              <a:gd name="connsiteY0" fmla="*/ 0 h 687689"/>
              <a:gd name="connsiteX1" fmla="*/ 302281 w 2644959"/>
              <a:gd name="connsiteY1" fmla="*/ 7557 h 687689"/>
              <a:gd name="connsiteX2" fmla="*/ 377852 w 2644959"/>
              <a:gd name="connsiteY2" fmla="*/ 30228 h 687689"/>
              <a:gd name="connsiteX3" fmla="*/ 400523 w 2644959"/>
              <a:gd name="connsiteY3" fmla="*/ 45342 h 687689"/>
              <a:gd name="connsiteX4" fmla="*/ 423194 w 2644959"/>
              <a:gd name="connsiteY4" fmla="*/ 52899 h 687689"/>
              <a:gd name="connsiteX5" fmla="*/ 445865 w 2644959"/>
              <a:gd name="connsiteY5" fmla="*/ 68013 h 687689"/>
              <a:gd name="connsiteX6" fmla="*/ 491207 w 2644959"/>
              <a:gd name="connsiteY6" fmla="*/ 90684 h 687689"/>
              <a:gd name="connsiteX7" fmla="*/ 506321 w 2644959"/>
              <a:gd name="connsiteY7" fmla="*/ 136027 h 687689"/>
              <a:gd name="connsiteX8" fmla="*/ 521435 w 2644959"/>
              <a:gd name="connsiteY8" fmla="*/ 347623 h 687689"/>
              <a:gd name="connsiteX9" fmla="*/ 528992 w 2644959"/>
              <a:gd name="connsiteY9" fmla="*/ 468536 h 687689"/>
              <a:gd name="connsiteX10" fmla="*/ 536549 w 2644959"/>
              <a:gd name="connsiteY10" fmla="*/ 491207 h 687689"/>
              <a:gd name="connsiteX11" fmla="*/ 559220 w 2644959"/>
              <a:gd name="connsiteY11" fmla="*/ 506321 h 687689"/>
              <a:gd name="connsiteX12" fmla="*/ 597005 w 2644959"/>
              <a:gd name="connsiteY12" fmla="*/ 513878 h 687689"/>
              <a:gd name="connsiteX13" fmla="*/ 649905 w 2644959"/>
              <a:gd name="connsiteY13" fmla="*/ 521435 h 687689"/>
              <a:gd name="connsiteX14" fmla="*/ 997528 w 2644959"/>
              <a:gd name="connsiteY14" fmla="*/ 536549 h 687689"/>
              <a:gd name="connsiteX15" fmla="*/ 1110883 w 2644959"/>
              <a:gd name="connsiteY15" fmla="*/ 544106 h 687689"/>
              <a:gd name="connsiteX16" fmla="*/ 1352708 w 2644959"/>
              <a:gd name="connsiteY16" fmla="*/ 566777 h 687689"/>
              <a:gd name="connsiteX17" fmla="*/ 1496291 w 2644959"/>
              <a:gd name="connsiteY17" fmla="*/ 581891 h 687689"/>
              <a:gd name="connsiteX18" fmla="*/ 2463591 w 2644959"/>
              <a:gd name="connsiteY18" fmla="*/ 589448 h 687689"/>
              <a:gd name="connsiteX19" fmla="*/ 2561832 w 2644959"/>
              <a:gd name="connsiteY19" fmla="*/ 597005 h 687689"/>
              <a:gd name="connsiteX20" fmla="*/ 2622288 w 2644959"/>
              <a:gd name="connsiteY20" fmla="*/ 612119 h 687689"/>
              <a:gd name="connsiteX21" fmla="*/ 2644959 w 2644959"/>
              <a:gd name="connsiteY21" fmla="*/ 657461 h 687689"/>
              <a:gd name="connsiteX22" fmla="*/ 2637402 w 2644959"/>
              <a:gd name="connsiteY22" fmla="*/ 680132 h 687689"/>
              <a:gd name="connsiteX23" fmla="*/ 2622288 w 2644959"/>
              <a:gd name="connsiteY23" fmla="*/ 687689 h 687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644959" h="687689">
                <a:moveTo>
                  <a:pt x="0" y="0"/>
                </a:moveTo>
                <a:cubicBezTo>
                  <a:pt x="100760" y="2519"/>
                  <a:pt x="201593" y="2980"/>
                  <a:pt x="302281" y="7557"/>
                </a:cubicBezTo>
                <a:cubicBezTo>
                  <a:pt x="313615" y="8072"/>
                  <a:pt x="375346" y="28558"/>
                  <a:pt x="377852" y="30228"/>
                </a:cubicBezTo>
                <a:cubicBezTo>
                  <a:pt x="385409" y="35266"/>
                  <a:pt x="392399" y="41280"/>
                  <a:pt x="400523" y="45342"/>
                </a:cubicBezTo>
                <a:cubicBezTo>
                  <a:pt x="407648" y="48904"/>
                  <a:pt x="416069" y="49337"/>
                  <a:pt x="423194" y="52899"/>
                </a:cubicBezTo>
                <a:cubicBezTo>
                  <a:pt x="431318" y="56961"/>
                  <a:pt x="437741" y="63951"/>
                  <a:pt x="445865" y="68013"/>
                </a:cubicBezTo>
                <a:cubicBezTo>
                  <a:pt x="508440" y="99300"/>
                  <a:pt x="426235" y="47369"/>
                  <a:pt x="491207" y="90684"/>
                </a:cubicBezTo>
                <a:cubicBezTo>
                  <a:pt x="496245" y="105798"/>
                  <a:pt x="505684" y="120108"/>
                  <a:pt x="506321" y="136027"/>
                </a:cubicBezTo>
                <a:cubicBezTo>
                  <a:pt x="514196" y="332911"/>
                  <a:pt x="493948" y="265161"/>
                  <a:pt x="521435" y="347623"/>
                </a:cubicBezTo>
                <a:cubicBezTo>
                  <a:pt x="523954" y="387927"/>
                  <a:pt x="524765" y="428375"/>
                  <a:pt x="528992" y="468536"/>
                </a:cubicBezTo>
                <a:cubicBezTo>
                  <a:pt x="529826" y="476458"/>
                  <a:pt x="531573" y="484987"/>
                  <a:pt x="536549" y="491207"/>
                </a:cubicBezTo>
                <a:cubicBezTo>
                  <a:pt x="542223" y="498299"/>
                  <a:pt x="550716" y="503132"/>
                  <a:pt x="559220" y="506321"/>
                </a:cubicBezTo>
                <a:cubicBezTo>
                  <a:pt x="571247" y="510831"/>
                  <a:pt x="584335" y="511766"/>
                  <a:pt x="597005" y="513878"/>
                </a:cubicBezTo>
                <a:cubicBezTo>
                  <a:pt x="614575" y="516806"/>
                  <a:pt x="632272" y="518916"/>
                  <a:pt x="649905" y="521435"/>
                </a:cubicBezTo>
                <a:cubicBezTo>
                  <a:pt x="776282" y="563561"/>
                  <a:pt x="652106" y="524638"/>
                  <a:pt x="997528" y="536549"/>
                </a:cubicBezTo>
                <a:cubicBezTo>
                  <a:pt x="1035374" y="537854"/>
                  <a:pt x="1073132" y="541126"/>
                  <a:pt x="1110883" y="544106"/>
                </a:cubicBezTo>
                <a:cubicBezTo>
                  <a:pt x="1258482" y="555758"/>
                  <a:pt x="1246090" y="554931"/>
                  <a:pt x="1352708" y="566777"/>
                </a:cubicBezTo>
                <a:cubicBezTo>
                  <a:pt x="1412100" y="581625"/>
                  <a:pt x="1400188" y="580547"/>
                  <a:pt x="1496291" y="581891"/>
                </a:cubicBezTo>
                <a:lnTo>
                  <a:pt x="2463591" y="589448"/>
                </a:lnTo>
                <a:cubicBezTo>
                  <a:pt x="2496338" y="591967"/>
                  <a:pt x="2529318" y="592360"/>
                  <a:pt x="2561832" y="597005"/>
                </a:cubicBezTo>
                <a:cubicBezTo>
                  <a:pt x="2582395" y="599943"/>
                  <a:pt x="2622288" y="612119"/>
                  <a:pt x="2622288" y="612119"/>
                </a:cubicBezTo>
                <a:cubicBezTo>
                  <a:pt x="2629930" y="623581"/>
                  <a:pt x="2644959" y="641817"/>
                  <a:pt x="2644959" y="657461"/>
                </a:cubicBezTo>
                <a:cubicBezTo>
                  <a:pt x="2644959" y="665427"/>
                  <a:pt x="2642181" y="673759"/>
                  <a:pt x="2637402" y="680132"/>
                </a:cubicBezTo>
                <a:cubicBezTo>
                  <a:pt x="2634022" y="684638"/>
                  <a:pt x="2627326" y="685170"/>
                  <a:pt x="2622288" y="6876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4186592" y="3861640"/>
            <a:ext cx="377851" cy="16053"/>
          </a:xfrm>
          <a:custGeom>
            <a:avLst/>
            <a:gdLst>
              <a:gd name="connsiteX0" fmla="*/ 0 w 377851"/>
              <a:gd name="connsiteY0" fmla="*/ 0 h 16053"/>
              <a:gd name="connsiteX1" fmla="*/ 188925 w 377851"/>
              <a:gd name="connsiteY1" fmla="*/ 7557 h 16053"/>
              <a:gd name="connsiteX2" fmla="*/ 219153 w 377851"/>
              <a:gd name="connsiteY2" fmla="*/ 15114 h 16053"/>
              <a:gd name="connsiteX3" fmla="*/ 377851 w 377851"/>
              <a:gd name="connsiteY3" fmla="*/ 15114 h 16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51" h="16053">
                <a:moveTo>
                  <a:pt x="0" y="0"/>
                </a:moveTo>
                <a:cubicBezTo>
                  <a:pt x="62975" y="2519"/>
                  <a:pt x="126049" y="3221"/>
                  <a:pt x="188925" y="7557"/>
                </a:cubicBezTo>
                <a:cubicBezTo>
                  <a:pt x="199286" y="8272"/>
                  <a:pt x="208775" y="14699"/>
                  <a:pt x="219153" y="15114"/>
                </a:cubicBezTo>
                <a:cubicBezTo>
                  <a:pt x="272010" y="17228"/>
                  <a:pt x="324952" y="15114"/>
                  <a:pt x="377851" y="151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2569388" y="4798711"/>
            <a:ext cx="2645117" cy="430750"/>
          </a:xfrm>
          <a:custGeom>
            <a:avLst/>
            <a:gdLst>
              <a:gd name="connsiteX0" fmla="*/ 0 w 2645117"/>
              <a:gd name="connsiteY0" fmla="*/ 430750 h 430750"/>
              <a:gd name="connsiteX1" fmla="*/ 544106 w 2645117"/>
              <a:gd name="connsiteY1" fmla="*/ 423193 h 430750"/>
              <a:gd name="connsiteX2" fmla="*/ 559220 w 2645117"/>
              <a:gd name="connsiteY2" fmla="*/ 400522 h 430750"/>
              <a:gd name="connsiteX3" fmla="*/ 551663 w 2645117"/>
              <a:gd name="connsiteY3" fmla="*/ 362737 h 430750"/>
              <a:gd name="connsiteX4" fmla="*/ 536549 w 2645117"/>
              <a:gd name="connsiteY4" fmla="*/ 317395 h 430750"/>
              <a:gd name="connsiteX5" fmla="*/ 528992 w 2645117"/>
              <a:gd name="connsiteY5" fmla="*/ 256939 h 430750"/>
              <a:gd name="connsiteX6" fmla="*/ 566777 w 2645117"/>
              <a:gd name="connsiteY6" fmla="*/ 204039 h 430750"/>
              <a:gd name="connsiteX7" fmla="*/ 589448 w 2645117"/>
              <a:gd name="connsiteY7" fmla="*/ 188925 h 430750"/>
              <a:gd name="connsiteX8" fmla="*/ 1345151 w 2645117"/>
              <a:gd name="connsiteY8" fmla="*/ 196482 h 430750"/>
              <a:gd name="connsiteX9" fmla="*/ 2501376 w 2645117"/>
              <a:gd name="connsiteY9" fmla="*/ 196482 h 430750"/>
              <a:gd name="connsiteX10" fmla="*/ 2524047 w 2645117"/>
              <a:gd name="connsiteY10" fmla="*/ 188925 h 430750"/>
              <a:gd name="connsiteX11" fmla="*/ 2539161 w 2645117"/>
              <a:gd name="connsiteY11" fmla="*/ 166254 h 430750"/>
              <a:gd name="connsiteX12" fmla="*/ 2561832 w 2645117"/>
              <a:gd name="connsiteY12" fmla="*/ 151140 h 430750"/>
              <a:gd name="connsiteX13" fmla="*/ 2607174 w 2645117"/>
              <a:gd name="connsiteY13" fmla="*/ 83127 h 430750"/>
              <a:gd name="connsiteX14" fmla="*/ 2622288 w 2645117"/>
              <a:gd name="connsiteY14" fmla="*/ 60456 h 430750"/>
              <a:gd name="connsiteX15" fmla="*/ 2629845 w 2645117"/>
              <a:gd name="connsiteY15" fmla="*/ 37785 h 430750"/>
              <a:gd name="connsiteX16" fmla="*/ 2644959 w 2645117"/>
              <a:gd name="connsiteY16" fmla="*/ 0 h 43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645117" h="430750">
                <a:moveTo>
                  <a:pt x="0" y="430750"/>
                </a:moveTo>
                <a:lnTo>
                  <a:pt x="544106" y="423193"/>
                </a:lnTo>
                <a:cubicBezTo>
                  <a:pt x="553175" y="422703"/>
                  <a:pt x="558093" y="409534"/>
                  <a:pt x="559220" y="400522"/>
                </a:cubicBezTo>
                <a:cubicBezTo>
                  <a:pt x="560813" y="387777"/>
                  <a:pt x="555043" y="375129"/>
                  <a:pt x="551663" y="362737"/>
                </a:cubicBezTo>
                <a:cubicBezTo>
                  <a:pt x="547471" y="347367"/>
                  <a:pt x="536549" y="317395"/>
                  <a:pt x="536549" y="317395"/>
                </a:cubicBezTo>
                <a:cubicBezTo>
                  <a:pt x="534030" y="297243"/>
                  <a:pt x="527545" y="277196"/>
                  <a:pt x="528992" y="256939"/>
                </a:cubicBezTo>
                <a:cubicBezTo>
                  <a:pt x="533190" y="198161"/>
                  <a:pt x="535709" y="219573"/>
                  <a:pt x="566777" y="204039"/>
                </a:cubicBezTo>
                <a:cubicBezTo>
                  <a:pt x="574901" y="199977"/>
                  <a:pt x="581891" y="193963"/>
                  <a:pt x="589448" y="188925"/>
                </a:cubicBezTo>
                <a:lnTo>
                  <a:pt x="1345151" y="196482"/>
                </a:lnTo>
                <a:cubicBezTo>
                  <a:pt x="2365547" y="205355"/>
                  <a:pt x="2003935" y="218110"/>
                  <a:pt x="2501376" y="196482"/>
                </a:cubicBezTo>
                <a:cubicBezTo>
                  <a:pt x="2508933" y="193963"/>
                  <a:pt x="2517827" y="193901"/>
                  <a:pt x="2524047" y="188925"/>
                </a:cubicBezTo>
                <a:cubicBezTo>
                  <a:pt x="2531139" y="183251"/>
                  <a:pt x="2532739" y="172676"/>
                  <a:pt x="2539161" y="166254"/>
                </a:cubicBezTo>
                <a:cubicBezTo>
                  <a:pt x="2545583" y="159832"/>
                  <a:pt x="2554275" y="156178"/>
                  <a:pt x="2561832" y="151140"/>
                </a:cubicBezTo>
                <a:lnTo>
                  <a:pt x="2607174" y="83127"/>
                </a:lnTo>
                <a:cubicBezTo>
                  <a:pt x="2612212" y="75570"/>
                  <a:pt x="2619416" y="69072"/>
                  <a:pt x="2622288" y="60456"/>
                </a:cubicBezTo>
                <a:cubicBezTo>
                  <a:pt x="2624807" y="52899"/>
                  <a:pt x="2626283" y="44910"/>
                  <a:pt x="2629845" y="37785"/>
                </a:cubicBezTo>
                <a:cubicBezTo>
                  <a:pt x="2647754" y="1968"/>
                  <a:pt x="2644959" y="29163"/>
                  <a:pt x="264495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186592" y="4813825"/>
            <a:ext cx="377851" cy="15114"/>
          </a:xfrm>
          <a:custGeom>
            <a:avLst/>
            <a:gdLst>
              <a:gd name="connsiteX0" fmla="*/ 0 w 377851"/>
              <a:gd name="connsiteY0" fmla="*/ 0 h 15114"/>
              <a:gd name="connsiteX1" fmla="*/ 37785 w 377851"/>
              <a:gd name="connsiteY1" fmla="*/ 7557 h 15114"/>
              <a:gd name="connsiteX2" fmla="*/ 377851 w 377851"/>
              <a:gd name="connsiteY2" fmla="*/ 15114 h 15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7851" h="15114">
                <a:moveTo>
                  <a:pt x="0" y="0"/>
                </a:moveTo>
                <a:cubicBezTo>
                  <a:pt x="12595" y="2519"/>
                  <a:pt x="24951" y="7033"/>
                  <a:pt x="37785" y="7557"/>
                </a:cubicBezTo>
                <a:cubicBezTo>
                  <a:pt x="151074" y="12181"/>
                  <a:pt x="264468" y="15114"/>
                  <a:pt x="377851" y="151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584502" y="3294863"/>
            <a:ext cx="2652516" cy="1398049"/>
          </a:xfrm>
          <a:custGeom>
            <a:avLst/>
            <a:gdLst>
              <a:gd name="connsiteX0" fmla="*/ 0 w 2652516"/>
              <a:gd name="connsiteY0" fmla="*/ 0 h 1398049"/>
              <a:gd name="connsiteX1" fmla="*/ 45343 w 2652516"/>
              <a:gd name="connsiteY1" fmla="*/ 7557 h 1398049"/>
              <a:gd name="connsiteX2" fmla="*/ 75571 w 2652516"/>
              <a:gd name="connsiteY2" fmla="*/ 15114 h 1398049"/>
              <a:gd name="connsiteX3" fmla="*/ 120913 w 2652516"/>
              <a:gd name="connsiteY3" fmla="*/ 22671 h 1398049"/>
              <a:gd name="connsiteX4" fmla="*/ 158698 w 2652516"/>
              <a:gd name="connsiteY4" fmla="*/ 30228 h 1398049"/>
              <a:gd name="connsiteX5" fmla="*/ 279610 w 2652516"/>
              <a:gd name="connsiteY5" fmla="*/ 52899 h 1398049"/>
              <a:gd name="connsiteX6" fmla="*/ 324953 w 2652516"/>
              <a:gd name="connsiteY6" fmla="*/ 68013 h 1398049"/>
              <a:gd name="connsiteX7" fmla="*/ 347624 w 2652516"/>
              <a:gd name="connsiteY7" fmla="*/ 75570 h 1398049"/>
              <a:gd name="connsiteX8" fmla="*/ 392966 w 2652516"/>
              <a:gd name="connsiteY8" fmla="*/ 98241 h 1398049"/>
              <a:gd name="connsiteX9" fmla="*/ 438308 w 2652516"/>
              <a:gd name="connsiteY9" fmla="*/ 136026 h 1398049"/>
              <a:gd name="connsiteX10" fmla="*/ 483650 w 2652516"/>
              <a:gd name="connsiteY10" fmla="*/ 181368 h 1398049"/>
              <a:gd name="connsiteX11" fmla="*/ 506321 w 2652516"/>
              <a:gd name="connsiteY11" fmla="*/ 204039 h 1398049"/>
              <a:gd name="connsiteX12" fmla="*/ 521435 w 2652516"/>
              <a:gd name="connsiteY12" fmla="*/ 219154 h 1398049"/>
              <a:gd name="connsiteX13" fmla="*/ 544106 w 2652516"/>
              <a:gd name="connsiteY13" fmla="*/ 733031 h 1398049"/>
              <a:gd name="connsiteX14" fmla="*/ 551663 w 2652516"/>
              <a:gd name="connsiteY14" fmla="*/ 1020198 h 1398049"/>
              <a:gd name="connsiteX15" fmla="*/ 559220 w 2652516"/>
              <a:gd name="connsiteY15" fmla="*/ 1186453 h 1398049"/>
              <a:gd name="connsiteX16" fmla="*/ 597005 w 2652516"/>
              <a:gd name="connsiteY16" fmla="*/ 1216681 h 1398049"/>
              <a:gd name="connsiteX17" fmla="*/ 642348 w 2652516"/>
              <a:gd name="connsiteY17" fmla="*/ 1239352 h 1398049"/>
              <a:gd name="connsiteX18" fmla="*/ 793488 w 2652516"/>
              <a:gd name="connsiteY18" fmla="*/ 1231795 h 1398049"/>
              <a:gd name="connsiteX19" fmla="*/ 1337594 w 2652516"/>
              <a:gd name="connsiteY19" fmla="*/ 1246909 h 1398049"/>
              <a:gd name="connsiteX20" fmla="*/ 1783458 w 2652516"/>
              <a:gd name="connsiteY20" fmla="*/ 1254466 h 1398049"/>
              <a:gd name="connsiteX21" fmla="*/ 2002612 w 2652516"/>
              <a:gd name="connsiteY21" fmla="*/ 1246909 h 1398049"/>
              <a:gd name="connsiteX22" fmla="*/ 2539161 w 2652516"/>
              <a:gd name="connsiteY22" fmla="*/ 1262023 h 1398049"/>
              <a:gd name="connsiteX23" fmla="*/ 2576946 w 2652516"/>
              <a:gd name="connsiteY23" fmla="*/ 1292251 h 1398049"/>
              <a:gd name="connsiteX24" fmla="*/ 2599617 w 2652516"/>
              <a:gd name="connsiteY24" fmla="*/ 1307365 h 1398049"/>
              <a:gd name="connsiteX25" fmla="*/ 2637402 w 2652516"/>
              <a:gd name="connsiteY25" fmla="*/ 1352707 h 1398049"/>
              <a:gd name="connsiteX26" fmla="*/ 2652516 w 2652516"/>
              <a:gd name="connsiteY26" fmla="*/ 1398049 h 13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652516" h="1398049">
                <a:moveTo>
                  <a:pt x="0" y="0"/>
                </a:moveTo>
                <a:cubicBezTo>
                  <a:pt x="15114" y="2519"/>
                  <a:pt x="30318" y="4552"/>
                  <a:pt x="45343" y="7557"/>
                </a:cubicBezTo>
                <a:cubicBezTo>
                  <a:pt x="55527" y="9594"/>
                  <a:pt x="65387" y="13077"/>
                  <a:pt x="75571" y="15114"/>
                </a:cubicBezTo>
                <a:cubicBezTo>
                  <a:pt x="90596" y="18119"/>
                  <a:pt x="105838" y="19930"/>
                  <a:pt x="120913" y="22671"/>
                </a:cubicBezTo>
                <a:cubicBezTo>
                  <a:pt x="133550" y="24969"/>
                  <a:pt x="146049" y="27996"/>
                  <a:pt x="158698" y="30228"/>
                </a:cubicBezTo>
                <a:cubicBezTo>
                  <a:pt x="196034" y="36817"/>
                  <a:pt x="241205" y="41378"/>
                  <a:pt x="279610" y="52899"/>
                </a:cubicBezTo>
                <a:cubicBezTo>
                  <a:pt x="294870" y="57477"/>
                  <a:pt x="309839" y="62975"/>
                  <a:pt x="324953" y="68013"/>
                </a:cubicBezTo>
                <a:cubicBezTo>
                  <a:pt x="332510" y="70532"/>
                  <a:pt x="340996" y="71151"/>
                  <a:pt x="347624" y="75570"/>
                </a:cubicBezTo>
                <a:cubicBezTo>
                  <a:pt x="376923" y="95103"/>
                  <a:pt x="361679" y="87812"/>
                  <a:pt x="392966" y="98241"/>
                </a:cubicBezTo>
                <a:cubicBezTo>
                  <a:pt x="427580" y="150162"/>
                  <a:pt x="383520" y="92196"/>
                  <a:pt x="438308" y="136026"/>
                </a:cubicBezTo>
                <a:cubicBezTo>
                  <a:pt x="454999" y="149378"/>
                  <a:pt x="468536" y="166254"/>
                  <a:pt x="483650" y="181368"/>
                </a:cubicBezTo>
                <a:lnTo>
                  <a:pt x="506321" y="204039"/>
                </a:lnTo>
                <a:lnTo>
                  <a:pt x="521435" y="219154"/>
                </a:lnTo>
                <a:cubicBezTo>
                  <a:pt x="586147" y="413290"/>
                  <a:pt x="534297" y="242581"/>
                  <a:pt x="544106" y="733031"/>
                </a:cubicBezTo>
                <a:cubicBezTo>
                  <a:pt x="546021" y="828767"/>
                  <a:pt x="548473" y="924496"/>
                  <a:pt x="551663" y="1020198"/>
                </a:cubicBezTo>
                <a:cubicBezTo>
                  <a:pt x="553511" y="1075643"/>
                  <a:pt x="552610" y="1131373"/>
                  <a:pt x="559220" y="1186453"/>
                </a:cubicBezTo>
                <a:cubicBezTo>
                  <a:pt x="562472" y="1213557"/>
                  <a:pt x="579996" y="1208177"/>
                  <a:pt x="597005" y="1216681"/>
                </a:cubicBezTo>
                <a:cubicBezTo>
                  <a:pt x="655604" y="1245980"/>
                  <a:pt x="585365" y="1220358"/>
                  <a:pt x="642348" y="1239352"/>
                </a:cubicBezTo>
                <a:cubicBezTo>
                  <a:pt x="692728" y="1236833"/>
                  <a:pt x="743045" y="1231795"/>
                  <a:pt x="793488" y="1231795"/>
                </a:cubicBezTo>
                <a:cubicBezTo>
                  <a:pt x="1433598" y="1231795"/>
                  <a:pt x="954428" y="1237448"/>
                  <a:pt x="1337594" y="1246909"/>
                </a:cubicBezTo>
                <a:lnTo>
                  <a:pt x="1783458" y="1254466"/>
                </a:lnTo>
                <a:cubicBezTo>
                  <a:pt x="1856509" y="1251947"/>
                  <a:pt x="1929517" y="1246909"/>
                  <a:pt x="2002612" y="1246909"/>
                </a:cubicBezTo>
                <a:cubicBezTo>
                  <a:pt x="2311609" y="1246909"/>
                  <a:pt x="2319641" y="1249110"/>
                  <a:pt x="2539161" y="1262023"/>
                </a:cubicBezTo>
                <a:cubicBezTo>
                  <a:pt x="2583297" y="1276735"/>
                  <a:pt x="2542764" y="1258069"/>
                  <a:pt x="2576946" y="1292251"/>
                </a:cubicBezTo>
                <a:cubicBezTo>
                  <a:pt x="2583368" y="1298673"/>
                  <a:pt x="2592640" y="1301551"/>
                  <a:pt x="2599617" y="1307365"/>
                </a:cubicBezTo>
                <a:cubicBezTo>
                  <a:pt x="2612179" y="1317833"/>
                  <a:pt x="2630409" y="1336972"/>
                  <a:pt x="2637402" y="1352707"/>
                </a:cubicBezTo>
                <a:cubicBezTo>
                  <a:pt x="2643872" y="1367265"/>
                  <a:pt x="2652516" y="1398049"/>
                  <a:pt x="2652516" y="139804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186592" y="4692912"/>
            <a:ext cx="377851" cy="7557"/>
          </a:xfrm>
          <a:custGeom>
            <a:avLst/>
            <a:gdLst>
              <a:gd name="connsiteX0" fmla="*/ 0 w 377851"/>
              <a:gd name="connsiteY0" fmla="*/ 0 h 7557"/>
              <a:gd name="connsiteX1" fmla="*/ 151140 w 377851"/>
              <a:gd name="connsiteY1" fmla="*/ 7557 h 7557"/>
              <a:gd name="connsiteX2" fmla="*/ 377851 w 377851"/>
              <a:gd name="connsiteY2" fmla="*/ 0 h 7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7851" h="7557">
                <a:moveTo>
                  <a:pt x="0" y="0"/>
                </a:moveTo>
                <a:cubicBezTo>
                  <a:pt x="50380" y="2519"/>
                  <a:pt x="100697" y="7557"/>
                  <a:pt x="151140" y="7557"/>
                </a:cubicBezTo>
                <a:cubicBezTo>
                  <a:pt x="226752" y="7557"/>
                  <a:pt x="302239" y="0"/>
                  <a:pt x="37785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592060" y="3196621"/>
            <a:ext cx="2622315" cy="1420721"/>
          </a:xfrm>
          <a:custGeom>
            <a:avLst/>
            <a:gdLst>
              <a:gd name="connsiteX0" fmla="*/ 0 w 2622315"/>
              <a:gd name="connsiteY0" fmla="*/ 0 h 1420721"/>
              <a:gd name="connsiteX1" fmla="*/ 83127 w 2622315"/>
              <a:gd name="connsiteY1" fmla="*/ 7558 h 1420721"/>
              <a:gd name="connsiteX2" fmla="*/ 355180 w 2622315"/>
              <a:gd name="connsiteY2" fmla="*/ 15115 h 1420721"/>
              <a:gd name="connsiteX3" fmla="*/ 385408 w 2622315"/>
              <a:gd name="connsiteY3" fmla="*/ 30229 h 1420721"/>
              <a:gd name="connsiteX4" fmla="*/ 408079 w 2622315"/>
              <a:gd name="connsiteY4" fmla="*/ 37786 h 1420721"/>
              <a:gd name="connsiteX5" fmla="*/ 430750 w 2622315"/>
              <a:gd name="connsiteY5" fmla="*/ 60457 h 1420721"/>
              <a:gd name="connsiteX6" fmla="*/ 438307 w 2622315"/>
              <a:gd name="connsiteY6" fmla="*/ 83128 h 1420721"/>
              <a:gd name="connsiteX7" fmla="*/ 460978 w 2622315"/>
              <a:gd name="connsiteY7" fmla="*/ 98242 h 1420721"/>
              <a:gd name="connsiteX8" fmla="*/ 491206 w 2622315"/>
              <a:gd name="connsiteY8" fmla="*/ 143584 h 1420721"/>
              <a:gd name="connsiteX9" fmla="*/ 506320 w 2622315"/>
              <a:gd name="connsiteY9" fmla="*/ 166255 h 1420721"/>
              <a:gd name="connsiteX10" fmla="*/ 521434 w 2622315"/>
              <a:gd name="connsiteY10" fmla="*/ 340067 h 1420721"/>
              <a:gd name="connsiteX11" fmla="*/ 513877 w 2622315"/>
              <a:gd name="connsiteY11" fmla="*/ 619677 h 1420721"/>
              <a:gd name="connsiteX12" fmla="*/ 506320 w 2622315"/>
              <a:gd name="connsiteY12" fmla="*/ 649905 h 1420721"/>
              <a:gd name="connsiteX13" fmla="*/ 491206 w 2622315"/>
              <a:gd name="connsiteY13" fmla="*/ 695247 h 1420721"/>
              <a:gd name="connsiteX14" fmla="*/ 468535 w 2622315"/>
              <a:gd name="connsiteY14" fmla="*/ 740589 h 1420721"/>
              <a:gd name="connsiteX15" fmla="*/ 476092 w 2622315"/>
              <a:gd name="connsiteY15" fmla="*/ 853944 h 1420721"/>
              <a:gd name="connsiteX16" fmla="*/ 483649 w 2622315"/>
              <a:gd name="connsiteY16" fmla="*/ 876615 h 1420721"/>
              <a:gd name="connsiteX17" fmla="*/ 491206 w 2622315"/>
              <a:gd name="connsiteY17" fmla="*/ 914400 h 1420721"/>
              <a:gd name="connsiteX18" fmla="*/ 498763 w 2622315"/>
              <a:gd name="connsiteY18" fmla="*/ 944629 h 1420721"/>
              <a:gd name="connsiteX19" fmla="*/ 506320 w 2622315"/>
              <a:gd name="connsiteY19" fmla="*/ 1020199 h 1420721"/>
              <a:gd name="connsiteX20" fmla="*/ 536548 w 2622315"/>
              <a:gd name="connsiteY20" fmla="*/ 1065541 h 1420721"/>
              <a:gd name="connsiteX21" fmla="*/ 574333 w 2622315"/>
              <a:gd name="connsiteY21" fmla="*/ 1095769 h 1420721"/>
              <a:gd name="connsiteX22" fmla="*/ 589447 w 2622315"/>
              <a:gd name="connsiteY22" fmla="*/ 1118440 h 1420721"/>
              <a:gd name="connsiteX23" fmla="*/ 657461 w 2622315"/>
              <a:gd name="connsiteY23" fmla="*/ 1156225 h 1420721"/>
              <a:gd name="connsiteX24" fmla="*/ 710360 w 2622315"/>
              <a:gd name="connsiteY24" fmla="*/ 1178896 h 1420721"/>
              <a:gd name="connsiteX25" fmla="*/ 755702 w 2622315"/>
              <a:gd name="connsiteY25" fmla="*/ 1186453 h 1420721"/>
              <a:gd name="connsiteX26" fmla="*/ 816158 w 2622315"/>
              <a:gd name="connsiteY26" fmla="*/ 1201567 h 1420721"/>
              <a:gd name="connsiteX27" fmla="*/ 974856 w 2622315"/>
              <a:gd name="connsiteY27" fmla="*/ 1209124 h 1420721"/>
              <a:gd name="connsiteX28" fmla="*/ 1178895 w 2622315"/>
              <a:gd name="connsiteY28" fmla="*/ 1216681 h 1420721"/>
              <a:gd name="connsiteX29" fmla="*/ 1715444 w 2622315"/>
              <a:gd name="connsiteY29" fmla="*/ 1224239 h 1420721"/>
              <a:gd name="connsiteX30" fmla="*/ 1889256 w 2622315"/>
              <a:gd name="connsiteY30" fmla="*/ 1231796 h 1420721"/>
              <a:gd name="connsiteX31" fmla="*/ 1957269 w 2622315"/>
              <a:gd name="connsiteY31" fmla="*/ 1239353 h 1420721"/>
              <a:gd name="connsiteX32" fmla="*/ 2191537 w 2622315"/>
              <a:gd name="connsiteY32" fmla="*/ 1246910 h 1420721"/>
              <a:gd name="connsiteX33" fmla="*/ 2244436 w 2622315"/>
              <a:gd name="connsiteY33" fmla="*/ 1254467 h 1420721"/>
              <a:gd name="connsiteX34" fmla="*/ 2267107 w 2622315"/>
              <a:gd name="connsiteY34" fmla="*/ 1262024 h 1420721"/>
              <a:gd name="connsiteX35" fmla="*/ 2297335 w 2622315"/>
              <a:gd name="connsiteY35" fmla="*/ 1269581 h 1420721"/>
              <a:gd name="connsiteX36" fmla="*/ 2320006 w 2622315"/>
              <a:gd name="connsiteY36" fmla="*/ 1277138 h 1420721"/>
              <a:gd name="connsiteX37" fmla="*/ 2365348 w 2622315"/>
              <a:gd name="connsiteY37" fmla="*/ 1284695 h 1420721"/>
              <a:gd name="connsiteX38" fmla="*/ 2410690 w 2622315"/>
              <a:gd name="connsiteY38" fmla="*/ 1299809 h 1420721"/>
              <a:gd name="connsiteX39" fmla="*/ 2471147 w 2622315"/>
              <a:gd name="connsiteY39" fmla="*/ 1314923 h 1420721"/>
              <a:gd name="connsiteX40" fmla="*/ 2493818 w 2622315"/>
              <a:gd name="connsiteY40" fmla="*/ 1322480 h 1420721"/>
              <a:gd name="connsiteX41" fmla="*/ 2539160 w 2622315"/>
              <a:gd name="connsiteY41" fmla="*/ 1352708 h 1420721"/>
              <a:gd name="connsiteX42" fmla="*/ 2584502 w 2622315"/>
              <a:gd name="connsiteY42" fmla="*/ 1367822 h 1420721"/>
              <a:gd name="connsiteX43" fmla="*/ 2599616 w 2622315"/>
              <a:gd name="connsiteY43" fmla="*/ 1390493 h 1420721"/>
              <a:gd name="connsiteX44" fmla="*/ 2622287 w 2622315"/>
              <a:gd name="connsiteY44" fmla="*/ 1420721 h 1420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622315" h="1420721">
                <a:moveTo>
                  <a:pt x="0" y="0"/>
                </a:moveTo>
                <a:cubicBezTo>
                  <a:pt x="27709" y="2519"/>
                  <a:pt x="55329" y="6375"/>
                  <a:pt x="83127" y="7558"/>
                </a:cubicBezTo>
                <a:cubicBezTo>
                  <a:pt x="173764" y="11415"/>
                  <a:pt x="264715" y="8330"/>
                  <a:pt x="355180" y="15115"/>
                </a:cubicBezTo>
                <a:cubicBezTo>
                  <a:pt x="366414" y="15958"/>
                  <a:pt x="375054" y="25791"/>
                  <a:pt x="385408" y="30229"/>
                </a:cubicBezTo>
                <a:cubicBezTo>
                  <a:pt x="392730" y="33367"/>
                  <a:pt x="400522" y="35267"/>
                  <a:pt x="408079" y="37786"/>
                </a:cubicBezTo>
                <a:cubicBezTo>
                  <a:pt x="415636" y="45343"/>
                  <a:pt x="424822" y="51565"/>
                  <a:pt x="430750" y="60457"/>
                </a:cubicBezTo>
                <a:cubicBezTo>
                  <a:pt x="435169" y="67085"/>
                  <a:pt x="433331" y="76908"/>
                  <a:pt x="438307" y="83128"/>
                </a:cubicBezTo>
                <a:cubicBezTo>
                  <a:pt x="443981" y="90220"/>
                  <a:pt x="453421" y="93204"/>
                  <a:pt x="460978" y="98242"/>
                </a:cubicBezTo>
                <a:lnTo>
                  <a:pt x="491206" y="143584"/>
                </a:lnTo>
                <a:lnTo>
                  <a:pt x="506320" y="166255"/>
                </a:lnTo>
                <a:cubicBezTo>
                  <a:pt x="509824" y="201293"/>
                  <a:pt x="521434" y="311570"/>
                  <a:pt x="521434" y="340067"/>
                </a:cubicBezTo>
                <a:cubicBezTo>
                  <a:pt x="521434" y="433304"/>
                  <a:pt x="518420" y="526550"/>
                  <a:pt x="513877" y="619677"/>
                </a:cubicBezTo>
                <a:cubicBezTo>
                  <a:pt x="513371" y="630051"/>
                  <a:pt x="509304" y="639957"/>
                  <a:pt x="506320" y="649905"/>
                </a:cubicBezTo>
                <a:cubicBezTo>
                  <a:pt x="501742" y="665165"/>
                  <a:pt x="500043" y="681991"/>
                  <a:pt x="491206" y="695247"/>
                </a:cubicBezTo>
                <a:cubicBezTo>
                  <a:pt x="471673" y="724546"/>
                  <a:pt x="478964" y="709302"/>
                  <a:pt x="468535" y="740589"/>
                </a:cubicBezTo>
                <a:cubicBezTo>
                  <a:pt x="471054" y="778374"/>
                  <a:pt x="471910" y="816307"/>
                  <a:pt x="476092" y="853944"/>
                </a:cubicBezTo>
                <a:cubicBezTo>
                  <a:pt x="476972" y="861861"/>
                  <a:pt x="481717" y="868887"/>
                  <a:pt x="483649" y="876615"/>
                </a:cubicBezTo>
                <a:cubicBezTo>
                  <a:pt x="486764" y="889076"/>
                  <a:pt x="488420" y="901861"/>
                  <a:pt x="491206" y="914400"/>
                </a:cubicBezTo>
                <a:cubicBezTo>
                  <a:pt x="493459" y="924539"/>
                  <a:pt x="496244" y="934553"/>
                  <a:pt x="498763" y="944629"/>
                </a:cubicBezTo>
                <a:cubicBezTo>
                  <a:pt x="501282" y="969819"/>
                  <a:pt x="498769" y="996036"/>
                  <a:pt x="506320" y="1020199"/>
                </a:cubicBezTo>
                <a:cubicBezTo>
                  <a:pt x="511738" y="1037537"/>
                  <a:pt x="526472" y="1050427"/>
                  <a:pt x="536548" y="1065541"/>
                </a:cubicBezTo>
                <a:cubicBezTo>
                  <a:pt x="556081" y="1094840"/>
                  <a:pt x="543046" y="1085340"/>
                  <a:pt x="574333" y="1095769"/>
                </a:cubicBezTo>
                <a:cubicBezTo>
                  <a:pt x="579371" y="1103326"/>
                  <a:pt x="582612" y="1112459"/>
                  <a:pt x="589447" y="1118440"/>
                </a:cubicBezTo>
                <a:cubicBezTo>
                  <a:pt x="636577" y="1159678"/>
                  <a:pt x="619680" y="1140033"/>
                  <a:pt x="657461" y="1156225"/>
                </a:cubicBezTo>
                <a:cubicBezTo>
                  <a:pt x="682341" y="1166888"/>
                  <a:pt x="685821" y="1173443"/>
                  <a:pt x="710360" y="1178896"/>
                </a:cubicBezTo>
                <a:cubicBezTo>
                  <a:pt x="725318" y="1182220"/>
                  <a:pt x="740744" y="1183129"/>
                  <a:pt x="755702" y="1186453"/>
                </a:cubicBezTo>
                <a:cubicBezTo>
                  <a:pt x="793260" y="1194799"/>
                  <a:pt x="766205" y="1197724"/>
                  <a:pt x="816158" y="1201567"/>
                </a:cubicBezTo>
                <a:cubicBezTo>
                  <a:pt x="868961" y="1205629"/>
                  <a:pt x="921943" y="1206919"/>
                  <a:pt x="974856" y="1209124"/>
                </a:cubicBezTo>
                <a:lnTo>
                  <a:pt x="1178895" y="1216681"/>
                </a:lnTo>
                <a:lnTo>
                  <a:pt x="1715444" y="1224239"/>
                </a:lnTo>
                <a:lnTo>
                  <a:pt x="1889256" y="1231796"/>
                </a:lnTo>
                <a:cubicBezTo>
                  <a:pt x="1912022" y="1233219"/>
                  <a:pt x="1934487" y="1238214"/>
                  <a:pt x="1957269" y="1239353"/>
                </a:cubicBezTo>
                <a:cubicBezTo>
                  <a:pt x="2035301" y="1243255"/>
                  <a:pt x="2113448" y="1244391"/>
                  <a:pt x="2191537" y="1246910"/>
                </a:cubicBezTo>
                <a:cubicBezTo>
                  <a:pt x="2209170" y="1249429"/>
                  <a:pt x="2226970" y="1250974"/>
                  <a:pt x="2244436" y="1254467"/>
                </a:cubicBezTo>
                <a:cubicBezTo>
                  <a:pt x="2252247" y="1256029"/>
                  <a:pt x="2259448" y="1259836"/>
                  <a:pt x="2267107" y="1262024"/>
                </a:cubicBezTo>
                <a:cubicBezTo>
                  <a:pt x="2277093" y="1264877"/>
                  <a:pt x="2287349" y="1266728"/>
                  <a:pt x="2297335" y="1269581"/>
                </a:cubicBezTo>
                <a:cubicBezTo>
                  <a:pt x="2304994" y="1271769"/>
                  <a:pt x="2312230" y="1275410"/>
                  <a:pt x="2320006" y="1277138"/>
                </a:cubicBezTo>
                <a:cubicBezTo>
                  <a:pt x="2334964" y="1280462"/>
                  <a:pt x="2350483" y="1280979"/>
                  <a:pt x="2365348" y="1284695"/>
                </a:cubicBezTo>
                <a:cubicBezTo>
                  <a:pt x="2380804" y="1288559"/>
                  <a:pt x="2395234" y="1295945"/>
                  <a:pt x="2410690" y="1299809"/>
                </a:cubicBezTo>
                <a:cubicBezTo>
                  <a:pt x="2430842" y="1304847"/>
                  <a:pt x="2451440" y="1308354"/>
                  <a:pt x="2471147" y="1314923"/>
                </a:cubicBezTo>
                <a:cubicBezTo>
                  <a:pt x="2478704" y="1317442"/>
                  <a:pt x="2486855" y="1318611"/>
                  <a:pt x="2493818" y="1322480"/>
                </a:cubicBezTo>
                <a:cubicBezTo>
                  <a:pt x="2509697" y="1331302"/>
                  <a:pt x="2521927" y="1346964"/>
                  <a:pt x="2539160" y="1352708"/>
                </a:cubicBezTo>
                <a:lnTo>
                  <a:pt x="2584502" y="1367822"/>
                </a:lnTo>
                <a:cubicBezTo>
                  <a:pt x="2589540" y="1375379"/>
                  <a:pt x="2593802" y="1383516"/>
                  <a:pt x="2599616" y="1390493"/>
                </a:cubicBezTo>
                <a:cubicBezTo>
                  <a:pt x="2624068" y="1419836"/>
                  <a:pt x="2622287" y="1401324"/>
                  <a:pt x="2622287" y="14207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186592" y="4753369"/>
            <a:ext cx="377851" cy="16061"/>
          </a:xfrm>
          <a:custGeom>
            <a:avLst/>
            <a:gdLst>
              <a:gd name="connsiteX0" fmla="*/ 0 w 377851"/>
              <a:gd name="connsiteY0" fmla="*/ 0 h 16061"/>
              <a:gd name="connsiteX1" fmla="*/ 83127 w 377851"/>
              <a:gd name="connsiteY1" fmla="*/ 7557 h 16061"/>
              <a:gd name="connsiteX2" fmla="*/ 128469 w 377851"/>
              <a:gd name="connsiteY2" fmla="*/ 15114 h 16061"/>
              <a:gd name="connsiteX3" fmla="*/ 377851 w 377851"/>
              <a:gd name="connsiteY3" fmla="*/ 15114 h 16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51" h="16061">
                <a:moveTo>
                  <a:pt x="0" y="0"/>
                </a:moveTo>
                <a:cubicBezTo>
                  <a:pt x="27709" y="2519"/>
                  <a:pt x="55494" y="4306"/>
                  <a:pt x="83127" y="7557"/>
                </a:cubicBezTo>
                <a:cubicBezTo>
                  <a:pt x="98345" y="9347"/>
                  <a:pt x="113152" y="14721"/>
                  <a:pt x="128469" y="15114"/>
                </a:cubicBezTo>
                <a:cubicBezTo>
                  <a:pt x="211569" y="17245"/>
                  <a:pt x="294724" y="15114"/>
                  <a:pt x="377851" y="151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2607174" y="4783597"/>
            <a:ext cx="2614730" cy="324952"/>
          </a:xfrm>
          <a:custGeom>
            <a:avLst/>
            <a:gdLst>
              <a:gd name="connsiteX0" fmla="*/ 0 w 2614730"/>
              <a:gd name="connsiteY0" fmla="*/ 324952 h 324952"/>
              <a:gd name="connsiteX1" fmla="*/ 294724 w 2614730"/>
              <a:gd name="connsiteY1" fmla="*/ 317395 h 324952"/>
              <a:gd name="connsiteX2" fmla="*/ 340066 w 2614730"/>
              <a:gd name="connsiteY2" fmla="*/ 309838 h 324952"/>
              <a:gd name="connsiteX3" fmla="*/ 385408 w 2614730"/>
              <a:gd name="connsiteY3" fmla="*/ 294724 h 324952"/>
              <a:gd name="connsiteX4" fmla="*/ 400522 w 2614730"/>
              <a:gd name="connsiteY4" fmla="*/ 264496 h 324952"/>
              <a:gd name="connsiteX5" fmla="*/ 423193 w 2614730"/>
              <a:gd name="connsiteY5" fmla="*/ 256939 h 324952"/>
              <a:gd name="connsiteX6" fmla="*/ 453421 w 2614730"/>
              <a:gd name="connsiteY6" fmla="*/ 219153 h 324952"/>
              <a:gd name="connsiteX7" fmla="*/ 468535 w 2614730"/>
              <a:gd name="connsiteY7" fmla="*/ 151140 h 324952"/>
              <a:gd name="connsiteX8" fmla="*/ 513877 w 2614730"/>
              <a:gd name="connsiteY8" fmla="*/ 128469 h 324952"/>
              <a:gd name="connsiteX9" fmla="*/ 589447 w 2614730"/>
              <a:gd name="connsiteY9" fmla="*/ 151140 h 324952"/>
              <a:gd name="connsiteX10" fmla="*/ 612119 w 2614730"/>
              <a:gd name="connsiteY10" fmla="*/ 158697 h 324952"/>
              <a:gd name="connsiteX11" fmla="*/ 2327563 w 2614730"/>
              <a:gd name="connsiteY11" fmla="*/ 151140 h 324952"/>
              <a:gd name="connsiteX12" fmla="*/ 2440919 w 2614730"/>
              <a:gd name="connsiteY12" fmla="*/ 136026 h 324952"/>
              <a:gd name="connsiteX13" fmla="*/ 2508932 w 2614730"/>
              <a:gd name="connsiteY13" fmla="*/ 113355 h 324952"/>
              <a:gd name="connsiteX14" fmla="*/ 2531603 w 2614730"/>
              <a:gd name="connsiteY14" fmla="*/ 105798 h 324952"/>
              <a:gd name="connsiteX15" fmla="*/ 2576945 w 2614730"/>
              <a:gd name="connsiteY15" fmla="*/ 75570 h 324952"/>
              <a:gd name="connsiteX16" fmla="*/ 2592059 w 2614730"/>
              <a:gd name="connsiteY16" fmla="*/ 52899 h 324952"/>
              <a:gd name="connsiteX17" fmla="*/ 2614730 w 2614730"/>
              <a:gd name="connsiteY17" fmla="*/ 0 h 324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14730" h="324952">
                <a:moveTo>
                  <a:pt x="0" y="324952"/>
                </a:moveTo>
                <a:lnTo>
                  <a:pt x="294724" y="317395"/>
                </a:lnTo>
                <a:cubicBezTo>
                  <a:pt x="310031" y="316715"/>
                  <a:pt x="325201" y="313554"/>
                  <a:pt x="340066" y="309838"/>
                </a:cubicBezTo>
                <a:cubicBezTo>
                  <a:pt x="355522" y="305974"/>
                  <a:pt x="385408" y="294724"/>
                  <a:pt x="385408" y="294724"/>
                </a:cubicBezTo>
                <a:cubicBezTo>
                  <a:pt x="390446" y="284648"/>
                  <a:pt x="392556" y="272462"/>
                  <a:pt x="400522" y="264496"/>
                </a:cubicBezTo>
                <a:cubicBezTo>
                  <a:pt x="406155" y="258863"/>
                  <a:pt x="416362" y="261037"/>
                  <a:pt x="423193" y="256939"/>
                </a:cubicBezTo>
                <a:cubicBezTo>
                  <a:pt x="435156" y="249761"/>
                  <a:pt x="446557" y="229449"/>
                  <a:pt x="453421" y="219153"/>
                </a:cubicBezTo>
                <a:cubicBezTo>
                  <a:pt x="453588" y="218320"/>
                  <a:pt x="465486" y="155714"/>
                  <a:pt x="468535" y="151140"/>
                </a:cubicBezTo>
                <a:cubicBezTo>
                  <a:pt x="476906" y="138583"/>
                  <a:pt x="500945" y="132780"/>
                  <a:pt x="513877" y="128469"/>
                </a:cubicBezTo>
                <a:cubicBezTo>
                  <a:pt x="559563" y="139890"/>
                  <a:pt x="534249" y="132741"/>
                  <a:pt x="589447" y="151140"/>
                </a:cubicBezTo>
                <a:lnTo>
                  <a:pt x="612119" y="158697"/>
                </a:lnTo>
                <a:lnTo>
                  <a:pt x="2327563" y="151140"/>
                </a:lnTo>
                <a:cubicBezTo>
                  <a:pt x="2356796" y="150892"/>
                  <a:pt x="2409356" y="141286"/>
                  <a:pt x="2440919" y="136026"/>
                </a:cubicBezTo>
                <a:lnTo>
                  <a:pt x="2508932" y="113355"/>
                </a:lnTo>
                <a:cubicBezTo>
                  <a:pt x="2516489" y="110836"/>
                  <a:pt x="2524975" y="110217"/>
                  <a:pt x="2531603" y="105798"/>
                </a:cubicBezTo>
                <a:lnTo>
                  <a:pt x="2576945" y="75570"/>
                </a:lnTo>
                <a:cubicBezTo>
                  <a:pt x="2581983" y="68013"/>
                  <a:pt x="2588370" y="61199"/>
                  <a:pt x="2592059" y="52899"/>
                </a:cubicBezTo>
                <a:cubicBezTo>
                  <a:pt x="2618044" y="-5567"/>
                  <a:pt x="2593729" y="21001"/>
                  <a:pt x="261473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179035" y="4655127"/>
            <a:ext cx="400522" cy="7559"/>
          </a:xfrm>
          <a:custGeom>
            <a:avLst/>
            <a:gdLst>
              <a:gd name="connsiteX0" fmla="*/ 0 w 400522"/>
              <a:gd name="connsiteY0" fmla="*/ 0 h 7559"/>
              <a:gd name="connsiteX1" fmla="*/ 400522 w 400522"/>
              <a:gd name="connsiteY1" fmla="*/ 7557 h 7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0522" h="7559">
                <a:moveTo>
                  <a:pt x="0" y="0"/>
                </a:moveTo>
                <a:cubicBezTo>
                  <a:pt x="365252" y="7940"/>
                  <a:pt x="231721" y="7557"/>
                  <a:pt x="400522" y="75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5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2" t="15876" b="40781"/>
          <a:stretch/>
        </p:blipFill>
        <p:spPr bwMode="auto">
          <a:xfrm>
            <a:off x="228600" y="762000"/>
            <a:ext cx="883325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800" y="228600"/>
            <a:ext cx="3329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McMaster and Carr shopping cart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229600" y="2590800"/>
            <a:ext cx="381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60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34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Cable management for lab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 Jorgensen</dc:creator>
  <cp:lastModifiedBy>Evan Jorgensen</cp:lastModifiedBy>
  <cp:revision>8</cp:revision>
  <dcterms:created xsi:type="dcterms:W3CDTF">2013-01-30T15:20:50Z</dcterms:created>
  <dcterms:modified xsi:type="dcterms:W3CDTF">2013-01-31T17:06:32Z</dcterms:modified>
</cp:coreProperties>
</file>