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10972800" cy="16459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05" autoAdjust="0"/>
    <p:restoredTop sz="94660"/>
  </p:normalViewPr>
  <p:slideViewPr>
    <p:cSldViewPr snapToGrid="0">
      <p:cViewPr varScale="1">
        <p:scale>
          <a:sx n="34" d="100"/>
          <a:sy n="34" d="100"/>
        </p:scale>
        <p:origin x="10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1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828800" y="4572000"/>
            <a:ext cx="7315200" cy="7315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64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4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00200" y="7124700"/>
            <a:ext cx="7772400" cy="7772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086600" y="2071915"/>
            <a:ext cx="2286000" cy="457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43400" y="2071915"/>
            <a:ext cx="2286000" cy="457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1600200" y="2071915"/>
            <a:ext cx="2286000" cy="457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073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x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14400" y="914400"/>
            <a:ext cx="9144000" cy="14630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02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x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828800" y="1828800"/>
            <a:ext cx="7315200" cy="12801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01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x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371600" y="4114800"/>
            <a:ext cx="8229600" cy="8229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5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x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14400" y="3657600"/>
            <a:ext cx="9144000" cy="9144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396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8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828800" y="685800"/>
            <a:ext cx="7315200" cy="7315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828800" y="8458200"/>
            <a:ext cx="7315200" cy="7315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816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8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371600" y="4572000"/>
            <a:ext cx="3657600" cy="7315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943600" y="4572000"/>
            <a:ext cx="3657600" cy="7315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119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5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85800" y="3429000"/>
            <a:ext cx="4572000" cy="457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715000" y="3429000"/>
            <a:ext cx="4572000" cy="457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85800" y="8458200"/>
            <a:ext cx="4572000" cy="457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715000" y="8458200"/>
            <a:ext cx="4572000" cy="457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69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4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371600" y="3200400"/>
            <a:ext cx="3657600" cy="457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943600" y="3200400"/>
            <a:ext cx="3657600" cy="457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943600" y="8686800"/>
            <a:ext cx="3657600" cy="457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8686800"/>
            <a:ext cx="3657600" cy="457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254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61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  <p:sldLayoutId id="2147483662" r:id="rId4"/>
    <p:sldLayoutId id="2147483663" r:id="rId5"/>
    <p:sldLayoutId id="2147483664" r:id="rId6"/>
    <p:sldLayoutId id="2147483668" r:id="rId7"/>
    <p:sldLayoutId id="2147483665" r:id="rId8"/>
    <p:sldLayoutId id="2147483669" r:id="rId9"/>
    <p:sldLayoutId id="2147483670" r:id="rId10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 r="3974"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" r="1768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>
            <a:fillRect/>
          </a:stretch>
        </p:blipFill>
        <p:spPr/>
      </p:pic>
      <p:pic>
        <p:nvPicPr>
          <p:cNvPr id="18" name="Picture Placeholder 17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" r="37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0892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Rochester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 Figer</dc:creator>
  <cp:lastModifiedBy>Don Figer</cp:lastModifiedBy>
  <cp:revision>9</cp:revision>
  <dcterms:created xsi:type="dcterms:W3CDTF">2022-05-12T20:01:40Z</dcterms:created>
  <dcterms:modified xsi:type="dcterms:W3CDTF">2022-05-19T15:38:01Z</dcterms:modified>
</cp:coreProperties>
</file>