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1"/>
  </p:sldMasterIdLst>
  <p:notesMasterIdLst>
    <p:notesMasterId r:id="rId3"/>
  </p:notesMasterIdLst>
  <p:sldIdLst>
    <p:sldId id="263" r:id="rId2"/>
  </p:sldIdLst>
  <p:sldSz cx="17373600" cy="21945600"/>
  <p:notesSz cx="6881813" cy="9296400"/>
  <p:defaultTextStyle>
    <a:defPPr>
      <a:defRPr lang="en-US"/>
    </a:defPPr>
    <a:lvl1pPr marL="0" algn="l" defTabSz="2402850" rtl="0" eaLnBrk="1" latinLnBrk="0" hangingPunct="1">
      <a:defRPr sz="4700" kern="1200">
        <a:solidFill>
          <a:schemeClr val="tx1"/>
        </a:solidFill>
        <a:latin typeface="+mn-lt"/>
        <a:ea typeface="+mn-ea"/>
        <a:cs typeface="+mn-cs"/>
      </a:defRPr>
    </a:lvl1pPr>
    <a:lvl2pPr marL="1201426" algn="l" defTabSz="2402850" rtl="0" eaLnBrk="1" latinLnBrk="0" hangingPunct="1">
      <a:defRPr sz="4700" kern="1200">
        <a:solidFill>
          <a:schemeClr val="tx1"/>
        </a:solidFill>
        <a:latin typeface="+mn-lt"/>
        <a:ea typeface="+mn-ea"/>
        <a:cs typeface="+mn-cs"/>
      </a:defRPr>
    </a:lvl2pPr>
    <a:lvl3pPr marL="2402850" algn="l" defTabSz="2402850" rtl="0" eaLnBrk="1" latinLnBrk="0" hangingPunct="1">
      <a:defRPr sz="4700" kern="1200">
        <a:solidFill>
          <a:schemeClr val="tx1"/>
        </a:solidFill>
        <a:latin typeface="+mn-lt"/>
        <a:ea typeface="+mn-ea"/>
        <a:cs typeface="+mn-cs"/>
      </a:defRPr>
    </a:lvl3pPr>
    <a:lvl4pPr marL="3604276" algn="l" defTabSz="2402850" rtl="0" eaLnBrk="1" latinLnBrk="0" hangingPunct="1">
      <a:defRPr sz="4700" kern="1200">
        <a:solidFill>
          <a:schemeClr val="tx1"/>
        </a:solidFill>
        <a:latin typeface="+mn-lt"/>
        <a:ea typeface="+mn-ea"/>
        <a:cs typeface="+mn-cs"/>
      </a:defRPr>
    </a:lvl4pPr>
    <a:lvl5pPr marL="4805702" algn="l" defTabSz="2402850" rtl="0" eaLnBrk="1" latinLnBrk="0" hangingPunct="1">
      <a:defRPr sz="4700" kern="1200">
        <a:solidFill>
          <a:schemeClr val="tx1"/>
        </a:solidFill>
        <a:latin typeface="+mn-lt"/>
        <a:ea typeface="+mn-ea"/>
        <a:cs typeface="+mn-cs"/>
      </a:defRPr>
    </a:lvl5pPr>
    <a:lvl6pPr marL="6007129" algn="l" defTabSz="2402850" rtl="0" eaLnBrk="1" latinLnBrk="0" hangingPunct="1">
      <a:defRPr sz="4700" kern="1200">
        <a:solidFill>
          <a:schemeClr val="tx1"/>
        </a:solidFill>
        <a:latin typeface="+mn-lt"/>
        <a:ea typeface="+mn-ea"/>
        <a:cs typeface="+mn-cs"/>
      </a:defRPr>
    </a:lvl6pPr>
    <a:lvl7pPr marL="7208555" algn="l" defTabSz="2402850" rtl="0" eaLnBrk="1" latinLnBrk="0" hangingPunct="1">
      <a:defRPr sz="4700" kern="1200">
        <a:solidFill>
          <a:schemeClr val="tx1"/>
        </a:solidFill>
        <a:latin typeface="+mn-lt"/>
        <a:ea typeface="+mn-ea"/>
        <a:cs typeface="+mn-cs"/>
      </a:defRPr>
    </a:lvl7pPr>
    <a:lvl8pPr marL="8409979" algn="l" defTabSz="2402850" rtl="0" eaLnBrk="1" latinLnBrk="0" hangingPunct="1">
      <a:defRPr sz="4700" kern="1200">
        <a:solidFill>
          <a:schemeClr val="tx1"/>
        </a:solidFill>
        <a:latin typeface="+mn-lt"/>
        <a:ea typeface="+mn-ea"/>
        <a:cs typeface="+mn-cs"/>
      </a:defRPr>
    </a:lvl8pPr>
    <a:lvl9pPr marL="9611405" algn="l" defTabSz="2402850" rtl="0" eaLnBrk="1" latinLnBrk="0" hangingPunct="1">
      <a:defRPr sz="47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912" userDrawn="1">
          <p15:clr>
            <a:srgbClr val="A4A3A4"/>
          </p15:clr>
        </p15:guide>
        <p15:guide id="2" pos="547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C32B"/>
    <a:srgbClr val="FFFFFF"/>
    <a:srgbClr val="00A6E4"/>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85" autoAdjust="0"/>
    <p:restoredTop sz="94660"/>
  </p:normalViewPr>
  <p:slideViewPr>
    <p:cSldViewPr>
      <p:cViewPr varScale="1">
        <p:scale>
          <a:sx n="32" d="100"/>
          <a:sy n="32" d="100"/>
        </p:scale>
        <p:origin x="2035" y="91"/>
      </p:cViewPr>
      <p:guideLst>
        <p:guide orient="horz" pos="6912"/>
        <p:guide pos="547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97313" y="0"/>
            <a:ext cx="2982912" cy="466725"/>
          </a:xfrm>
          <a:prstGeom prst="rect">
            <a:avLst/>
          </a:prstGeom>
        </p:spPr>
        <p:txBody>
          <a:bodyPr vert="horz" lIns="91440" tIns="45720" rIns="91440" bIns="45720" rtlCol="0"/>
          <a:lstStyle>
            <a:lvl1pPr algn="r">
              <a:defRPr sz="1200"/>
            </a:lvl1pPr>
          </a:lstStyle>
          <a:p>
            <a:fld id="{FDC59785-030C-4E03-850A-86110B0B81DE}" type="datetimeFigureOut">
              <a:rPr lang="en-US" smtClean="0"/>
              <a:t>5/22/2026</a:t>
            </a:fld>
            <a:endParaRPr lang="en-US"/>
          </a:p>
        </p:txBody>
      </p:sp>
      <p:sp>
        <p:nvSpPr>
          <p:cNvPr id="4" name="Slide Image Placeholder 3"/>
          <p:cNvSpPr>
            <a:spLocks noGrp="1" noRot="1" noChangeAspect="1"/>
          </p:cNvSpPr>
          <p:nvPr>
            <p:ph type="sldImg" idx="2"/>
          </p:nvPr>
        </p:nvSpPr>
        <p:spPr>
          <a:xfrm>
            <a:off x="2200275" y="1162050"/>
            <a:ext cx="248285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8975" y="4473575"/>
            <a:ext cx="55054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2982913"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97313" y="8829675"/>
            <a:ext cx="2982912" cy="466725"/>
          </a:xfrm>
          <a:prstGeom prst="rect">
            <a:avLst/>
          </a:prstGeom>
        </p:spPr>
        <p:txBody>
          <a:bodyPr vert="horz" lIns="91440" tIns="45720" rIns="91440" bIns="45720" rtlCol="0" anchor="b"/>
          <a:lstStyle>
            <a:lvl1pPr algn="r">
              <a:defRPr sz="1200"/>
            </a:lvl1pPr>
          </a:lstStyle>
          <a:p>
            <a:fld id="{78CE0992-A142-4ECF-90D1-62C783EA0F53}" type="slidenum">
              <a:rPr lang="en-US" smtClean="0"/>
              <a:t>‹#›</a:t>
            </a:fld>
            <a:endParaRPr lang="en-US"/>
          </a:p>
        </p:txBody>
      </p:sp>
    </p:spTree>
    <p:extLst>
      <p:ext uri="{BB962C8B-B14F-4D97-AF65-F5344CB8AC3E}">
        <p14:creationId xmlns:p14="http://schemas.microsoft.com/office/powerpoint/2010/main" val="40349222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3" y="8473441"/>
            <a:ext cx="6786563" cy="1347216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240313" tIns="120157" rIns="240313" bIns="120157" rtlCol="0" anchor="ctr"/>
          <a:lstStyle/>
          <a:p>
            <a:pPr algn="ctr"/>
            <a:endParaRPr lang="en-US" sz="4700"/>
          </a:p>
        </p:txBody>
      </p:sp>
      <p:sp>
        <p:nvSpPr>
          <p:cNvPr id="8" name="Freeform 7"/>
          <p:cNvSpPr/>
          <p:nvPr/>
        </p:nvSpPr>
        <p:spPr>
          <a:xfrm>
            <a:off x="-4522" y="-2957"/>
            <a:ext cx="17378123" cy="21948560"/>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40313" tIns="120157" rIns="240313" bIns="120157" rtlCol="0" anchor="ctr"/>
          <a:lstStyle/>
          <a:p>
            <a:pPr algn="ctr"/>
            <a:endParaRPr lang="en-US" sz="4700"/>
          </a:p>
        </p:txBody>
      </p:sp>
      <p:sp>
        <p:nvSpPr>
          <p:cNvPr id="2" name="Title 1"/>
          <p:cNvSpPr>
            <a:spLocks noGrp="1"/>
          </p:cNvSpPr>
          <p:nvPr>
            <p:ph type="ctrTitle"/>
          </p:nvPr>
        </p:nvSpPr>
        <p:spPr>
          <a:xfrm rot="19140000">
            <a:off x="1552514" y="5537290"/>
            <a:ext cx="10732384" cy="3853780"/>
          </a:xfrm>
        </p:spPr>
        <p:txBody>
          <a:bodyPr bIns="24032" anchor="b"/>
          <a:lstStyle>
            <a:lvl1pPr>
              <a:defRPr sz="8500"/>
            </a:lvl1pPr>
          </a:lstStyle>
          <a:p>
            <a:r>
              <a:rPr lang="en-US"/>
              <a:t>Click to edit Master title style</a:t>
            </a:r>
            <a:endParaRPr lang="en-US" dirty="0"/>
          </a:p>
        </p:txBody>
      </p:sp>
      <p:sp>
        <p:nvSpPr>
          <p:cNvPr id="3" name="Subtitle 2"/>
          <p:cNvSpPr>
            <a:spLocks noGrp="1"/>
          </p:cNvSpPr>
          <p:nvPr>
            <p:ph type="subTitle" idx="1"/>
          </p:nvPr>
        </p:nvSpPr>
        <p:spPr>
          <a:xfrm rot="19140000">
            <a:off x="2303329" y="7906962"/>
            <a:ext cx="12371149" cy="1053628"/>
          </a:xfrm>
        </p:spPr>
        <p:txBody>
          <a:bodyPr tIns="24032">
            <a:normAutofit/>
          </a:bodyPr>
          <a:lstStyle>
            <a:lvl1pPr marL="0" indent="0" algn="l">
              <a:buNone/>
              <a:defRPr kumimoji="0" lang="en-US" sz="3700" b="0" i="0" u="none" strike="noStrike" kern="1200" cap="all" spc="1050" normalizeH="0" baseline="0" noProof="0" dirty="0" smtClean="0">
                <a:ln>
                  <a:noFill/>
                </a:ln>
                <a:solidFill>
                  <a:schemeClr val="tx1"/>
                </a:solidFill>
                <a:effectLst/>
                <a:uLnTx/>
                <a:uFillTx/>
                <a:latin typeface="+mn-lt"/>
                <a:ea typeface="+mj-ea"/>
                <a:cs typeface="Tunga" pitchFamily="2"/>
              </a:defRPr>
            </a:lvl1pPr>
            <a:lvl2pPr marL="1201568" indent="0" algn="ctr">
              <a:buNone/>
              <a:defRPr>
                <a:solidFill>
                  <a:schemeClr val="tx1">
                    <a:tint val="75000"/>
                  </a:schemeClr>
                </a:solidFill>
              </a:defRPr>
            </a:lvl2pPr>
            <a:lvl3pPr marL="2403136" indent="0" algn="ctr">
              <a:buNone/>
              <a:defRPr>
                <a:solidFill>
                  <a:schemeClr val="tx1">
                    <a:tint val="75000"/>
                  </a:schemeClr>
                </a:solidFill>
              </a:defRPr>
            </a:lvl3pPr>
            <a:lvl4pPr marL="3604705" indent="0" algn="ctr">
              <a:buNone/>
              <a:defRPr>
                <a:solidFill>
                  <a:schemeClr val="tx1">
                    <a:tint val="75000"/>
                  </a:schemeClr>
                </a:solidFill>
              </a:defRPr>
            </a:lvl4pPr>
            <a:lvl5pPr marL="4806273" indent="0" algn="ctr">
              <a:buNone/>
              <a:defRPr>
                <a:solidFill>
                  <a:schemeClr val="tx1">
                    <a:tint val="75000"/>
                  </a:schemeClr>
                </a:solidFill>
              </a:defRPr>
            </a:lvl5pPr>
            <a:lvl6pPr marL="6007842" indent="0" algn="ctr">
              <a:buNone/>
              <a:defRPr>
                <a:solidFill>
                  <a:schemeClr val="tx1">
                    <a:tint val="75000"/>
                  </a:schemeClr>
                </a:solidFill>
              </a:defRPr>
            </a:lvl6pPr>
            <a:lvl7pPr marL="7209409" indent="0" algn="ctr">
              <a:buNone/>
              <a:defRPr>
                <a:solidFill>
                  <a:schemeClr val="tx1">
                    <a:tint val="75000"/>
                  </a:schemeClr>
                </a:solidFill>
              </a:defRPr>
            </a:lvl7pPr>
            <a:lvl8pPr marL="8410977" indent="0" algn="ctr">
              <a:buNone/>
              <a:defRPr>
                <a:solidFill>
                  <a:schemeClr val="tx1">
                    <a:tint val="75000"/>
                  </a:schemeClr>
                </a:solidFill>
              </a:defRPr>
            </a:lvl8pPr>
            <a:lvl9pPr marL="9612547" indent="0" algn="ctr">
              <a:buNone/>
              <a:defRPr>
                <a:solidFill>
                  <a:schemeClr val="tx1">
                    <a:tint val="75000"/>
                  </a:schemeClr>
                </a:solidFill>
              </a:defRPr>
            </a:lvl9pPr>
          </a:lstStyle>
          <a:p>
            <a:pPr marL="0" marR="0" lvl="0" indent="0" algn="l" defTabSz="2403136"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a:t>Click to edit Master subtitle style</a:t>
            </a:r>
            <a:endParaRPr lang="en-US" dirty="0"/>
          </a:p>
        </p:txBody>
      </p:sp>
      <p:sp>
        <p:nvSpPr>
          <p:cNvPr id="4" name="Date Placeholder 3"/>
          <p:cNvSpPr>
            <a:spLocks noGrp="1"/>
          </p:cNvSpPr>
          <p:nvPr>
            <p:ph type="dt" sz="half" idx="10"/>
          </p:nvPr>
        </p:nvSpPr>
        <p:spPr/>
        <p:txBody>
          <a:bodyPr/>
          <a:lstStyle/>
          <a:p>
            <a:fld id="{EDFE0141-16D2-4B06-9B07-8D8155764BAC}" type="datetimeFigureOut">
              <a:rPr lang="en-US" smtClean="0"/>
              <a:t>5/22/2026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F087AA-828C-470E-B23A-AC77C3B716F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DFE0141-16D2-4B06-9B07-8D8155764BAC}" type="datetimeFigureOut">
              <a:rPr lang="en-US" smtClean="0"/>
              <a:t>5/22/2026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F087AA-828C-470E-B23A-AC77C3B716F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2595861" y="878846"/>
            <a:ext cx="3909060" cy="1497075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68681" y="878846"/>
            <a:ext cx="11437620" cy="1497075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DFE0141-16D2-4B06-9B07-8D8155764BAC}" type="datetimeFigureOut">
              <a:rPr lang="en-US" smtClean="0"/>
              <a:t>5/22/2026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F087AA-828C-470E-B23A-AC77C3B716F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FE0141-16D2-4B06-9B07-8D8155764BAC}" type="datetimeFigureOut">
              <a:rPr lang="en-US" smtClean="0"/>
              <a:t>5/22/2026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F087AA-828C-470E-B23A-AC77C3B716F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4522" y="-2957"/>
            <a:ext cx="17378123" cy="21948560"/>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240313" tIns="120157" rIns="240313" bIns="120157" rtlCol="0" anchor="ctr"/>
          <a:lstStyle/>
          <a:p>
            <a:pPr algn="ctr"/>
            <a:endParaRPr lang="en-US" sz="4700"/>
          </a:p>
        </p:txBody>
      </p:sp>
      <p:sp>
        <p:nvSpPr>
          <p:cNvPr id="7" name="Right Triangle 6"/>
          <p:cNvSpPr/>
          <p:nvPr/>
        </p:nvSpPr>
        <p:spPr>
          <a:xfrm>
            <a:off x="3" y="8473441"/>
            <a:ext cx="6786563" cy="1347216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40313" tIns="120157" rIns="240313" bIns="120157" rtlCol="0" anchor="ctr"/>
          <a:lstStyle/>
          <a:p>
            <a:pPr algn="ctr"/>
            <a:endParaRPr lang="en-US" sz="4700"/>
          </a:p>
        </p:txBody>
      </p:sp>
      <p:sp>
        <p:nvSpPr>
          <p:cNvPr id="2" name="Title 1"/>
          <p:cNvSpPr>
            <a:spLocks noGrp="1"/>
          </p:cNvSpPr>
          <p:nvPr>
            <p:ph type="title"/>
          </p:nvPr>
        </p:nvSpPr>
        <p:spPr>
          <a:xfrm rot="19140000">
            <a:off x="1556860" y="5525561"/>
            <a:ext cx="10736885" cy="3864028"/>
          </a:xfrm>
        </p:spPr>
        <p:txBody>
          <a:bodyPr bIns="24032" anchor="b"/>
          <a:lstStyle>
            <a:lvl1pPr algn="l">
              <a:defRPr kumimoji="0" lang="en-US" sz="85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2403136" rtl="0" eaLnBrk="1" fontAlgn="auto" latinLnBrk="0" hangingPunct="1">
              <a:lnSpc>
                <a:spcPct val="100000"/>
              </a:lnSpc>
              <a:spcBef>
                <a:spcPct val="0"/>
              </a:spcBef>
              <a:spcAft>
                <a:spcPts val="0"/>
              </a:spcAft>
              <a:buClrTx/>
              <a:buSzTx/>
              <a:buFontTx/>
              <a:buNone/>
              <a:tabLst/>
              <a:defRPr/>
            </a:pPr>
            <a:r>
              <a:rPr lang="en-US"/>
              <a:t>Click to edit Master title style</a:t>
            </a:r>
            <a:endParaRPr lang="en-US" dirty="0"/>
          </a:p>
        </p:txBody>
      </p:sp>
      <p:sp>
        <p:nvSpPr>
          <p:cNvPr id="3" name="Text Placeholder 2"/>
          <p:cNvSpPr>
            <a:spLocks noGrp="1"/>
          </p:cNvSpPr>
          <p:nvPr>
            <p:ph type="body" idx="1"/>
          </p:nvPr>
        </p:nvSpPr>
        <p:spPr>
          <a:xfrm rot="19140000">
            <a:off x="2310691" y="7898574"/>
            <a:ext cx="12370003" cy="1053388"/>
          </a:xfrm>
        </p:spPr>
        <p:txBody>
          <a:bodyPr anchor="t">
            <a:normAutofit/>
          </a:bodyPr>
          <a:lstStyle>
            <a:lvl1pPr marL="0" indent="0">
              <a:buNone/>
              <a:defRPr kumimoji="0" lang="en-US" sz="3700" b="0" i="0" u="none" strike="noStrike" kern="1200" cap="all" spc="1050" normalizeH="0" baseline="0" noProof="0" dirty="0" smtClean="0">
                <a:ln>
                  <a:noFill/>
                </a:ln>
                <a:solidFill>
                  <a:schemeClr val="tx1"/>
                </a:solidFill>
                <a:effectLst/>
                <a:uLnTx/>
                <a:uFillTx/>
                <a:latin typeface="+mn-lt"/>
                <a:ea typeface="+mj-ea"/>
                <a:cs typeface="Tunga" pitchFamily="2"/>
              </a:defRPr>
            </a:lvl1pPr>
            <a:lvl2pPr marL="1201568" indent="0">
              <a:buNone/>
              <a:defRPr sz="4700">
                <a:solidFill>
                  <a:schemeClr val="tx1">
                    <a:tint val="75000"/>
                  </a:schemeClr>
                </a:solidFill>
              </a:defRPr>
            </a:lvl2pPr>
            <a:lvl3pPr marL="2403136" indent="0">
              <a:buNone/>
              <a:defRPr sz="4200">
                <a:solidFill>
                  <a:schemeClr val="tx1">
                    <a:tint val="75000"/>
                  </a:schemeClr>
                </a:solidFill>
              </a:defRPr>
            </a:lvl3pPr>
            <a:lvl4pPr marL="3604705" indent="0">
              <a:buNone/>
              <a:defRPr sz="3700">
                <a:solidFill>
                  <a:schemeClr val="tx1">
                    <a:tint val="75000"/>
                  </a:schemeClr>
                </a:solidFill>
              </a:defRPr>
            </a:lvl4pPr>
            <a:lvl5pPr marL="4806273" indent="0">
              <a:buNone/>
              <a:defRPr sz="3700">
                <a:solidFill>
                  <a:schemeClr val="tx1">
                    <a:tint val="75000"/>
                  </a:schemeClr>
                </a:solidFill>
              </a:defRPr>
            </a:lvl5pPr>
            <a:lvl6pPr marL="6007842" indent="0">
              <a:buNone/>
              <a:defRPr sz="3700">
                <a:solidFill>
                  <a:schemeClr val="tx1">
                    <a:tint val="75000"/>
                  </a:schemeClr>
                </a:solidFill>
              </a:defRPr>
            </a:lvl6pPr>
            <a:lvl7pPr marL="7209409" indent="0">
              <a:buNone/>
              <a:defRPr sz="3700">
                <a:solidFill>
                  <a:schemeClr val="tx1">
                    <a:tint val="75000"/>
                  </a:schemeClr>
                </a:solidFill>
              </a:defRPr>
            </a:lvl7pPr>
            <a:lvl8pPr marL="8410977" indent="0">
              <a:buNone/>
              <a:defRPr sz="3700">
                <a:solidFill>
                  <a:schemeClr val="tx1">
                    <a:tint val="75000"/>
                  </a:schemeClr>
                </a:solidFill>
              </a:defRPr>
            </a:lvl8pPr>
            <a:lvl9pPr marL="9612547" indent="0">
              <a:buNone/>
              <a:defRPr sz="3700">
                <a:solidFill>
                  <a:schemeClr val="tx1">
                    <a:tint val="75000"/>
                  </a:schemeClr>
                </a:solidFill>
              </a:defRPr>
            </a:lvl9pPr>
          </a:lstStyle>
          <a:p>
            <a:pPr marL="0" marR="0" lvl="0" indent="0" algn="l" defTabSz="2403136"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a:t>Click to edit Master text styles</a:t>
            </a:r>
          </a:p>
        </p:txBody>
      </p:sp>
      <p:sp>
        <p:nvSpPr>
          <p:cNvPr id="4" name="Date Placeholder 3"/>
          <p:cNvSpPr>
            <a:spLocks noGrp="1"/>
          </p:cNvSpPr>
          <p:nvPr>
            <p:ph type="dt" sz="half" idx="10"/>
          </p:nvPr>
        </p:nvSpPr>
        <p:spPr/>
        <p:txBody>
          <a:bodyPr/>
          <a:lstStyle/>
          <a:p>
            <a:fld id="{EDFE0141-16D2-4B06-9B07-8D8155764BAC}" type="datetimeFigureOut">
              <a:rPr lang="en-US" smtClean="0"/>
              <a:t>5/22/2026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3F087AA-828C-470E-B23A-AC77C3B716F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563624" y="3511296"/>
            <a:ext cx="6080760" cy="11879884"/>
          </a:xfrm>
        </p:spPr>
        <p:txBody>
          <a:bodyPr/>
          <a:lstStyle>
            <a:lvl1pPr>
              <a:defRPr sz="7400"/>
            </a:lvl1pPr>
            <a:lvl2pPr>
              <a:defRPr sz="6300"/>
            </a:lvl2pPr>
            <a:lvl3pPr>
              <a:defRPr sz="5300"/>
            </a:lvl3pPr>
            <a:lvl4pPr>
              <a:defRPr sz="4700"/>
            </a:lvl4pPr>
            <a:lvl5pPr>
              <a:defRPr sz="4700"/>
            </a:lvl5pPr>
            <a:lvl6pPr>
              <a:defRPr sz="4700"/>
            </a:lvl6pPr>
            <a:lvl7pPr>
              <a:defRPr sz="4700"/>
            </a:lvl7pPr>
            <a:lvl8pPr>
              <a:defRPr sz="4700"/>
            </a:lvl8pPr>
            <a:lvl9pPr>
              <a:defRPr sz="4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8930030" y="3511296"/>
            <a:ext cx="6080760" cy="11879884"/>
          </a:xfrm>
        </p:spPr>
        <p:txBody>
          <a:bodyPr/>
          <a:lstStyle>
            <a:lvl1pPr>
              <a:defRPr sz="7400"/>
            </a:lvl1pPr>
            <a:lvl2pPr>
              <a:defRPr sz="6300"/>
            </a:lvl2pPr>
            <a:lvl3pPr>
              <a:defRPr sz="5300"/>
            </a:lvl3pPr>
            <a:lvl4pPr>
              <a:defRPr sz="4700"/>
            </a:lvl4pPr>
            <a:lvl5pPr>
              <a:defRPr sz="4700"/>
            </a:lvl5pPr>
            <a:lvl6pPr>
              <a:defRPr sz="4700"/>
            </a:lvl6pPr>
            <a:lvl7pPr>
              <a:defRPr sz="4700"/>
            </a:lvl7pPr>
            <a:lvl8pPr>
              <a:defRPr sz="4700"/>
            </a:lvl8pPr>
            <a:lvl9pPr>
              <a:defRPr sz="4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DFE0141-16D2-4B06-9B07-8D8155764BAC}" type="datetimeFigureOut">
              <a:rPr lang="en-US" smtClean="0"/>
              <a:t>5/22/2026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F087AA-828C-470E-B23A-AC77C3B716F9}" type="slidenum">
              <a:rPr lang="en-US" smtClean="0"/>
              <a:t>‹#›</a:t>
            </a:fld>
            <a:endParaRPr lang="en-US"/>
          </a:p>
        </p:txBody>
      </p:sp>
      <p:sp>
        <p:nvSpPr>
          <p:cNvPr id="8" name="Title 7"/>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563624" y="3511296"/>
            <a:ext cx="6080760" cy="1755648"/>
          </a:xfrm>
        </p:spPr>
        <p:txBody>
          <a:bodyPr anchor="b">
            <a:normAutofit/>
          </a:bodyPr>
          <a:lstStyle>
            <a:lvl1pPr marL="0" indent="0">
              <a:buNone/>
              <a:defRPr lang="en-US" sz="3700" b="0" kern="1200" cap="all" spc="1050" baseline="0" dirty="0" smtClean="0">
                <a:solidFill>
                  <a:schemeClr val="tx1"/>
                </a:solidFill>
                <a:latin typeface="+mn-lt"/>
                <a:ea typeface="+mj-ea"/>
                <a:cs typeface="Tunga" pitchFamily="2"/>
              </a:defRPr>
            </a:lvl1pPr>
            <a:lvl2pPr marL="1201568" indent="0">
              <a:buNone/>
              <a:defRPr sz="5300" b="1"/>
            </a:lvl2pPr>
            <a:lvl3pPr marL="2403136" indent="0">
              <a:buNone/>
              <a:defRPr sz="4700" b="1"/>
            </a:lvl3pPr>
            <a:lvl4pPr marL="3604705" indent="0">
              <a:buNone/>
              <a:defRPr sz="4200" b="1"/>
            </a:lvl4pPr>
            <a:lvl5pPr marL="4806273" indent="0">
              <a:buNone/>
              <a:defRPr sz="4200" b="1"/>
            </a:lvl5pPr>
            <a:lvl6pPr marL="6007842" indent="0">
              <a:buNone/>
              <a:defRPr sz="4200" b="1"/>
            </a:lvl6pPr>
            <a:lvl7pPr marL="7209409" indent="0">
              <a:buNone/>
              <a:defRPr sz="4200" b="1"/>
            </a:lvl7pPr>
            <a:lvl8pPr marL="8410977" indent="0">
              <a:buNone/>
              <a:defRPr sz="4200" b="1"/>
            </a:lvl8pPr>
            <a:lvl9pPr marL="9612547" indent="0">
              <a:buNone/>
              <a:defRPr sz="4200" b="1"/>
            </a:lvl9pPr>
          </a:lstStyle>
          <a:p>
            <a:pPr marL="0" lvl="0" indent="0" algn="l" defTabSz="2403136" rtl="0" eaLnBrk="1" latinLnBrk="0" hangingPunct="1">
              <a:lnSpc>
                <a:spcPct val="100000"/>
              </a:lnSpc>
              <a:spcBef>
                <a:spcPts val="0"/>
              </a:spcBef>
              <a:spcAft>
                <a:spcPts val="0"/>
              </a:spcAft>
              <a:buClr>
                <a:schemeClr val="accent1"/>
              </a:buClr>
              <a:buFont typeface="Arial" pitchFamily="34" charset="0"/>
              <a:buNone/>
            </a:pPr>
            <a:r>
              <a:rPr lang="en-US"/>
              <a:t>Click to edit Master text styles</a:t>
            </a:r>
          </a:p>
        </p:txBody>
      </p:sp>
      <p:sp>
        <p:nvSpPr>
          <p:cNvPr id="4" name="Content Placeholder 3"/>
          <p:cNvSpPr>
            <a:spLocks noGrp="1"/>
          </p:cNvSpPr>
          <p:nvPr>
            <p:ph sz="half" idx="2"/>
          </p:nvPr>
        </p:nvSpPr>
        <p:spPr>
          <a:xfrm>
            <a:off x="1556385" y="5445914"/>
            <a:ext cx="6080760" cy="9948672"/>
          </a:xfrm>
        </p:spPr>
        <p:txBody>
          <a:bodyPr/>
          <a:lstStyle>
            <a:lvl1pPr>
              <a:defRPr sz="6300"/>
            </a:lvl1pPr>
            <a:lvl2pPr>
              <a:defRPr sz="5300"/>
            </a:lvl2pPr>
            <a:lvl3pPr>
              <a:defRPr sz="4700"/>
            </a:lvl3pPr>
            <a:lvl4pPr>
              <a:defRPr sz="4200"/>
            </a:lvl4pPr>
            <a:lvl5pPr>
              <a:defRPr sz="4200"/>
            </a:lvl5pPr>
            <a:lvl6pPr>
              <a:defRPr sz="4200"/>
            </a:lvl6pPr>
            <a:lvl7pPr>
              <a:defRPr sz="4200"/>
            </a:lvl7pPr>
            <a:lvl8pPr>
              <a:defRPr sz="4200"/>
            </a:lvl8pPr>
            <a:lvl9pPr>
              <a:defRPr sz="4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8930030" y="3511296"/>
            <a:ext cx="6080760" cy="1755648"/>
          </a:xfrm>
        </p:spPr>
        <p:txBody>
          <a:bodyPr anchor="b">
            <a:normAutofit/>
          </a:bodyPr>
          <a:lstStyle>
            <a:lvl1pPr marL="0" indent="0">
              <a:buNone/>
              <a:defRPr lang="en-US" sz="3700" b="0" kern="1200" cap="all" spc="1050" baseline="0" dirty="0" smtClean="0">
                <a:solidFill>
                  <a:schemeClr val="tx1"/>
                </a:solidFill>
                <a:latin typeface="+mn-lt"/>
                <a:ea typeface="+mj-ea"/>
                <a:cs typeface="Tunga" pitchFamily="2"/>
              </a:defRPr>
            </a:lvl1pPr>
            <a:lvl2pPr marL="1201568" indent="0">
              <a:buNone/>
              <a:defRPr sz="5300" b="1"/>
            </a:lvl2pPr>
            <a:lvl3pPr marL="2403136" indent="0">
              <a:buNone/>
              <a:defRPr sz="4700" b="1"/>
            </a:lvl3pPr>
            <a:lvl4pPr marL="3604705" indent="0">
              <a:buNone/>
              <a:defRPr sz="4200" b="1"/>
            </a:lvl4pPr>
            <a:lvl5pPr marL="4806273" indent="0">
              <a:buNone/>
              <a:defRPr sz="4200" b="1"/>
            </a:lvl5pPr>
            <a:lvl6pPr marL="6007842" indent="0">
              <a:buNone/>
              <a:defRPr sz="4200" b="1"/>
            </a:lvl6pPr>
            <a:lvl7pPr marL="7209409" indent="0">
              <a:buNone/>
              <a:defRPr sz="4200" b="1"/>
            </a:lvl7pPr>
            <a:lvl8pPr marL="8410977" indent="0">
              <a:buNone/>
              <a:defRPr sz="4200" b="1"/>
            </a:lvl8pPr>
            <a:lvl9pPr marL="9612547" indent="0">
              <a:buNone/>
              <a:defRPr sz="4200" b="1"/>
            </a:lvl9pPr>
          </a:lstStyle>
          <a:p>
            <a:pPr marL="0" lvl="0" indent="0" algn="l" defTabSz="2403136" rtl="0" eaLnBrk="1" latinLnBrk="0" hangingPunct="1">
              <a:lnSpc>
                <a:spcPct val="100000"/>
              </a:lnSpc>
              <a:spcBef>
                <a:spcPts val="0"/>
              </a:spcBef>
              <a:spcAft>
                <a:spcPts val="0"/>
              </a:spcAft>
              <a:buClr>
                <a:schemeClr val="accent1"/>
              </a:buClr>
              <a:buFont typeface="Arial" pitchFamily="34" charset="0"/>
              <a:buNone/>
            </a:pPr>
            <a:r>
              <a:rPr lang="en-US"/>
              <a:t>Click to edit Master text styles</a:t>
            </a:r>
          </a:p>
        </p:txBody>
      </p:sp>
      <p:sp>
        <p:nvSpPr>
          <p:cNvPr id="6" name="Content Placeholder 5"/>
          <p:cNvSpPr>
            <a:spLocks noGrp="1"/>
          </p:cNvSpPr>
          <p:nvPr>
            <p:ph sz="quarter" idx="4"/>
          </p:nvPr>
        </p:nvSpPr>
        <p:spPr>
          <a:xfrm>
            <a:off x="8930030" y="5445914"/>
            <a:ext cx="6080760" cy="9948672"/>
          </a:xfrm>
        </p:spPr>
        <p:txBody>
          <a:bodyPr/>
          <a:lstStyle>
            <a:lvl1pPr>
              <a:defRPr sz="6300"/>
            </a:lvl1pPr>
            <a:lvl2pPr>
              <a:defRPr sz="5300"/>
            </a:lvl2pPr>
            <a:lvl3pPr>
              <a:defRPr sz="4700"/>
            </a:lvl3pPr>
            <a:lvl4pPr>
              <a:defRPr sz="4200"/>
            </a:lvl4pPr>
            <a:lvl5pPr>
              <a:defRPr sz="4200"/>
            </a:lvl5pPr>
            <a:lvl6pPr>
              <a:defRPr sz="4200"/>
            </a:lvl6pPr>
            <a:lvl7pPr>
              <a:defRPr sz="4200"/>
            </a:lvl7pPr>
            <a:lvl8pPr>
              <a:defRPr sz="4200"/>
            </a:lvl8pPr>
            <a:lvl9pPr>
              <a:defRPr sz="4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DFE0141-16D2-4B06-9B07-8D8155764BAC}" type="datetimeFigureOut">
              <a:rPr lang="en-US" smtClean="0"/>
              <a:t>5/22/2026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3F087AA-828C-470E-B23A-AC77C3B716F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DFE0141-16D2-4B06-9B07-8D8155764BAC}" type="datetimeFigureOut">
              <a:rPr lang="en-US" smtClean="0"/>
              <a:t>5/22/2026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3F087AA-828C-470E-B23A-AC77C3B716F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FE0141-16D2-4B06-9B07-8D8155764BAC}" type="datetimeFigureOut">
              <a:rPr lang="en-US" smtClean="0"/>
              <a:t>5/22/2026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3F087AA-828C-470E-B23A-AC77C3B716F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3" y="8473441"/>
            <a:ext cx="6786563" cy="1347216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240313" tIns="120157" rIns="240313" bIns="120157" rtlCol="0" anchor="ctr"/>
          <a:lstStyle/>
          <a:p>
            <a:pPr algn="ctr"/>
            <a:endParaRPr lang="en-US" sz="4700"/>
          </a:p>
        </p:txBody>
      </p:sp>
      <p:sp>
        <p:nvSpPr>
          <p:cNvPr id="18" name="Right Triangle 17"/>
          <p:cNvSpPr/>
          <p:nvPr/>
        </p:nvSpPr>
        <p:spPr>
          <a:xfrm rot="5400000">
            <a:off x="-3634261" y="3634268"/>
            <a:ext cx="21945600" cy="146770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40313" tIns="120157" rIns="240313" bIns="120157" rtlCol="0" anchor="ctr"/>
          <a:lstStyle/>
          <a:p>
            <a:pPr marL="0" algn="ctr" defTabSz="2403136" rtl="0" eaLnBrk="1" latinLnBrk="0" hangingPunct="1"/>
            <a:endParaRPr lang="en-US" sz="4700" kern="1200">
              <a:solidFill>
                <a:schemeClr val="lt1"/>
              </a:solidFill>
              <a:latin typeface="+mn-lt"/>
              <a:ea typeface="+mn-ea"/>
              <a:cs typeface="+mn-cs"/>
            </a:endParaRPr>
          </a:p>
        </p:txBody>
      </p:sp>
      <p:sp>
        <p:nvSpPr>
          <p:cNvPr id="2" name="Title 1"/>
          <p:cNvSpPr>
            <a:spLocks noGrp="1"/>
          </p:cNvSpPr>
          <p:nvPr>
            <p:ph type="title"/>
          </p:nvPr>
        </p:nvSpPr>
        <p:spPr>
          <a:xfrm rot="19140000">
            <a:off x="1491367" y="5043533"/>
            <a:ext cx="9902952" cy="3486165"/>
          </a:xfrm>
        </p:spPr>
        <p:txBody>
          <a:bodyPr bIns="0" anchor="b"/>
          <a:lstStyle>
            <a:lvl1pPr algn="l">
              <a:defRPr kumimoji="0" lang="en-US" sz="74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2403136" rtl="0" eaLnBrk="1" fontAlgn="auto" latinLnBrk="0" hangingPunct="1">
              <a:lnSpc>
                <a:spcPct val="100000"/>
              </a:lnSpc>
              <a:spcBef>
                <a:spcPct val="0"/>
              </a:spcBef>
              <a:spcAft>
                <a:spcPts val="0"/>
              </a:spcAft>
              <a:buClrTx/>
              <a:buSzTx/>
              <a:buFontTx/>
              <a:buNone/>
              <a:tabLst/>
              <a:defRPr/>
            </a:pPr>
            <a:r>
              <a:rPr lang="en-US"/>
              <a:t>Click to edit Master title style</a:t>
            </a:r>
            <a:endParaRPr lang="en-US" dirty="0"/>
          </a:p>
        </p:txBody>
      </p:sp>
      <p:sp>
        <p:nvSpPr>
          <p:cNvPr id="3" name="Content Placeholder 2"/>
          <p:cNvSpPr>
            <a:spLocks noGrp="1"/>
          </p:cNvSpPr>
          <p:nvPr>
            <p:ph idx="1"/>
          </p:nvPr>
        </p:nvSpPr>
        <p:spPr>
          <a:xfrm>
            <a:off x="9024150" y="8380522"/>
            <a:ext cx="7234780" cy="10638998"/>
          </a:xfrm>
        </p:spPr>
        <p:txBody>
          <a:bodyPr/>
          <a:lstStyle>
            <a:lvl1pPr>
              <a:defRPr sz="8500"/>
            </a:lvl1pPr>
            <a:lvl2pPr>
              <a:defRPr sz="7400"/>
            </a:lvl2pPr>
            <a:lvl3pPr>
              <a:defRPr sz="6300"/>
            </a:lvl3pPr>
            <a:lvl4pPr>
              <a:defRPr sz="5300"/>
            </a:lvl4pPr>
            <a:lvl5pPr>
              <a:defRPr sz="5300"/>
            </a:lvl5pPr>
            <a:lvl6pPr>
              <a:defRPr sz="5300"/>
            </a:lvl6pPr>
            <a:lvl7pPr>
              <a:defRPr sz="5300"/>
            </a:lvl7pPr>
            <a:lvl8pPr>
              <a:defRPr sz="5300"/>
            </a:lvl8pPr>
            <a:lvl9pPr>
              <a:defRPr sz="5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rot="19140000">
            <a:off x="2466113" y="7210832"/>
            <a:ext cx="11010044" cy="1994604"/>
          </a:xfrm>
        </p:spPr>
        <p:txBody>
          <a:bodyPr>
            <a:normAutofit/>
          </a:bodyPr>
          <a:lstStyle>
            <a:lvl1pPr marL="0" indent="0">
              <a:buNone/>
              <a:defRPr lang="en-US" sz="3700" b="1" kern="1200" dirty="0" smtClean="0">
                <a:solidFill>
                  <a:srgbClr val="FFFFFF"/>
                </a:solidFill>
                <a:latin typeface="+mn-lt"/>
                <a:ea typeface="+mn-ea"/>
                <a:cs typeface="+mn-cs"/>
              </a:defRPr>
            </a:lvl1pPr>
            <a:lvl2pPr marL="1201568" indent="0">
              <a:buNone/>
              <a:defRPr sz="3200"/>
            </a:lvl2pPr>
            <a:lvl3pPr marL="2403136" indent="0">
              <a:buNone/>
              <a:defRPr sz="2600"/>
            </a:lvl3pPr>
            <a:lvl4pPr marL="3604705" indent="0">
              <a:buNone/>
              <a:defRPr sz="2400"/>
            </a:lvl4pPr>
            <a:lvl5pPr marL="4806273" indent="0">
              <a:buNone/>
              <a:defRPr sz="2400"/>
            </a:lvl5pPr>
            <a:lvl6pPr marL="6007842" indent="0">
              <a:buNone/>
              <a:defRPr sz="2400"/>
            </a:lvl6pPr>
            <a:lvl7pPr marL="7209409" indent="0">
              <a:buNone/>
              <a:defRPr sz="2400"/>
            </a:lvl7pPr>
            <a:lvl8pPr marL="8410977" indent="0">
              <a:buNone/>
              <a:defRPr sz="2400"/>
            </a:lvl8pPr>
            <a:lvl9pPr marL="9612547" indent="0">
              <a:buNone/>
              <a:defRPr sz="2400"/>
            </a:lvl9pPr>
          </a:lstStyle>
          <a:p>
            <a:pPr marL="0" marR="0" lvl="0" indent="0" algn="l" defTabSz="2403136" rtl="0" eaLnBrk="1" fontAlgn="auto" latinLnBrk="0" hangingPunct="1">
              <a:lnSpc>
                <a:spcPct val="100000"/>
              </a:lnSpc>
              <a:spcBef>
                <a:spcPts val="788"/>
              </a:spcBef>
              <a:spcAft>
                <a:spcPts val="0"/>
              </a:spcAft>
              <a:buClr>
                <a:schemeClr val="accent1"/>
              </a:buClr>
              <a:buSzPct val="100000"/>
              <a:buFont typeface="Arial" pitchFamily="34" charset="0"/>
              <a:buNone/>
              <a:tabLst/>
              <a:defRPr/>
            </a:pPr>
            <a:r>
              <a:rPr lang="en-US"/>
              <a:t>Click to edit Master text styles</a:t>
            </a:r>
          </a:p>
        </p:txBody>
      </p:sp>
      <p:sp>
        <p:nvSpPr>
          <p:cNvPr id="5" name="Date Placeholder 4"/>
          <p:cNvSpPr>
            <a:spLocks noGrp="1"/>
          </p:cNvSpPr>
          <p:nvPr>
            <p:ph type="dt" sz="half" idx="10"/>
          </p:nvPr>
        </p:nvSpPr>
        <p:spPr/>
        <p:txBody>
          <a:bodyPr/>
          <a:lstStyle/>
          <a:p>
            <a:fld id="{EDFE0141-16D2-4B06-9B07-8D8155764BAC}" type="datetimeFigureOut">
              <a:rPr lang="en-US" smtClean="0"/>
              <a:t>5/22/2026</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A3F087AA-828C-470E-B23A-AC77C3B716F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3854770" y="0"/>
            <a:ext cx="13518833" cy="219456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480627" anchor="ctr"/>
          <a:lstStyle>
            <a:lvl1pPr algn="r">
              <a:defRPr/>
            </a:lvl1pPr>
          </a:lstStyle>
          <a:p>
            <a:r>
              <a:rPr lang="en-US"/>
              <a:t>Click icon to add picture</a:t>
            </a:r>
            <a:endParaRPr lang="en-US" dirty="0"/>
          </a:p>
        </p:txBody>
      </p:sp>
      <p:sp>
        <p:nvSpPr>
          <p:cNvPr id="9" name="Right Triangle 8"/>
          <p:cNvSpPr/>
          <p:nvPr/>
        </p:nvSpPr>
        <p:spPr>
          <a:xfrm>
            <a:off x="3" y="8473441"/>
            <a:ext cx="6786563" cy="1347216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240313" tIns="120157" rIns="240313" bIns="120157" rtlCol="0" anchor="ctr"/>
          <a:lstStyle/>
          <a:p>
            <a:pPr algn="ctr"/>
            <a:endParaRPr lang="en-US" sz="4700"/>
          </a:p>
        </p:txBody>
      </p:sp>
      <p:sp>
        <p:nvSpPr>
          <p:cNvPr id="10" name="Freeform 9"/>
          <p:cNvSpPr/>
          <p:nvPr/>
        </p:nvSpPr>
        <p:spPr>
          <a:xfrm>
            <a:off x="3" y="16154401"/>
            <a:ext cx="6786563" cy="579120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40313" tIns="120157" rIns="240313" bIns="120157" rtlCol="0" anchor="ctr"/>
          <a:lstStyle/>
          <a:p>
            <a:pPr algn="ctr"/>
            <a:endParaRPr lang="en-US" sz="4700"/>
          </a:p>
        </p:txBody>
      </p:sp>
      <p:sp>
        <p:nvSpPr>
          <p:cNvPr id="2" name="Title 1"/>
          <p:cNvSpPr>
            <a:spLocks noGrp="1"/>
          </p:cNvSpPr>
          <p:nvPr>
            <p:ph type="title"/>
          </p:nvPr>
        </p:nvSpPr>
        <p:spPr>
          <a:xfrm rot="19140000">
            <a:off x="1275274" y="5496005"/>
            <a:ext cx="10424160" cy="2775820"/>
          </a:xfrm>
        </p:spPr>
        <p:txBody>
          <a:bodyPr anchor="b"/>
          <a:lstStyle>
            <a:lvl1pPr algn="l">
              <a:defRPr sz="7400" b="0">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rot="19140000">
            <a:off x="2172611" y="6977694"/>
            <a:ext cx="11583436" cy="2370124"/>
          </a:xfrm>
        </p:spPr>
        <p:txBody>
          <a:bodyPr/>
          <a:lstStyle>
            <a:lvl1pPr marL="0" indent="0">
              <a:buNone/>
              <a:defRPr sz="3700">
                <a:solidFill>
                  <a:schemeClr val="tx2"/>
                </a:solidFill>
              </a:defRPr>
            </a:lvl1pPr>
            <a:lvl2pPr marL="1201568" indent="0">
              <a:buNone/>
              <a:defRPr sz="3200"/>
            </a:lvl2pPr>
            <a:lvl3pPr marL="2403136" indent="0">
              <a:buNone/>
              <a:defRPr sz="2600"/>
            </a:lvl3pPr>
            <a:lvl4pPr marL="3604705" indent="0">
              <a:buNone/>
              <a:defRPr sz="2400"/>
            </a:lvl4pPr>
            <a:lvl5pPr marL="4806273" indent="0">
              <a:buNone/>
              <a:defRPr sz="2400"/>
            </a:lvl5pPr>
            <a:lvl6pPr marL="6007842" indent="0">
              <a:buNone/>
              <a:defRPr sz="2400"/>
            </a:lvl6pPr>
            <a:lvl7pPr marL="7209409" indent="0">
              <a:buNone/>
              <a:defRPr sz="2400"/>
            </a:lvl7pPr>
            <a:lvl8pPr marL="8410977" indent="0">
              <a:buNone/>
              <a:defRPr sz="2400"/>
            </a:lvl8pPr>
            <a:lvl9pPr marL="9612547" indent="0">
              <a:buNone/>
              <a:defRPr sz="2400"/>
            </a:lvl9pPr>
          </a:lstStyle>
          <a:p>
            <a:pPr lvl="0"/>
            <a:r>
              <a:rPr lang="en-US"/>
              <a:t>Click to edit Master text styles</a:t>
            </a:r>
          </a:p>
        </p:txBody>
      </p:sp>
      <p:sp>
        <p:nvSpPr>
          <p:cNvPr id="5" name="Date Placeholder 4"/>
          <p:cNvSpPr>
            <a:spLocks noGrp="1"/>
          </p:cNvSpPr>
          <p:nvPr>
            <p:ph type="dt" sz="half" idx="10"/>
          </p:nvPr>
        </p:nvSpPr>
        <p:spPr/>
        <p:txBody>
          <a:bodyPr/>
          <a:lstStyle/>
          <a:p>
            <a:fld id="{EDFE0141-16D2-4B06-9B07-8D8155764BAC}" type="datetimeFigureOut">
              <a:rPr lang="en-US" smtClean="0"/>
              <a:t>5/22/2026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3F087AA-828C-470E-B23A-AC77C3B716F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4525" y="16162027"/>
            <a:ext cx="6791088" cy="578357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240313" tIns="120157" rIns="240313" bIns="120157" rtlCol="0" anchor="ctr"/>
          <a:lstStyle/>
          <a:p>
            <a:pPr algn="ctr"/>
            <a:endParaRPr lang="en-US" sz="4700"/>
          </a:p>
        </p:txBody>
      </p:sp>
      <p:sp>
        <p:nvSpPr>
          <p:cNvPr id="8" name="Freeform 7"/>
          <p:cNvSpPr/>
          <p:nvPr/>
        </p:nvSpPr>
        <p:spPr>
          <a:xfrm>
            <a:off x="-4522" y="16164135"/>
            <a:ext cx="17378123" cy="5781468"/>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40313" tIns="120157" rIns="240313" bIns="120157" rtlCol="0" anchor="ctr"/>
          <a:lstStyle/>
          <a:p>
            <a:pPr algn="ctr"/>
            <a:endParaRPr lang="en-US" sz="4700"/>
          </a:p>
        </p:txBody>
      </p:sp>
      <p:sp>
        <p:nvSpPr>
          <p:cNvPr id="2" name="Title Placeholder 1"/>
          <p:cNvSpPr>
            <a:spLocks noGrp="1"/>
          </p:cNvSpPr>
          <p:nvPr>
            <p:ph type="title"/>
          </p:nvPr>
        </p:nvSpPr>
        <p:spPr>
          <a:xfrm>
            <a:off x="1563625" y="1170432"/>
            <a:ext cx="14289787" cy="1755648"/>
          </a:xfrm>
          <a:prstGeom prst="rect">
            <a:avLst/>
          </a:prstGeom>
        </p:spPr>
        <p:txBody>
          <a:bodyPr vert="horz" lIns="240313" tIns="120157" rIns="240313" bIns="120157"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563625" y="3522013"/>
            <a:ext cx="14289787" cy="11455516"/>
          </a:xfrm>
          <a:prstGeom prst="rect">
            <a:avLst/>
          </a:prstGeom>
        </p:spPr>
        <p:txBody>
          <a:bodyPr vert="horz" lIns="240313" tIns="120157" rIns="240313" bIns="120157"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19140000">
            <a:off x="382220" y="18785435"/>
            <a:ext cx="4134917" cy="643738"/>
          </a:xfrm>
          <a:prstGeom prst="rect">
            <a:avLst/>
          </a:prstGeom>
        </p:spPr>
        <p:txBody>
          <a:bodyPr vert="horz" lIns="240313" tIns="120157" rIns="240313" bIns="120157" rtlCol="0" anchor="ctr"/>
          <a:lstStyle>
            <a:lvl1pPr algn="l">
              <a:defRPr sz="3200">
                <a:solidFill>
                  <a:srgbClr val="FFFFFF"/>
                </a:solidFill>
              </a:defRPr>
            </a:lvl1pPr>
          </a:lstStyle>
          <a:p>
            <a:fld id="{EDFE0141-16D2-4B06-9B07-8D8155764BAC}" type="datetimeFigureOut">
              <a:rPr lang="en-US" smtClean="0"/>
              <a:t>5/22/2026</a:t>
            </a:fld>
            <a:endParaRPr lang="en-US"/>
          </a:p>
        </p:txBody>
      </p:sp>
      <p:sp>
        <p:nvSpPr>
          <p:cNvPr id="5" name="Footer Placeholder 4"/>
          <p:cNvSpPr>
            <a:spLocks noGrp="1"/>
          </p:cNvSpPr>
          <p:nvPr>
            <p:ph type="ftr" sz="quarter" idx="3"/>
          </p:nvPr>
        </p:nvSpPr>
        <p:spPr>
          <a:xfrm>
            <a:off x="6683277" y="20112390"/>
            <a:ext cx="8976360" cy="877824"/>
          </a:xfrm>
          <a:prstGeom prst="rect">
            <a:avLst/>
          </a:prstGeom>
        </p:spPr>
        <p:txBody>
          <a:bodyPr vert="horz" lIns="240313" tIns="120157" rIns="240313" bIns="120157" rtlCol="0" anchor="ctr"/>
          <a:lstStyle>
            <a:lvl1pPr algn="r">
              <a:defRPr sz="2600" cap="all" spc="526" baseline="0">
                <a:solidFill>
                  <a:srgbClr val="FFFFFF"/>
                </a:solidFill>
              </a:defRPr>
            </a:lvl1pPr>
          </a:lstStyle>
          <a:p>
            <a:endParaRPr lang="en-US"/>
          </a:p>
        </p:txBody>
      </p:sp>
      <p:sp>
        <p:nvSpPr>
          <p:cNvPr id="6" name="Slide Number Placeholder 5"/>
          <p:cNvSpPr>
            <a:spLocks noGrp="1"/>
          </p:cNvSpPr>
          <p:nvPr>
            <p:ph type="sldNum" sz="quarter" idx="4"/>
          </p:nvPr>
        </p:nvSpPr>
        <p:spPr>
          <a:xfrm>
            <a:off x="15961972" y="19746630"/>
            <a:ext cx="955548" cy="1609344"/>
          </a:xfrm>
          <a:prstGeom prst="ellipse">
            <a:avLst/>
          </a:prstGeom>
          <a:ln w="19050">
            <a:solidFill>
              <a:srgbClr val="FFFFFF"/>
            </a:solidFill>
          </a:ln>
        </p:spPr>
        <p:txBody>
          <a:bodyPr vert="horz" lIns="24032" tIns="24032" rIns="24032" bIns="24032" rtlCol="0" anchor="ctr">
            <a:normAutofit/>
          </a:bodyPr>
          <a:lstStyle>
            <a:lvl1pPr algn="ctr">
              <a:defRPr sz="4300">
                <a:solidFill>
                  <a:srgbClr val="FFFFFF"/>
                </a:solidFill>
              </a:defRPr>
            </a:lvl1pPr>
          </a:lstStyle>
          <a:p>
            <a:fld id="{A3F087AA-828C-470E-B23A-AC77C3B716F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l" defTabSz="2403136" rtl="0" eaLnBrk="1" latinLnBrk="0" hangingPunct="1">
        <a:spcBef>
          <a:spcPct val="0"/>
        </a:spcBef>
        <a:buNone/>
        <a:defRPr sz="7400" kern="1200" cap="all" baseline="0">
          <a:solidFill>
            <a:schemeClr val="tx1"/>
          </a:solidFill>
          <a:latin typeface="+mj-lt"/>
          <a:ea typeface="+mj-ea"/>
          <a:cs typeface="+mj-cs"/>
        </a:defRPr>
      </a:lvl1pPr>
    </p:titleStyle>
    <p:bodyStyle>
      <a:lvl1pPr marL="901176" indent="-901176" algn="l" defTabSz="2403136" rtl="0" eaLnBrk="1" latinLnBrk="0" hangingPunct="1">
        <a:spcBef>
          <a:spcPts val="2103"/>
        </a:spcBef>
        <a:buFont typeface="Arial" pitchFamily="34" charset="0"/>
        <a:buNone/>
        <a:defRPr sz="4200" b="1" kern="1200">
          <a:solidFill>
            <a:schemeClr val="tx1"/>
          </a:solidFill>
          <a:latin typeface="+mn-lt"/>
          <a:ea typeface="+mn-ea"/>
          <a:cs typeface="+mn-cs"/>
        </a:defRPr>
      </a:lvl1pPr>
      <a:lvl2pPr marL="456596" indent="-456596" algn="l" defTabSz="2403136" rtl="0" eaLnBrk="1" latinLnBrk="0" hangingPunct="1">
        <a:spcBef>
          <a:spcPts val="788"/>
        </a:spcBef>
        <a:buClr>
          <a:schemeClr val="accent2"/>
        </a:buClr>
        <a:buFont typeface="Wingdings" pitchFamily="2" charset="2"/>
        <a:buChar char="§"/>
        <a:defRPr sz="4200" kern="1200">
          <a:solidFill>
            <a:schemeClr val="tx1"/>
          </a:solidFill>
          <a:latin typeface="+mn-lt"/>
          <a:ea typeface="+mn-ea"/>
          <a:cs typeface="+mn-cs"/>
        </a:defRPr>
      </a:lvl2pPr>
      <a:lvl3pPr marL="1057380" indent="-432564" algn="l" defTabSz="2403136" rtl="0" eaLnBrk="1" latinLnBrk="0" hangingPunct="1">
        <a:spcBef>
          <a:spcPts val="788"/>
        </a:spcBef>
        <a:buClr>
          <a:schemeClr val="accent2"/>
        </a:buClr>
        <a:buFont typeface="Wingdings" pitchFamily="2" charset="2"/>
        <a:buChar char="§"/>
        <a:defRPr sz="4200" kern="1200">
          <a:solidFill>
            <a:schemeClr val="tx1"/>
          </a:solidFill>
          <a:latin typeface="+mn-lt"/>
          <a:ea typeface="+mn-ea"/>
          <a:cs typeface="+mn-cs"/>
        </a:defRPr>
      </a:lvl3pPr>
      <a:lvl4pPr marL="1658164" indent="-432564" algn="l" defTabSz="2403136" rtl="0" eaLnBrk="1" latinLnBrk="0" hangingPunct="1">
        <a:spcBef>
          <a:spcPts val="788"/>
        </a:spcBef>
        <a:buClr>
          <a:schemeClr val="accent2"/>
        </a:buClr>
        <a:buFont typeface="Wingdings" pitchFamily="2" charset="2"/>
        <a:buChar char="§"/>
        <a:defRPr sz="4200" kern="1200">
          <a:solidFill>
            <a:schemeClr val="tx1"/>
          </a:solidFill>
          <a:latin typeface="+mn-lt"/>
          <a:ea typeface="+mn-ea"/>
          <a:cs typeface="+mn-cs"/>
        </a:defRPr>
      </a:lvl4pPr>
      <a:lvl5pPr marL="2258948" indent="-456596" algn="l" defTabSz="2403136" rtl="0" eaLnBrk="1" latinLnBrk="0" hangingPunct="1">
        <a:spcBef>
          <a:spcPts val="788"/>
        </a:spcBef>
        <a:buClr>
          <a:schemeClr val="accent2"/>
        </a:buClr>
        <a:buFont typeface="Wingdings" pitchFamily="2" charset="2"/>
        <a:buChar char="§"/>
        <a:defRPr sz="4200" kern="1200">
          <a:solidFill>
            <a:schemeClr val="tx1"/>
          </a:solidFill>
          <a:latin typeface="+mn-lt"/>
          <a:ea typeface="+mn-ea"/>
          <a:cs typeface="+mn-cs"/>
        </a:defRPr>
      </a:lvl5pPr>
      <a:lvl6pPr marL="2883764" indent="-456596" algn="l" defTabSz="2403136" rtl="0" eaLnBrk="1" latinLnBrk="0" hangingPunct="1">
        <a:spcBef>
          <a:spcPts val="788"/>
        </a:spcBef>
        <a:buClr>
          <a:schemeClr val="accent2"/>
        </a:buClr>
        <a:buFont typeface="Wingdings" pitchFamily="2" charset="2"/>
        <a:buChar char="§"/>
        <a:defRPr sz="3700" kern="1200">
          <a:solidFill>
            <a:schemeClr val="tx1"/>
          </a:solidFill>
          <a:latin typeface="+mn-lt"/>
          <a:ea typeface="+mn-ea"/>
          <a:cs typeface="+mn-cs"/>
        </a:defRPr>
      </a:lvl6pPr>
      <a:lvl7pPr marL="3556642" indent="-432564" algn="l" defTabSz="2403136" rtl="0" eaLnBrk="1" latinLnBrk="0" hangingPunct="1">
        <a:spcBef>
          <a:spcPts val="788"/>
        </a:spcBef>
        <a:buClr>
          <a:schemeClr val="accent2"/>
        </a:buClr>
        <a:buFont typeface="Wingdings" pitchFamily="2" charset="2"/>
        <a:buChar char="§"/>
        <a:defRPr sz="3700" kern="1200">
          <a:solidFill>
            <a:schemeClr val="tx1"/>
          </a:solidFill>
          <a:latin typeface="+mn-lt"/>
          <a:ea typeface="+mn-ea"/>
          <a:cs typeface="+mn-cs"/>
        </a:defRPr>
      </a:lvl7pPr>
      <a:lvl8pPr marL="4157426" indent="-432564" algn="l" defTabSz="2403136" rtl="0" eaLnBrk="1" latinLnBrk="0" hangingPunct="1">
        <a:spcBef>
          <a:spcPts val="788"/>
        </a:spcBef>
        <a:buClr>
          <a:schemeClr val="accent2"/>
        </a:buClr>
        <a:buFont typeface="Wingdings" pitchFamily="2" charset="2"/>
        <a:buChar char="§"/>
        <a:defRPr sz="3700" kern="1200">
          <a:solidFill>
            <a:schemeClr val="tx1"/>
          </a:solidFill>
          <a:latin typeface="+mn-lt"/>
          <a:ea typeface="+mn-ea"/>
          <a:cs typeface="+mn-cs"/>
        </a:defRPr>
      </a:lvl8pPr>
      <a:lvl9pPr marL="4710148" indent="-432564" algn="l" defTabSz="2403136" rtl="0" eaLnBrk="1" latinLnBrk="0" hangingPunct="1">
        <a:spcBef>
          <a:spcPts val="788"/>
        </a:spcBef>
        <a:buClr>
          <a:schemeClr val="accent2"/>
        </a:buClr>
        <a:buFont typeface="Wingdings" pitchFamily="2" charset="2"/>
        <a:buChar char="§"/>
        <a:defRPr sz="3700" kern="1200">
          <a:solidFill>
            <a:schemeClr val="tx1"/>
          </a:solidFill>
          <a:latin typeface="+mn-lt"/>
          <a:ea typeface="+mn-ea"/>
          <a:cs typeface="+mn-cs"/>
        </a:defRPr>
      </a:lvl9pPr>
    </p:bodyStyle>
    <p:otherStyle>
      <a:defPPr>
        <a:defRPr lang="en-US"/>
      </a:defPPr>
      <a:lvl1pPr marL="0" algn="l" defTabSz="2403136" rtl="0" eaLnBrk="1" latinLnBrk="0" hangingPunct="1">
        <a:defRPr sz="4700" kern="1200">
          <a:solidFill>
            <a:schemeClr val="tx1"/>
          </a:solidFill>
          <a:latin typeface="+mn-lt"/>
          <a:ea typeface="+mn-ea"/>
          <a:cs typeface="+mn-cs"/>
        </a:defRPr>
      </a:lvl1pPr>
      <a:lvl2pPr marL="1201568" algn="l" defTabSz="2403136" rtl="0" eaLnBrk="1" latinLnBrk="0" hangingPunct="1">
        <a:defRPr sz="4700" kern="1200">
          <a:solidFill>
            <a:schemeClr val="tx1"/>
          </a:solidFill>
          <a:latin typeface="+mn-lt"/>
          <a:ea typeface="+mn-ea"/>
          <a:cs typeface="+mn-cs"/>
        </a:defRPr>
      </a:lvl2pPr>
      <a:lvl3pPr marL="2403136" algn="l" defTabSz="2403136" rtl="0" eaLnBrk="1" latinLnBrk="0" hangingPunct="1">
        <a:defRPr sz="4700" kern="1200">
          <a:solidFill>
            <a:schemeClr val="tx1"/>
          </a:solidFill>
          <a:latin typeface="+mn-lt"/>
          <a:ea typeface="+mn-ea"/>
          <a:cs typeface="+mn-cs"/>
        </a:defRPr>
      </a:lvl3pPr>
      <a:lvl4pPr marL="3604705" algn="l" defTabSz="2403136" rtl="0" eaLnBrk="1" latinLnBrk="0" hangingPunct="1">
        <a:defRPr sz="4700" kern="1200">
          <a:solidFill>
            <a:schemeClr val="tx1"/>
          </a:solidFill>
          <a:latin typeface="+mn-lt"/>
          <a:ea typeface="+mn-ea"/>
          <a:cs typeface="+mn-cs"/>
        </a:defRPr>
      </a:lvl4pPr>
      <a:lvl5pPr marL="4806273" algn="l" defTabSz="2403136" rtl="0" eaLnBrk="1" latinLnBrk="0" hangingPunct="1">
        <a:defRPr sz="4700" kern="1200">
          <a:solidFill>
            <a:schemeClr val="tx1"/>
          </a:solidFill>
          <a:latin typeface="+mn-lt"/>
          <a:ea typeface="+mn-ea"/>
          <a:cs typeface="+mn-cs"/>
        </a:defRPr>
      </a:lvl5pPr>
      <a:lvl6pPr marL="6007842" algn="l" defTabSz="2403136" rtl="0" eaLnBrk="1" latinLnBrk="0" hangingPunct="1">
        <a:defRPr sz="4700" kern="1200">
          <a:solidFill>
            <a:schemeClr val="tx1"/>
          </a:solidFill>
          <a:latin typeface="+mn-lt"/>
          <a:ea typeface="+mn-ea"/>
          <a:cs typeface="+mn-cs"/>
        </a:defRPr>
      </a:lvl6pPr>
      <a:lvl7pPr marL="7209409" algn="l" defTabSz="2403136" rtl="0" eaLnBrk="1" latinLnBrk="0" hangingPunct="1">
        <a:defRPr sz="4700" kern="1200">
          <a:solidFill>
            <a:schemeClr val="tx1"/>
          </a:solidFill>
          <a:latin typeface="+mn-lt"/>
          <a:ea typeface="+mn-ea"/>
          <a:cs typeface="+mn-cs"/>
        </a:defRPr>
      </a:lvl7pPr>
      <a:lvl8pPr marL="8410977" algn="l" defTabSz="2403136" rtl="0" eaLnBrk="1" latinLnBrk="0" hangingPunct="1">
        <a:defRPr sz="4700" kern="1200">
          <a:solidFill>
            <a:schemeClr val="tx1"/>
          </a:solidFill>
          <a:latin typeface="+mn-lt"/>
          <a:ea typeface="+mn-ea"/>
          <a:cs typeface="+mn-cs"/>
        </a:defRPr>
      </a:lvl8pPr>
      <a:lvl9pPr marL="9612547" algn="l" defTabSz="2403136" rtl="0" eaLnBrk="1" latinLnBrk="0" hangingPunct="1">
        <a:defRPr sz="4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nature.com/articles/s41467-026-70564-3#ref-CR1" TargetMode="Externa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64105" y="300557"/>
            <a:ext cx="14173200" cy="21118224"/>
          </a:xfrm>
          <a:prstGeom prst="rect">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lIns="91426" tIns="45713" rIns="91426" bIns="45713" rtlCol="0" anchor="ctr"/>
          <a:lstStyle/>
          <a:p>
            <a:pPr algn="ctr"/>
            <a:endParaRPr lang="en-US"/>
          </a:p>
        </p:txBody>
      </p:sp>
      <p:sp>
        <p:nvSpPr>
          <p:cNvPr id="15" name="TextBox 14"/>
          <p:cNvSpPr txBox="1"/>
          <p:nvPr/>
        </p:nvSpPr>
        <p:spPr>
          <a:xfrm>
            <a:off x="1600200" y="10884238"/>
            <a:ext cx="14173200" cy="10787569"/>
          </a:xfrm>
          <a:prstGeom prst="rect">
            <a:avLst/>
          </a:prstGeom>
          <a:noFill/>
        </p:spPr>
        <p:txBody>
          <a:bodyPr wrap="square" lIns="457200" rIns="457200" rtlCol="0">
            <a:spAutoFit/>
          </a:bodyPr>
          <a:lstStyle>
            <a:defPPr>
              <a:defRPr lang="en-US"/>
            </a:defPPr>
            <a:lvl1pPr>
              <a:defRPr sz="2000"/>
            </a:lvl1pPr>
          </a:lstStyle>
          <a:p>
            <a:r>
              <a:rPr lang="en-US" sz="2100" dirty="0"/>
              <a:t>Lasers have found an enormous diversity of uses for both fundamental studies as well as applications in physics, due to their coherence, spectral purity and high intensity</a:t>
            </a:r>
            <a:r>
              <a:rPr lang="en-US" sz="2100" baseline="30000" dirty="0">
                <a:hlinkClick r:id="rId2" tooltip="Siegman, A. et al. Lasers. (University Science Books, 1986)."/>
              </a:rPr>
              <a:t>1</a:t>
            </a:r>
            <a:r>
              <a:rPr lang="en-US" sz="2100" dirty="0"/>
              <a:t>. However, the output of a laser does not carry resources such as squeezing and entanglement, which are crucial for measurement science and information processing. In order to generate such resources, laser output needs to further interact with media that possess nonlinear susceptibilities. In the optical domain, where crystalline and gaseous media are typically used, the nonlinearities are weak. This results in sources of squeezing and entanglement that are generically not very bright. Along these lines, the combination of squeezing and lasing has been addressed in single mode photonic systems.</a:t>
            </a:r>
          </a:p>
          <a:p>
            <a:r>
              <a:rPr lang="en-US" sz="2100" dirty="0"/>
              <a:t>In this work, exploiting the availability of strong mechanical nonlinearities, we present the first report of two-mode (thermomechanical) phonon squeezing in a levitated system, where so far only single mode phonon squeezing has been demonstrated. Further, we show two-mode squeezing to be compatible with lasing, for the first time, for any </a:t>
            </a:r>
            <a:r>
              <a:rPr lang="en-US" sz="2100" dirty="0" err="1"/>
              <a:t>phononic</a:t>
            </a:r>
            <a:r>
              <a:rPr lang="en-US" sz="2100" dirty="0"/>
              <a:t> system. Our demonstration involves the oscillations of an optically levitated nanoparticle and combines the previous realization of a single mode optical tweezer phonon laser using linear gain and nonlinear damping, with the separately demonstrated parametric coupling of two nanoparticle modes. However, it is not clear a priori if the nonlinear damping (and its accompanying fluctuations) used to achieve lasing will destroy the correlations necessary for two-mode squeezing; nor whether the parametric modulation used to create squeezing can sustain the linear gain required for lasing. In this work, we demonstrate that such a useful combination is indeed possible, and results in a bright source of classically correlated phonons.</a:t>
            </a:r>
          </a:p>
          <a:p>
            <a:r>
              <a:rPr lang="en-US" sz="2100" dirty="0"/>
              <a:t>The dynamics of our system basically consist of nondegenerate parametric amplification combined with nonlinear damping. Below the threshold of linear instability, we verify that both oscillation modes are in thermal states, and observe thermomechanical squeezing of noise. Above threshold, the system is set into parametrically sustained oscillation and the modes display laser-like behavior - they are each coherent with a normalized second-order correlation near unity, possess narrow linewidth, and display </a:t>
            </a:r>
            <a:r>
              <a:rPr lang="en-US" sz="2100" dirty="0" err="1"/>
              <a:t>subthermal</a:t>
            </a:r>
            <a:r>
              <a:rPr lang="en-US" sz="2100" dirty="0"/>
              <a:t> phonon number squeezing - as well as joint amplitude-difference squeezing. In this regime, the presence of nonlinear parametric cooling provides a </a:t>
            </a:r>
            <a:r>
              <a:rPr lang="en-US" sz="2100" dirty="0" err="1"/>
              <a:t>saturable</a:t>
            </a:r>
            <a:r>
              <a:rPr lang="en-US" sz="2100" dirty="0"/>
              <a:t> nonlinearity, allowing the device to stabilize and to combine the coherence and intensity of a laser with the low noise properties of a correlated source, and thus realize a two-mode squeezed laser. In addition to presenting the first observation of two-mode squeezing in any levitated system, our innovation most immediately brings the powerful tool of two-mode squeezing to the substantial and expanding field of phonon lasers. Such lasers have thus far been associated with fundamental phenomena such as mode competition; PT-symmetry; exceptional points; coupling to photons, </a:t>
            </a:r>
            <a:r>
              <a:rPr lang="en-US" sz="2100" dirty="0" err="1"/>
              <a:t>polaritons</a:t>
            </a:r>
            <a:r>
              <a:rPr lang="en-US" sz="2100" dirty="0"/>
              <a:t>, and spins; synchronization; and </a:t>
            </a:r>
            <a:r>
              <a:rPr lang="en-US" sz="2100" dirty="0" err="1"/>
              <a:t>multiharmonic</a:t>
            </a:r>
            <a:r>
              <a:rPr lang="en-US" sz="2100" dirty="0"/>
              <a:t> output, as well as applications such as force sensing, directional </a:t>
            </a:r>
            <a:r>
              <a:rPr lang="en-US" sz="2100" dirty="0" err="1"/>
              <a:t>phononics</a:t>
            </a:r>
            <a:r>
              <a:rPr lang="en-US" sz="2100" dirty="0"/>
              <a:t> and acoustic frequency combs. Our classical results also represent the first step towards an eventual quantum realization.</a:t>
            </a:r>
          </a:p>
          <a:p>
            <a:endParaRPr lang="en-US" sz="2200" dirty="0"/>
          </a:p>
          <a:p>
            <a:endParaRPr lang="en-US" sz="2200" dirty="0"/>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893143" y="20802600"/>
            <a:ext cx="1332686" cy="1019689"/>
          </a:xfrm>
          <a:prstGeom prst="rect">
            <a:avLst/>
          </a:prstGeom>
          <a:ln>
            <a:noFill/>
          </a:ln>
        </p:spPr>
      </p:pic>
      <p:sp>
        <p:nvSpPr>
          <p:cNvPr id="14" name="TextBox 13"/>
          <p:cNvSpPr txBox="1"/>
          <p:nvPr/>
        </p:nvSpPr>
        <p:spPr>
          <a:xfrm>
            <a:off x="1600200" y="2501226"/>
            <a:ext cx="7910852" cy="8186857"/>
          </a:xfrm>
          <a:prstGeom prst="rect">
            <a:avLst/>
          </a:prstGeom>
          <a:noFill/>
        </p:spPr>
        <p:txBody>
          <a:bodyPr wrap="square" lIns="457200" rIns="457200" rtlCol="0">
            <a:spAutoFit/>
          </a:bodyPr>
          <a:lstStyle/>
          <a:p>
            <a:endParaRPr lang="en-US" sz="2200" dirty="0"/>
          </a:p>
          <a:p>
            <a:r>
              <a:rPr lang="en-US" sz="2100" dirty="0"/>
              <a:t>Lasers find ubiquitous use in physics due to their coherence, spectral purity and high intensity. However, the output of a laser does not carry crucial resources such as squeezing and entanglement, and the generation of such properties requires the use of nonlinear media. In the electromagnetic domain, the nonlinearities are weak, resulting in sources of squeezing and entanglement that are not bright. In this work, we exploit the fact that strong nonlinearities can be readily implemented in a mechanical system to enable simultaneous lasing and two-mode squeezing, producing a bright and coherent source of classically correlated phonons: a two-mode </a:t>
            </a:r>
            <a:r>
              <a:rPr lang="en-US" sz="2100" dirty="0" err="1"/>
              <a:t>thermomechanically</a:t>
            </a:r>
            <a:r>
              <a:rPr lang="en-US" sz="2100" dirty="0"/>
              <a:t> squeezed phonon laser. Our device is experimentally implemented by combining nonlinear damping with parametric modulation of the coupling between two center-of-mass oscillation modes of an optically levitated nanoparticle at the sum of their mechanical frequencies. Above the linear stability threshold of the system, we observe parametrically sustained oscillation and </a:t>
            </a:r>
            <a:r>
              <a:rPr lang="en-US" sz="2100" dirty="0" err="1"/>
              <a:t>subthermal</a:t>
            </a:r>
            <a:r>
              <a:rPr lang="en-US" sz="2100" dirty="0"/>
              <a:t> two-mode squeezing coexisting with mechanical lasing. Our device is a substantial addition to the ongoing revolution in optical tweezer physics, important to studies of </a:t>
            </a:r>
            <a:r>
              <a:rPr lang="en-US" sz="2100" dirty="0" err="1"/>
              <a:t>nonequilibrium</a:t>
            </a:r>
            <a:r>
              <a:rPr lang="en-US" sz="2100" dirty="0"/>
              <a:t> systems in mesoscopic classical thermodynamics, and a necessary stepping stone in the longer-term development of a quantum mechanical extension.</a:t>
            </a:r>
          </a:p>
        </p:txBody>
      </p:sp>
      <p:sp>
        <p:nvSpPr>
          <p:cNvPr id="4" name="TextBox 3"/>
          <p:cNvSpPr txBox="1"/>
          <p:nvPr/>
        </p:nvSpPr>
        <p:spPr>
          <a:xfrm>
            <a:off x="8650705" y="9372362"/>
            <a:ext cx="7560128" cy="1200329"/>
          </a:xfrm>
          <a:prstGeom prst="rect">
            <a:avLst/>
          </a:prstGeom>
          <a:noFill/>
        </p:spPr>
        <p:txBody>
          <a:bodyPr wrap="square" lIns="457200" rIns="457200" rtlCol="0">
            <a:spAutoFit/>
          </a:bodyPr>
          <a:lstStyle/>
          <a:p>
            <a:r>
              <a:rPr lang="en-US" sz="1200" dirty="0"/>
              <a:t>Illustration of a nanoparticle optically levitated by a trapping laser beam (TB) inside a vacuum chamber (VC), with a probe beam (PB) measuring its position. The </a:t>
            </a:r>
            <a:r>
              <a:rPr lang="en-US" sz="1200" i="1" dirty="0"/>
              <a:t>x</a:t>
            </a:r>
            <a:r>
              <a:rPr lang="en-US" sz="1200" dirty="0"/>
              <a:t> and </a:t>
            </a:r>
            <a:r>
              <a:rPr lang="en-US" sz="1200" i="1" dirty="0"/>
              <a:t>y</a:t>
            </a:r>
            <a:r>
              <a:rPr lang="en-US" sz="1200" dirty="0"/>
              <a:t> transverse oscillation modes can be coupled by coherent modulation (CM) of the trapping laser. The nonlinear parametric cooling (</a:t>
            </a:r>
            <a:r>
              <a:rPr lang="en-US" sz="1200" i="1" dirty="0" err="1"/>
              <a:t>γ</a:t>
            </a:r>
            <a:r>
              <a:rPr lang="en-US" sz="1200" i="1" baseline="-25000" dirty="0" err="1"/>
              <a:t>c</a:t>
            </a:r>
            <a:r>
              <a:rPr lang="en-US" sz="1200" dirty="0"/>
              <a:t>) is selectively exerted on the nanoparticle in the </a:t>
            </a:r>
            <a:r>
              <a:rPr lang="en-US" sz="1200" i="1" dirty="0"/>
              <a:t>x</a:t>
            </a:r>
            <a:r>
              <a:rPr lang="en-US" sz="1200" dirty="0"/>
              <a:t> and </a:t>
            </a:r>
            <a:r>
              <a:rPr lang="en-US" sz="1200" i="1" dirty="0"/>
              <a:t>y</a:t>
            </a:r>
            <a:r>
              <a:rPr lang="en-US" sz="1200" dirty="0"/>
              <a:t>-directions and the corresponding rates are expressed by </a:t>
            </a:r>
            <a:r>
              <a:rPr lang="en-US" sz="1200" i="1" dirty="0" err="1"/>
              <a:t>γ</a:t>
            </a:r>
            <a:r>
              <a:rPr lang="en-US" sz="1200" i="1" baseline="-25000" dirty="0" err="1"/>
              <a:t>cx</a:t>
            </a:r>
            <a:r>
              <a:rPr lang="en-US" sz="1200" dirty="0"/>
              <a:t> and </a:t>
            </a:r>
            <a:r>
              <a:rPr lang="en-US" sz="1200" i="1" dirty="0" err="1"/>
              <a:t>γ</a:t>
            </a:r>
            <a:r>
              <a:rPr lang="en-US" sz="1200" i="1" baseline="-25000" dirty="0" err="1"/>
              <a:t>cy</a:t>
            </a:r>
            <a:r>
              <a:rPr lang="en-US" sz="1200" dirty="0"/>
              <a:t> respectively, which can be different or identical. The </a:t>
            </a:r>
            <a:r>
              <a:rPr lang="en-US" sz="1200" i="1" dirty="0"/>
              <a:t>z</a:t>
            </a:r>
            <a:r>
              <a:rPr lang="en-US" sz="1200" dirty="0"/>
              <a:t>-motion is frozen out by feedback cooling and is not considered in our model.</a:t>
            </a:r>
            <a:endParaRPr lang="en-US" sz="1200" dirty="0">
              <a:solidFill>
                <a:schemeClr val="bg1">
                  <a:lumMod val="50000"/>
                </a:schemeClr>
              </a:solidFill>
            </a:endParaRPr>
          </a:p>
        </p:txBody>
      </p:sp>
      <p:grpSp>
        <p:nvGrpSpPr>
          <p:cNvPr id="11" name="Group 10"/>
          <p:cNvGrpSpPr/>
          <p:nvPr/>
        </p:nvGrpSpPr>
        <p:grpSpPr>
          <a:xfrm>
            <a:off x="1623061" y="619882"/>
            <a:ext cx="14173199" cy="2211088"/>
            <a:chOff x="1564106" y="304800"/>
            <a:chExt cx="14173199" cy="2211088"/>
          </a:xfrm>
        </p:grpSpPr>
        <p:sp>
          <p:nvSpPr>
            <p:cNvPr id="12" name="Rectangle 11"/>
            <p:cNvSpPr/>
            <p:nvPr/>
          </p:nvSpPr>
          <p:spPr>
            <a:xfrm>
              <a:off x="1564106" y="304800"/>
              <a:ext cx="14173199" cy="2211088"/>
            </a:xfrm>
            <a:prstGeom prst="rect">
              <a:avLst/>
            </a:prstGeom>
            <a:noFill/>
            <a:ln>
              <a:solidFill>
                <a:srgbClr val="F8C32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A6E4"/>
                </a:solidFill>
              </a:endParaRPr>
            </a:p>
          </p:txBody>
        </p:sp>
        <p:sp>
          <p:nvSpPr>
            <p:cNvPr id="13" name="Rectangle 12"/>
            <p:cNvSpPr/>
            <p:nvPr/>
          </p:nvSpPr>
          <p:spPr>
            <a:xfrm>
              <a:off x="5101093" y="399045"/>
              <a:ext cx="7357046" cy="2001943"/>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A6E4"/>
                </a:solidFill>
              </a:endParaRPr>
            </a:p>
          </p:txBody>
        </p:sp>
      </p:grpSp>
      <p:pic>
        <p:nvPicPr>
          <p:cNvPr id="24" name="Picture 23"/>
          <p:cNvPicPr>
            <a:picLocks noChangeAspect="1"/>
          </p:cNvPicPr>
          <p:nvPr/>
        </p:nvPicPr>
        <p:blipFill rotWithShape="1">
          <a:blip r:embed="rId4"/>
          <a:srcRect t="32242" b="30957"/>
          <a:stretch/>
        </p:blipFill>
        <p:spPr>
          <a:xfrm>
            <a:off x="4364455" y="963470"/>
            <a:ext cx="8572500" cy="1752600"/>
          </a:xfrm>
          <a:prstGeom prst="rect">
            <a:avLst/>
          </a:prstGeom>
        </p:spPr>
      </p:pic>
      <p:pic>
        <p:nvPicPr>
          <p:cNvPr id="25" name="Picture 24"/>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9051734" y="4023969"/>
            <a:ext cx="6492803" cy="4155394"/>
          </a:xfrm>
          <a:prstGeom prst="rect">
            <a:avLst/>
          </a:prstGeom>
        </p:spPr>
      </p:pic>
    </p:spTree>
    <p:extLst>
      <p:ext uri="{BB962C8B-B14F-4D97-AF65-F5344CB8AC3E}">
        <p14:creationId xmlns:p14="http://schemas.microsoft.com/office/powerpoint/2010/main" val="4081235183"/>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Custom 3">
      <a:dk1>
        <a:sysClr val="windowText" lastClr="000000"/>
      </a:dk1>
      <a:lt1>
        <a:srgbClr val="C7C3BD"/>
      </a:lt1>
      <a:dk2>
        <a:srgbClr val="283138"/>
      </a:dk2>
      <a:lt2>
        <a:srgbClr val="513127"/>
      </a:lt2>
      <a:accent1>
        <a:srgbClr val="838D9B"/>
      </a:accent1>
      <a:accent2>
        <a:srgbClr val="513127"/>
      </a:accent2>
      <a:accent3>
        <a:srgbClr val="F96302"/>
      </a:accent3>
      <a:accent4>
        <a:srgbClr val="94147C"/>
      </a:accent4>
      <a:accent5>
        <a:srgbClr val="5D5AD2"/>
      </a:accent5>
      <a:accent6>
        <a:srgbClr val="6F6C7D"/>
      </a:accent6>
      <a:hlink>
        <a:srgbClr val="6187E3"/>
      </a:hlink>
      <a:folHlink>
        <a:srgbClr val="7B8EB8"/>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1096</TotalTime>
  <Words>865</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Franklin Gothic Book</vt:lpstr>
      <vt:lpstr>Franklin Gothic Medium</vt:lpstr>
      <vt:lpstr>Wingdings</vt:lpstr>
      <vt:lpstr>Angles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Anastasian Rzhevskaya</dc:creator>
  <cp:lastModifiedBy>David Brodhead</cp:lastModifiedBy>
  <cp:revision>96</cp:revision>
  <cp:lastPrinted>2018-02-14T17:38:08Z</cp:lastPrinted>
  <dcterms:created xsi:type="dcterms:W3CDTF">2013-07-18T19:09:41Z</dcterms:created>
  <dcterms:modified xsi:type="dcterms:W3CDTF">2026-05-22T16:53:02Z</dcterms:modified>
</cp:coreProperties>
</file>