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972800" cy="16459200"/>
  <p:notesSz cx="6858000" cy="9144000"/>
  <p:defaultTextStyle>
    <a:defPPr>
      <a:defRPr lang="en-US"/>
    </a:defPPr>
    <a:lvl1pPr marL="0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186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375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562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749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937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7121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8308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9497" algn="l" defTabSz="146237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2">
          <p15:clr>
            <a:srgbClr val="A4A3A4"/>
          </p15:clr>
        </p15:guide>
        <p15:guide id="2" pos="6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690" y="-120"/>
      </p:cViewPr>
      <p:guideLst>
        <p:guide orient="horz" pos="762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5113025"/>
            <a:ext cx="932688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4" y="9326880"/>
            <a:ext cx="7680961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4" y="1493524"/>
            <a:ext cx="2714626" cy="318325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7" y="1493524"/>
            <a:ext cx="7964806" cy="318325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10576561"/>
            <a:ext cx="9326880" cy="326898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4" y="6976117"/>
            <a:ext cx="9326880" cy="36004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18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37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5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9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7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83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94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9" y="8705856"/>
            <a:ext cx="5339714" cy="2462022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7" y="8705856"/>
            <a:ext cx="5339715" cy="2462022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659135"/>
            <a:ext cx="9875521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684274"/>
            <a:ext cx="4848226" cy="153542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86" indent="0">
              <a:buNone/>
              <a:defRPr sz="3200" b="1"/>
            </a:lvl2pPr>
            <a:lvl3pPr marL="1462375" indent="0">
              <a:buNone/>
              <a:defRPr sz="2900" b="1"/>
            </a:lvl3pPr>
            <a:lvl4pPr marL="2193562" indent="0">
              <a:buNone/>
              <a:defRPr sz="2600" b="1"/>
            </a:lvl4pPr>
            <a:lvl5pPr marL="2924749" indent="0">
              <a:buNone/>
              <a:defRPr sz="2600" b="1"/>
            </a:lvl5pPr>
            <a:lvl6pPr marL="3655937" indent="0">
              <a:buNone/>
              <a:defRPr sz="2600" b="1"/>
            </a:lvl6pPr>
            <a:lvl7pPr marL="4387121" indent="0">
              <a:buNone/>
              <a:defRPr sz="2600" b="1"/>
            </a:lvl7pPr>
            <a:lvl8pPr marL="5118308" indent="0">
              <a:buNone/>
              <a:defRPr sz="2600" b="1"/>
            </a:lvl8pPr>
            <a:lvl9pPr marL="5849497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5219706"/>
            <a:ext cx="4848226" cy="948309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5" y="3684274"/>
            <a:ext cx="4850131" cy="153542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86" indent="0">
              <a:buNone/>
              <a:defRPr sz="3200" b="1"/>
            </a:lvl2pPr>
            <a:lvl3pPr marL="1462375" indent="0">
              <a:buNone/>
              <a:defRPr sz="2900" b="1"/>
            </a:lvl3pPr>
            <a:lvl4pPr marL="2193562" indent="0">
              <a:buNone/>
              <a:defRPr sz="2600" b="1"/>
            </a:lvl4pPr>
            <a:lvl5pPr marL="2924749" indent="0">
              <a:buNone/>
              <a:defRPr sz="2600" b="1"/>
            </a:lvl5pPr>
            <a:lvl6pPr marL="3655937" indent="0">
              <a:buNone/>
              <a:defRPr sz="2600" b="1"/>
            </a:lvl6pPr>
            <a:lvl7pPr marL="4387121" indent="0">
              <a:buNone/>
              <a:defRPr sz="2600" b="1"/>
            </a:lvl7pPr>
            <a:lvl8pPr marL="5118308" indent="0">
              <a:buNone/>
              <a:defRPr sz="2600" b="1"/>
            </a:lvl8pPr>
            <a:lvl9pPr marL="5849497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5" y="5219706"/>
            <a:ext cx="4850131" cy="948309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6" y="655320"/>
            <a:ext cx="3609975" cy="278892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5" y="655324"/>
            <a:ext cx="6134100" cy="1404747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6" y="3444244"/>
            <a:ext cx="3609975" cy="11258551"/>
          </a:xfrm>
        </p:spPr>
        <p:txBody>
          <a:bodyPr/>
          <a:lstStyle>
            <a:lvl1pPr marL="0" indent="0">
              <a:buNone/>
              <a:defRPr sz="2200"/>
            </a:lvl1pPr>
            <a:lvl2pPr marL="731186" indent="0">
              <a:buNone/>
              <a:defRPr sz="1900"/>
            </a:lvl2pPr>
            <a:lvl3pPr marL="1462375" indent="0">
              <a:buNone/>
              <a:defRPr sz="1600"/>
            </a:lvl3pPr>
            <a:lvl4pPr marL="2193562" indent="0">
              <a:buNone/>
              <a:defRPr sz="1400"/>
            </a:lvl4pPr>
            <a:lvl5pPr marL="2924749" indent="0">
              <a:buNone/>
              <a:defRPr sz="1400"/>
            </a:lvl5pPr>
            <a:lvl6pPr marL="3655937" indent="0">
              <a:buNone/>
              <a:defRPr sz="1400"/>
            </a:lvl6pPr>
            <a:lvl7pPr marL="4387121" indent="0">
              <a:buNone/>
              <a:defRPr sz="1400"/>
            </a:lvl7pPr>
            <a:lvl8pPr marL="5118308" indent="0">
              <a:buNone/>
              <a:defRPr sz="1400"/>
            </a:lvl8pPr>
            <a:lvl9pPr marL="58494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11521446"/>
            <a:ext cx="6583680" cy="136017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1470660"/>
            <a:ext cx="6583680" cy="9875520"/>
          </a:xfrm>
        </p:spPr>
        <p:txBody>
          <a:bodyPr/>
          <a:lstStyle>
            <a:lvl1pPr marL="0" indent="0">
              <a:buNone/>
              <a:defRPr sz="5000"/>
            </a:lvl1pPr>
            <a:lvl2pPr marL="731186" indent="0">
              <a:buNone/>
              <a:defRPr sz="4400"/>
            </a:lvl2pPr>
            <a:lvl3pPr marL="1462375" indent="0">
              <a:buNone/>
              <a:defRPr sz="3800"/>
            </a:lvl3pPr>
            <a:lvl4pPr marL="2193562" indent="0">
              <a:buNone/>
              <a:defRPr sz="3200"/>
            </a:lvl4pPr>
            <a:lvl5pPr marL="2924749" indent="0">
              <a:buNone/>
              <a:defRPr sz="3200"/>
            </a:lvl5pPr>
            <a:lvl6pPr marL="3655937" indent="0">
              <a:buNone/>
              <a:defRPr sz="3200"/>
            </a:lvl6pPr>
            <a:lvl7pPr marL="4387121" indent="0">
              <a:buNone/>
              <a:defRPr sz="3200"/>
            </a:lvl7pPr>
            <a:lvl8pPr marL="5118308" indent="0">
              <a:buNone/>
              <a:defRPr sz="3200"/>
            </a:lvl8pPr>
            <a:lvl9pPr marL="5849497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12881618"/>
            <a:ext cx="6583680" cy="1931668"/>
          </a:xfrm>
        </p:spPr>
        <p:txBody>
          <a:bodyPr/>
          <a:lstStyle>
            <a:lvl1pPr marL="0" indent="0">
              <a:buNone/>
              <a:defRPr sz="2200"/>
            </a:lvl1pPr>
            <a:lvl2pPr marL="731186" indent="0">
              <a:buNone/>
              <a:defRPr sz="1900"/>
            </a:lvl2pPr>
            <a:lvl3pPr marL="1462375" indent="0">
              <a:buNone/>
              <a:defRPr sz="1600"/>
            </a:lvl3pPr>
            <a:lvl4pPr marL="2193562" indent="0">
              <a:buNone/>
              <a:defRPr sz="1400"/>
            </a:lvl4pPr>
            <a:lvl5pPr marL="2924749" indent="0">
              <a:buNone/>
              <a:defRPr sz="1400"/>
            </a:lvl5pPr>
            <a:lvl6pPr marL="3655937" indent="0">
              <a:buNone/>
              <a:defRPr sz="1400"/>
            </a:lvl6pPr>
            <a:lvl7pPr marL="4387121" indent="0">
              <a:buNone/>
              <a:defRPr sz="1400"/>
            </a:lvl7pPr>
            <a:lvl8pPr marL="5118308" indent="0">
              <a:buNone/>
              <a:defRPr sz="1400"/>
            </a:lvl8pPr>
            <a:lvl9pPr marL="58494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2" y="659135"/>
            <a:ext cx="9875521" cy="2743200"/>
          </a:xfrm>
          <a:prstGeom prst="rect">
            <a:avLst/>
          </a:prstGeom>
        </p:spPr>
        <p:txBody>
          <a:bodyPr vert="horz" lIns="146238" tIns="73118" rIns="146238" bIns="731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3840487"/>
            <a:ext cx="9875521" cy="10862311"/>
          </a:xfrm>
          <a:prstGeom prst="rect">
            <a:avLst/>
          </a:prstGeom>
        </p:spPr>
        <p:txBody>
          <a:bodyPr vert="horz" lIns="146238" tIns="73118" rIns="146238" bIns="731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2" y="15255248"/>
            <a:ext cx="2560321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AB1B-9D6C-4B53-A89D-A01D23F1155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1" y="15255248"/>
            <a:ext cx="3474720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2" y="15255248"/>
            <a:ext cx="2560321" cy="876300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37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390" indent="-548390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179" indent="-4569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967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155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341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1529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2715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3904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5088" indent="-365592" algn="l" defTabSz="14623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186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375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562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749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937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121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308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9497" algn="l" defTabSz="14623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1733"/>
            <a:ext cx="10058400" cy="14260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2438400"/>
            <a:ext cx="4114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The</a:t>
            </a:r>
          </a:p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Center</a:t>
            </a:r>
          </a:p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   for</a:t>
            </a:r>
          </a:p>
          <a:p>
            <a:r>
              <a:rPr lang="en-US" sz="5700" kern="1000" dirty="0" smtClean="0">
                <a:latin typeface="Century Gothic" panose="020B0502020202020204" pitchFamily="34" charset="0"/>
                <a:ea typeface="Adobe Heiti Std R" pitchFamily="34" charset="-128"/>
              </a:rPr>
              <a:t>Detectors</a:t>
            </a:r>
          </a:p>
          <a:p>
            <a:r>
              <a:rPr lang="en-US" sz="4500" kern="1000" dirty="0">
                <a:latin typeface="Century Gothic" panose="020B0502020202020204" pitchFamily="34" charset="0"/>
                <a:ea typeface="Adobe Heiti Std R" pitchFamily="34" charset="-128"/>
              </a:rPr>
              <a:t> </a:t>
            </a:r>
            <a:r>
              <a:rPr lang="en-US" sz="4500" kern="1000" dirty="0" smtClean="0">
                <a:latin typeface="Century Gothic" panose="020B0502020202020204" pitchFamily="34" charset="0"/>
                <a:ea typeface="Adobe Heiti Std R" pitchFamily="34" charset="-128"/>
              </a:rPr>
              <a:t>          is</a:t>
            </a:r>
            <a:endParaRPr lang="en-US" sz="4500" kern="1000" dirty="0">
              <a:latin typeface="Century Gothic" panose="020B0502020202020204" pitchFamily="34" charset="0"/>
              <a:ea typeface="Adobe Heiti Std R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6627674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</a:t>
            </a:r>
            <a:r>
              <a:rPr lang="en-US" sz="8000" spc="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HIRING</a:t>
            </a:r>
          </a:p>
          <a:p>
            <a:pPr algn="ctr"/>
            <a:r>
              <a:rPr lang="en-US" sz="2800" spc="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Software Engineers for STARSHOT</a:t>
            </a:r>
            <a:endParaRPr lang="en-US" sz="2800" spc="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113265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Check us out online at: </a:t>
            </a:r>
            <a:r>
              <a:rPr lang="en-US" sz="1600" u="sng" dirty="0" smtClean="0">
                <a:solidFill>
                  <a:srgbClr val="EF6B21"/>
                </a:solidFill>
                <a:latin typeface="Century Gothic" panose="020B0502020202020204" pitchFamily="34" charset="0"/>
              </a:rPr>
              <a:t>ridl.cfd.rit.edu</a:t>
            </a:r>
            <a:endParaRPr lang="en-US" sz="1600" u="sng" dirty="0">
              <a:solidFill>
                <a:srgbClr val="EF6B2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8481030"/>
            <a:ext cx="8915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kern="2000" spc="30" dirty="0" err="1" smtClean="0">
                <a:latin typeface="Century Gothic" panose="020B0502020202020204" pitchFamily="34" charset="0"/>
              </a:rPr>
              <a:t>Starshot</a:t>
            </a:r>
            <a:r>
              <a:rPr lang="en-US" sz="1900" kern="2000" spc="30" dirty="0" smtClean="0">
                <a:latin typeface="Century Gothic" panose="020B0502020202020204" pitchFamily="34" charset="0"/>
              </a:rPr>
              <a:t> is a </a:t>
            </a:r>
            <a:r>
              <a:rPr lang="en-US" sz="1900" kern="2000" spc="30" smtClean="0">
                <a:latin typeface="Century Gothic" panose="020B0502020202020204" pitchFamily="34" charset="0"/>
              </a:rPr>
              <a:t>new project at RIT </a:t>
            </a:r>
            <a:endParaRPr lang="en-US" sz="1900" kern="2000" spc="3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302" y="9220200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Job Functions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9220200"/>
            <a:ext cx="2819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Skills Needed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If you are interested, apply on handshake </a:t>
            </a:r>
            <a:r>
              <a:rPr lang="en-US" sz="1600" dirty="0">
                <a:latin typeface="Century Gothic" panose="020B0502020202020204" pitchFamily="34" charset="0"/>
              </a:rPr>
              <a:t>here: </a:t>
            </a:r>
            <a:r>
              <a:rPr lang="en-US" sz="1600" dirty="0" smtClean="0">
                <a:latin typeface="Century Gothic" panose="020B0502020202020204" pitchFamily="34" charset="0"/>
              </a:rPr>
              <a:t> or </a:t>
            </a:r>
            <a:r>
              <a:rPr lang="en-US" sz="1600" dirty="0" smtClean="0">
                <a:latin typeface="Century Gothic" panose="020B0502020202020204" pitchFamily="34" charset="0"/>
              </a:rPr>
              <a:t>email your resume along with three letters of recommendation and your unofficial transcripts to </a:t>
            </a:r>
            <a:r>
              <a:rPr lang="en-US" sz="1600" u="sng" dirty="0" smtClean="0">
                <a:solidFill>
                  <a:srgbClr val="EF6B21"/>
                </a:solidFill>
                <a:latin typeface="Century Gothic" panose="020B0502020202020204" pitchFamily="34" charset="0"/>
              </a:rPr>
              <a:t>admin@cfd.rit.edu</a:t>
            </a:r>
            <a:endParaRPr lang="en-US" sz="1600" u="sng" dirty="0">
              <a:solidFill>
                <a:srgbClr val="EF6B2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1049000"/>
            <a:ext cx="438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This position can also be a </a:t>
            </a:r>
            <a:r>
              <a:rPr lang="en-US" sz="1600" b="1" dirty="0" smtClean="0">
                <a:solidFill>
                  <a:srgbClr val="EF6B21"/>
                </a:solidFill>
                <a:latin typeface="Century Gothic" panose="020B0502020202020204" pitchFamily="34" charset="0"/>
              </a:rPr>
              <a:t>co-op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3715" y="5334000"/>
            <a:ext cx="3913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</a:rPr>
              <a:t>CfD</a:t>
            </a:r>
            <a:r>
              <a:rPr lang="en-US" sz="1400" dirty="0" smtClean="0">
                <a:latin typeface="Century Gothic" panose="020B0502020202020204" pitchFamily="34" charset="0"/>
              </a:rPr>
              <a:t> Director chats with the Head of NASA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2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Carmel</dc:creator>
  <cp:lastModifiedBy>Robyn Rosechandler</cp:lastModifiedBy>
  <cp:revision>17</cp:revision>
  <dcterms:created xsi:type="dcterms:W3CDTF">2015-11-18T20:43:16Z</dcterms:created>
  <dcterms:modified xsi:type="dcterms:W3CDTF">2018-06-18T18:47:24Z</dcterms:modified>
</cp:coreProperties>
</file>