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0972800" cy="16459200"/>
  <p:notesSz cx="6858000" cy="9144000"/>
  <p:defaultTextStyle>
    <a:defPPr>
      <a:defRPr lang="en-US"/>
    </a:defPPr>
    <a:lvl1pPr marL="0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86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375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562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749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93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7121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308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49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AAB"/>
    <a:srgbClr val="EF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810" y="42"/>
      </p:cViewPr>
      <p:guideLst>
        <p:guide orient="horz" pos="762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113025"/>
            <a:ext cx="9326880" cy="3528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9326880"/>
            <a:ext cx="7680961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4" y="1493524"/>
            <a:ext cx="2714626" cy="31832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7" y="1493524"/>
            <a:ext cx="7964806" cy="31832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10576561"/>
            <a:ext cx="9326880" cy="326898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6976117"/>
            <a:ext cx="9326880" cy="36004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18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3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5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9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94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9" y="8705856"/>
            <a:ext cx="5339714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7" y="8705856"/>
            <a:ext cx="5339715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4"/>
            <a:ext cx="4848226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6"/>
            <a:ext cx="4848226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3684274"/>
            <a:ext cx="4850131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5219706"/>
            <a:ext cx="4850131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655320"/>
            <a:ext cx="3609975" cy="27889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5" y="655324"/>
            <a:ext cx="6134100" cy="1404747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3444244"/>
            <a:ext cx="3609975" cy="11258551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46"/>
            <a:ext cx="6583680" cy="13601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5000"/>
            </a:lvl1pPr>
            <a:lvl2pPr marL="731186" indent="0">
              <a:buNone/>
              <a:defRPr sz="4400"/>
            </a:lvl2pPr>
            <a:lvl3pPr marL="1462375" indent="0">
              <a:buNone/>
              <a:defRPr sz="3800"/>
            </a:lvl3pPr>
            <a:lvl4pPr marL="2193562" indent="0">
              <a:buNone/>
              <a:defRPr sz="3200"/>
            </a:lvl4pPr>
            <a:lvl5pPr marL="2924749" indent="0">
              <a:buNone/>
              <a:defRPr sz="3200"/>
            </a:lvl5pPr>
            <a:lvl6pPr marL="3655937" indent="0">
              <a:buNone/>
              <a:defRPr sz="3200"/>
            </a:lvl6pPr>
            <a:lvl7pPr marL="4387121" indent="0">
              <a:buNone/>
              <a:defRPr sz="3200"/>
            </a:lvl7pPr>
            <a:lvl8pPr marL="5118308" indent="0">
              <a:buNone/>
              <a:defRPr sz="3200"/>
            </a:lvl8pPr>
            <a:lvl9pPr marL="58494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8"/>
            <a:ext cx="6583680" cy="1931668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3840487"/>
            <a:ext cx="9875521" cy="10862311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15255248"/>
            <a:ext cx="3474720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37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390" indent="-548390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179" indent="-4569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967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15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341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1529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71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904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5088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86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75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62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49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3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21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08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49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2F6382D-C040-4686-8670-7B3F0A398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733"/>
            <a:ext cx="10058400" cy="14263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438400"/>
            <a:ext cx="4114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kern="1000" dirty="0">
                <a:latin typeface="Century Gothic" panose="020B0502020202020204" pitchFamily="34" charset="0"/>
                <a:ea typeface="Adobe Heiti Std R" pitchFamily="34" charset="-128"/>
              </a:rPr>
              <a:t>The</a:t>
            </a:r>
          </a:p>
          <a:p>
            <a:r>
              <a:rPr lang="en-US" sz="5700" kern="1000" dirty="0">
                <a:latin typeface="Century Gothic" panose="020B0502020202020204" pitchFamily="34" charset="0"/>
                <a:ea typeface="Adobe Heiti Std R" pitchFamily="34" charset="-128"/>
              </a:rPr>
              <a:t>Center</a:t>
            </a:r>
          </a:p>
          <a:p>
            <a:r>
              <a:rPr lang="en-US" sz="5700" kern="1000" dirty="0">
                <a:latin typeface="Century Gothic" panose="020B0502020202020204" pitchFamily="34" charset="0"/>
                <a:ea typeface="Adobe Heiti Std R" pitchFamily="34" charset="-128"/>
              </a:rPr>
              <a:t>   for</a:t>
            </a:r>
          </a:p>
          <a:p>
            <a:r>
              <a:rPr lang="en-US" sz="5700" kern="1000" dirty="0">
                <a:latin typeface="Century Gothic" panose="020B0502020202020204" pitchFamily="34" charset="0"/>
                <a:ea typeface="Adobe Heiti Std R" pitchFamily="34" charset="-128"/>
              </a:rPr>
              <a:t>Detectors</a:t>
            </a:r>
          </a:p>
          <a:p>
            <a:r>
              <a:rPr lang="en-US" sz="4500" kern="1000" dirty="0">
                <a:latin typeface="Century Gothic" panose="020B0502020202020204" pitchFamily="34" charset="0"/>
                <a:ea typeface="Adobe Heiti Std R" pitchFamily="34" charset="-128"/>
              </a:rPr>
              <a:t>          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67537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HIRING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5100" y="7696200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 Assistants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6113265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Check us out online at: </a:t>
            </a:r>
            <a:r>
              <a:rPr lang="en-US" sz="1600" u="sng" dirty="0">
                <a:solidFill>
                  <a:srgbClr val="EF6B21"/>
                </a:solidFill>
                <a:latin typeface="Century Gothic" panose="020B0502020202020204" pitchFamily="34" charset="0"/>
              </a:rPr>
              <a:t>ridl.cfd.rit.edu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848103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kern="2000" spc="30" dirty="0">
                <a:latin typeface="Century Gothic" panose="020B0502020202020204" pitchFamily="34" charset="0"/>
              </a:rPr>
              <a:t>The Center for Detectors is looking for smart, dedicated 2</a:t>
            </a:r>
            <a:r>
              <a:rPr lang="en-US" sz="1900" kern="2000" spc="30" baseline="30000" dirty="0">
                <a:latin typeface="Century Gothic" panose="020B0502020202020204" pitchFamily="34" charset="0"/>
              </a:rPr>
              <a:t>nd</a:t>
            </a:r>
            <a:r>
              <a:rPr lang="en-US" sz="1900" kern="2000" spc="30" dirty="0">
                <a:latin typeface="Century Gothic" panose="020B0502020202020204" pitchFamily="34" charset="0"/>
              </a:rPr>
              <a:t> or 3</a:t>
            </a:r>
            <a:r>
              <a:rPr lang="en-US" sz="1900" kern="2000" spc="30" baseline="30000" dirty="0">
                <a:latin typeface="Century Gothic" panose="020B0502020202020204" pitchFamily="34" charset="0"/>
              </a:rPr>
              <a:t>rd</a:t>
            </a:r>
            <a:r>
              <a:rPr lang="en-US" sz="1900" kern="2000" spc="30" dirty="0">
                <a:latin typeface="Century Gothic" panose="020B0502020202020204" pitchFamily="34" charset="0"/>
              </a:rPr>
              <a:t> year students to assist in a small office environment in the College of Science.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9664005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Complete task on schedule, ordering lab components, mailing packages and documenting work,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Perform account reconciliations utilizing Oracle Financial and Excel applications.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9664005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Mastery of Excel, Word, and PowerPoint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High level of personal responsibility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Excellent communication skills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Technical background preferred in: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Marketing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Communications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Graphic design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Must be available 15-20 hours per week.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If you are interested, apply on Career Connect by scanning the QR code or email your resume along with three letters of recommendation and your unofficial transcripts to </a:t>
            </a:r>
            <a:r>
              <a:rPr lang="en-US" sz="1600" u="sng" dirty="0">
                <a:solidFill>
                  <a:srgbClr val="EF6B21"/>
                </a:solidFill>
                <a:latin typeface="Century Gothic" panose="020B0502020202020204" pitchFamily="34" charset="0"/>
              </a:rPr>
              <a:t>admin@cfd.rit.edu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1049000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This position can also be a </a:t>
            </a:r>
            <a:r>
              <a:rPr lang="en-US" sz="1600" b="1" dirty="0">
                <a:solidFill>
                  <a:srgbClr val="EF6B21"/>
                </a:solidFill>
                <a:latin typeface="Century Gothic" panose="020B0502020202020204" pitchFamily="34" charset="0"/>
              </a:rPr>
              <a:t>co-op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519274"/>
            <a:ext cx="2359908" cy="23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14400"/>
            <a:ext cx="5791200" cy="5943600"/>
          </a:xfrm>
          <a:prstGeom prst="rect">
            <a:avLst/>
          </a:prstGeom>
          <a:solidFill>
            <a:srgbClr val="EF6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00" dirty="0" smtClean="0">
                <a:latin typeface="Haettenschweiler" panose="020B0706040902060204" pitchFamily="34" charset="0"/>
                <a:cs typeface="Aharoni" panose="02010803020104030203"/>
              </a:rPr>
              <a:t>WE ARE HIRING!</a:t>
            </a:r>
          </a:p>
          <a:p>
            <a:pPr algn="ctr"/>
            <a:r>
              <a:rPr lang="en-US" sz="4800" dirty="0" smtClean="0">
                <a:latin typeface="Century Gothic" panose="020B0502020202020204" pitchFamily="34" charset="0"/>
              </a:rPr>
              <a:t>Center for Detectors</a:t>
            </a:r>
          </a:p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Executive Assistant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914400"/>
            <a:ext cx="2895600" cy="3200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16" t="-7143" r="-42104" b="-7143"/>
            </a:stretch>
          </a:blipFill>
          <a:ln w="57150">
            <a:solidFill>
              <a:srgbClr val="EF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7315200"/>
            <a:ext cx="9144000" cy="3657600"/>
          </a:xfrm>
          <a:prstGeom prst="rect">
            <a:avLst/>
          </a:prstGeom>
          <a:noFill/>
          <a:ln w="76200">
            <a:solidFill>
              <a:srgbClr val="EF6B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sz="1800" kern="2000" spc="3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800" kern="2000" spc="3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1800" kern="2000" spc="30" dirty="0">
                <a:solidFill>
                  <a:schemeClr val="tx1"/>
                </a:solidFill>
                <a:latin typeface="Century Gothic" panose="020B0502020202020204" pitchFamily="34" charset="0"/>
              </a:rPr>
              <a:t>Center for Detectors is looking for smart, dedicated 2</a:t>
            </a:r>
            <a:r>
              <a:rPr lang="en-US" sz="1800" kern="2000" spc="3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US" sz="1800" kern="2000" spc="30" dirty="0">
                <a:solidFill>
                  <a:schemeClr val="tx1"/>
                </a:solidFill>
                <a:latin typeface="Century Gothic" panose="020B0502020202020204" pitchFamily="34" charset="0"/>
              </a:rPr>
              <a:t> or 3</a:t>
            </a:r>
            <a:r>
              <a:rPr lang="en-US" sz="1800" kern="2000" spc="3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rd</a:t>
            </a:r>
            <a:r>
              <a:rPr lang="en-US" sz="1800" kern="2000" spc="30" dirty="0">
                <a:solidFill>
                  <a:schemeClr val="tx1"/>
                </a:solidFill>
                <a:latin typeface="Century Gothic" panose="020B0502020202020204" pitchFamily="34" charset="0"/>
              </a:rPr>
              <a:t> year students to assist in a small office environment in the College of Science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4572000"/>
            <a:ext cx="2895600" cy="2286000"/>
          </a:xfrm>
          <a:prstGeom prst="rect">
            <a:avLst/>
          </a:prstGeom>
          <a:noFill/>
          <a:ln w="57150">
            <a:solidFill>
              <a:srgbClr val="EF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14400" y="11430000"/>
            <a:ext cx="4389120" cy="4114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987" t="-31481" r="-71874" b="-32351"/>
            </a:stretch>
          </a:blipFill>
          <a:ln w="57150">
            <a:solidFill>
              <a:srgbClr val="EF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11430000"/>
            <a:ext cx="4343400" cy="4114800"/>
          </a:xfrm>
          <a:prstGeom prst="rect">
            <a:avLst/>
          </a:prstGeom>
          <a:solidFill>
            <a:srgbClr val="EF6B21"/>
          </a:solidFill>
          <a:ln>
            <a:solidFill>
              <a:srgbClr val="EF6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 smtClean="0">
                <a:latin typeface="Haettenschweiler" panose="020B0706040902060204" pitchFamily="34" charset="0"/>
              </a:rPr>
              <a:t>To apply: </a:t>
            </a:r>
          </a:p>
          <a:p>
            <a:pPr algn="ctr"/>
            <a:r>
              <a:rPr lang="en-US" sz="1800" dirty="0" smtClean="0">
                <a:latin typeface="Century Gothic" panose="020B0502020202020204" pitchFamily="34" charset="0"/>
              </a:rPr>
              <a:t>Visit Career Connect 23131 or 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email your resume along with three letters of recommendation and your unofficial transcripts to </a:t>
            </a:r>
            <a:r>
              <a:rPr lang="en-US" sz="2400" u="sng" dirty="0">
                <a:latin typeface="Century Gothic" panose="020B0502020202020204" pitchFamily="34" charset="0"/>
              </a:rPr>
              <a:t>admin@cfd.rit.edu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8260079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900" y="8931116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Complete task on schedule, ordering lab components, mailing packages and documenting work,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Perform account reconciliations utilizing Financial applications.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Other task assigned based on experience/ major.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174" y="8260079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4674" y="8916248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Mastery of Excel, Word, and PowerPoint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High level of personal responsibility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Excellent communication skills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Technical background preferred in: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Marketing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Communications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Graphic design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Must be available 15-20 hours per week.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8390" y="5114835"/>
            <a:ext cx="234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This position can also be a </a:t>
            </a:r>
            <a:r>
              <a:rPr lang="en-US" sz="2400" b="1" dirty="0">
                <a:solidFill>
                  <a:srgbClr val="EF6B21"/>
                </a:solidFill>
                <a:latin typeface="Century Gothic" panose="020B0502020202020204" pitchFamily="34" charset="0"/>
              </a:rPr>
              <a:t>co-op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68987"/>
            <a:ext cx="10972800" cy="4090213"/>
          </a:xfrm>
          <a:prstGeom prst="rect">
            <a:avLst/>
          </a:prstGeom>
          <a:solidFill>
            <a:srgbClr val="1F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>
            <a:off x="6558525" y="902269"/>
            <a:ext cx="4419600" cy="364986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3745" y="685800"/>
            <a:ext cx="7864911" cy="2712987"/>
            <a:chOff x="0" y="171450"/>
            <a:chExt cx="10486547" cy="3617316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852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100"/>
                </a:lnSpc>
              </a:pPr>
              <a:r>
                <a:rPr lang="en-US" sz="10000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4"/>
              <a:ext cx="10486547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858"/>
                </a:lnSpc>
              </a:pPr>
              <a:r>
                <a:rPr lang="en-US" sz="4049" dirty="0" smtClean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4858"/>
                </a:lnSpc>
              </a:pPr>
              <a:r>
                <a:rPr lang="en-US" sz="2800" dirty="0" smtClean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  <a:endParaRPr lang="en-US" sz="2800" dirty="0">
                <a:solidFill>
                  <a:srgbClr val="15707E"/>
                </a:solidFill>
                <a:latin typeface="HK Grotesk Light Bold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27021" y="3504228"/>
            <a:ext cx="8398658" cy="839865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496" t="-687" r="-32750" b="-89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8534400"/>
            <a:ext cx="3854042" cy="3854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2242" y="1260623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745" y="13244842"/>
            <a:ext cx="429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task on schedule, ordering lab components, mailing packages and documenting work,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Perform account reconciliations utilizing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Financial applications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Other task assigned based on experience/ major.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7200" y="12688248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9739" y="13201311"/>
            <a:ext cx="4388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Mastery of Excel, Word, and PowerPoint</a:t>
            </a:r>
          </a:p>
          <a:p>
            <a:pPr marL="285750" indent="-285750" algn="r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High level of personal responsibility</a:t>
            </a:r>
          </a:p>
          <a:p>
            <a:pPr marL="285750" indent="-285750" algn="r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Excellent communication skills</a:t>
            </a:r>
          </a:p>
          <a:p>
            <a:pPr marL="285750" indent="-285750" algn="r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Technical background preferred in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algn="r">
              <a:buSzPct val="100000"/>
            </a:pP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Marketing </a:t>
            </a: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•Communications </a:t>
            </a:r>
          </a:p>
          <a:p>
            <a:pPr algn="r">
              <a:buSzPct val="100000"/>
            </a:pP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Graphic </a:t>
            </a: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design</a:t>
            </a:r>
          </a:p>
          <a:p>
            <a:pPr marL="285750" indent="-285750" algn="r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Must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 available 15-20 hours per week.</a:t>
            </a:r>
          </a:p>
          <a:p>
            <a:pPr algn="r">
              <a:buSzPct val="100000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00" y="1549338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If you are interested, apply on Career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Connect 23131 or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email your resume along with three letters of recommendation and your unofficial transcripts to </a:t>
            </a:r>
            <a:r>
              <a:rPr lang="en-US" sz="2000" u="sng" dirty="0">
                <a:latin typeface="Century Gothic" panose="020B0502020202020204" pitchFamily="34" charset="0"/>
              </a:rPr>
              <a:t>admin@cfd.rit.edu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60" y="11395054"/>
            <a:ext cx="202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This position can also be a </a:t>
            </a:r>
            <a:r>
              <a:rPr lang="en-US" sz="2000" b="1" dirty="0">
                <a:solidFill>
                  <a:srgbClr val="1F9AAB"/>
                </a:solidFill>
                <a:latin typeface="Century Gothic" panose="020B0502020202020204" pitchFamily="34" charset="0"/>
              </a:rPr>
              <a:t>co-op</a:t>
            </a:r>
            <a:r>
              <a:rPr lang="en-US" sz="1600" dirty="0">
                <a:solidFill>
                  <a:srgbClr val="1F9AAB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395</Words>
  <Application>Microsoft Office PowerPoint</Application>
  <PresentationFormat>Custom</PresentationFormat>
  <Paragraphs>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Adobe Heiti Std R</vt:lpstr>
      <vt:lpstr>Aharoni</vt:lpstr>
      <vt:lpstr>Arial</vt:lpstr>
      <vt:lpstr>Calibri</vt:lpstr>
      <vt:lpstr>Century Gothic</vt:lpstr>
      <vt:lpstr>Haettenschweiler</vt:lpstr>
      <vt:lpstr>HK Grotesk Bold</vt:lpstr>
      <vt:lpstr>HK Grotesk Light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Robyn Rosechandler</cp:lastModifiedBy>
  <cp:revision>36</cp:revision>
  <dcterms:created xsi:type="dcterms:W3CDTF">2015-11-18T20:43:16Z</dcterms:created>
  <dcterms:modified xsi:type="dcterms:W3CDTF">2021-10-18T18:12:36Z</dcterms:modified>
</cp:coreProperties>
</file>