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0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0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8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4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7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8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6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0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51324-2FCA-443D-A2D6-0D3BD32B14AD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879EE-99DC-4D00-9F41-3F2EA22A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Transmission Measurement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7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Describes the percentage of a signal that is transmitted through an object (filter) over a range of wavelengths or frequencies. </a:t>
            </a:r>
          </a:p>
          <a:p>
            <a:r>
              <a:rPr lang="en-US" dirty="0" smtClean="0"/>
              <a:t>What could be analyzed between the incident beam and the transmitted beam:</a:t>
            </a:r>
          </a:p>
          <a:p>
            <a:pPr marL="0" indent="0">
              <a:buNone/>
            </a:pPr>
            <a:r>
              <a:rPr lang="en-US" dirty="0" smtClean="0"/>
              <a:t>	- power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changes in frequency/wavelength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difference in </a:t>
            </a:r>
            <a:r>
              <a:rPr lang="en-US" dirty="0" smtClean="0"/>
              <a:t>velocities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intensity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Block Diagram of Setup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17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Baseline: Measure light from </a:t>
            </a:r>
            <a:r>
              <a:rPr lang="en-US" dirty="0" err="1" smtClean="0"/>
              <a:t>monochromator</a:t>
            </a:r>
            <a:r>
              <a:rPr lang="en-US" dirty="0" smtClean="0"/>
              <a:t> without the use of the diffuser.</a:t>
            </a:r>
            <a:r>
              <a:rPr lang="en-US" dirty="0"/>
              <a:t> </a:t>
            </a:r>
            <a:r>
              <a:rPr lang="en-US" dirty="0" smtClean="0"/>
              <a:t>By using a fiber optic cable, the monochromatic light can be focused onto the detector with minimal loss of intensity.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965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solutions to measuring data:</a:t>
            </a:r>
          </a:p>
          <a:p>
            <a:r>
              <a:rPr lang="en-US" dirty="0" smtClean="0"/>
              <a:t>Simple: Reduce the distance between the output of the </a:t>
            </a:r>
            <a:r>
              <a:rPr lang="en-US" dirty="0" err="1" smtClean="0"/>
              <a:t>monochromator</a:t>
            </a:r>
            <a:r>
              <a:rPr lang="en-US" dirty="0" smtClean="0"/>
              <a:t>, the diffuser, and the detector so that the most amount of light rays are gathered. (See Slide 3).</a:t>
            </a:r>
          </a:p>
          <a:p>
            <a:r>
              <a:rPr lang="en-US" dirty="0" smtClean="0"/>
              <a:t>Complex: Use two fiber optic cables. One between the </a:t>
            </a:r>
            <a:r>
              <a:rPr lang="en-US" dirty="0" err="1" smtClean="0"/>
              <a:t>monochromator</a:t>
            </a:r>
            <a:r>
              <a:rPr lang="en-US" dirty="0" smtClean="0"/>
              <a:t> and diffuser, and one between the diffuser and detector.</a:t>
            </a:r>
          </a:p>
        </p:txBody>
      </p:sp>
    </p:spTree>
    <p:extLst>
      <p:ext uri="{BB962C8B-B14F-4D97-AF65-F5344CB8AC3E}">
        <p14:creationId xmlns:p14="http://schemas.microsoft.com/office/powerpoint/2010/main" val="229055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Solution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00200"/>
            <a:ext cx="806167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96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Solution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difficulty of this solution will be the section where the diffused rays are gathered back into a fiber optic cable. There will be a need for some sort of sealing mechanic for this.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monochromator</a:t>
            </a:r>
            <a:r>
              <a:rPr lang="en-US" dirty="0" smtClean="0"/>
              <a:t> has a plate which will allow for a fiber optic to be connected at the focal point of the output.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26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Setup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29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Setup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Monochromator</a:t>
            </a:r>
            <a:r>
              <a:rPr lang="en-US" dirty="0" smtClean="0"/>
              <a:t> Controls will allow the user to determine which wavelength is selected in the </a:t>
            </a:r>
            <a:r>
              <a:rPr lang="en-US" dirty="0" err="1" smtClean="0"/>
              <a:t>monochromator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mediums for the rays can be fiber optics, lens for focusing the rays to a focal point, or simply nothing.</a:t>
            </a:r>
          </a:p>
          <a:p>
            <a:r>
              <a:rPr lang="en-US" dirty="0" smtClean="0"/>
              <a:t>The detector controls will allow the user to read the </a:t>
            </a:r>
            <a:r>
              <a:rPr lang="en-US" smtClean="0"/>
              <a:t>measurement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276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Transmission Measurement</vt:lpstr>
      <vt:lpstr>Transmission Curve</vt:lpstr>
      <vt:lpstr>Simple Block Diagram of Setup</vt:lpstr>
      <vt:lpstr>Measuring</vt:lpstr>
      <vt:lpstr>Measuring (cont.)</vt:lpstr>
      <vt:lpstr>Complex Solution</vt:lpstr>
      <vt:lpstr>Complex Solution (cont.)</vt:lpstr>
      <vt:lpstr>Full Setup</vt:lpstr>
      <vt:lpstr>Full Setup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Measurement</dc:title>
  <dc:creator>Keith Leung</dc:creator>
  <cp:lastModifiedBy>Keith Leung</cp:lastModifiedBy>
  <cp:revision>10</cp:revision>
  <dcterms:created xsi:type="dcterms:W3CDTF">2014-06-18T15:56:16Z</dcterms:created>
  <dcterms:modified xsi:type="dcterms:W3CDTF">2014-06-18T20:41:40Z</dcterms:modified>
</cp:coreProperties>
</file>