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0058400" cy="1554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39" d="100"/>
          <a:sy n="39" d="100"/>
        </p:scale>
        <p:origin x="1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8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8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9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8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6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19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5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8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0491-F991-47AE-89A5-B30199ABEAE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40A1-3F94-4257-97BB-599A4C359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7909"/>
            <a:ext cx="9144000" cy="1288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37154"/>
            <a:ext cx="9144000" cy="12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0157"/>
            <a:ext cx="9144000" cy="126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3911"/>
            <a:ext cx="9144000" cy="128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9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5979"/>
            <a:ext cx="9144000" cy="125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1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4711"/>
            <a:ext cx="9144000" cy="126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1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1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170"/>
            <a:ext cx="9144000" cy="128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5747"/>
            <a:ext cx="9144000" cy="127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3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2636"/>
            <a:ext cx="9144000" cy="127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4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0357"/>
            <a:ext cx="9144000" cy="124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54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38760"/>
            <a:ext cx="9144000" cy="126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Rochester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Figer</dc:creator>
  <cp:lastModifiedBy>Don Figer</cp:lastModifiedBy>
  <cp:revision>4</cp:revision>
  <dcterms:created xsi:type="dcterms:W3CDTF">2024-09-12T17:41:13Z</dcterms:created>
  <dcterms:modified xsi:type="dcterms:W3CDTF">2026-04-03T22:16:46Z</dcterms:modified>
</cp:coreProperties>
</file>